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0" r:id="rId6"/>
    <p:sldMasterId id="2147483696" r:id="rId7"/>
  </p:sldMasterIdLst>
  <p:sldIdLst>
    <p:sldId id="276" r:id="rId8"/>
    <p:sldId id="291" r:id="rId9"/>
    <p:sldId id="292" r:id="rId10"/>
    <p:sldId id="280" r:id="rId11"/>
    <p:sldId id="257" r:id="rId12"/>
    <p:sldId id="281" r:id="rId13"/>
    <p:sldId id="282" r:id="rId14"/>
    <p:sldId id="283" r:id="rId15"/>
    <p:sldId id="284" r:id="rId16"/>
    <p:sldId id="258" r:id="rId17"/>
    <p:sldId id="277" r:id="rId18"/>
    <p:sldId id="259" r:id="rId19"/>
    <p:sldId id="260" r:id="rId20"/>
    <p:sldId id="261" r:id="rId21"/>
    <p:sldId id="290" r:id="rId22"/>
    <p:sldId id="262" r:id="rId23"/>
    <p:sldId id="263" r:id="rId24"/>
    <p:sldId id="264" r:id="rId25"/>
    <p:sldId id="265" r:id="rId26"/>
    <p:sldId id="266" r:id="rId27"/>
    <p:sldId id="279" r:id="rId28"/>
    <p:sldId id="287" r:id="rId29"/>
    <p:sldId id="288" r:id="rId30"/>
    <p:sldId id="285" r:id="rId31"/>
    <p:sldId id="286" r:id="rId32"/>
    <p:sldId id="293" r:id="rId33"/>
    <p:sldId id="294" r:id="rId34"/>
    <p:sldId id="289" r:id="rId35"/>
  </p:sldIdLst>
  <p:sldSz cx="20104100" cy="11353800"/>
  <p:notesSz cx="20104100" cy="11353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4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98"/>
            <a:ext cx="17088486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28"/>
            <a:ext cx="14072870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19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96"/>
            <a:ext cx="170884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47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7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2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92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92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7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44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545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93"/>
            <a:ext cx="170884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44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95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89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89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7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1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7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89"/>
            <a:ext cx="170884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40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1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98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85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85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80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67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71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84"/>
            <a:ext cx="170884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35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4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80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80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03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8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95"/>
            <a:ext cx="8745284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95"/>
            <a:ext cx="8745284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4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78"/>
            <a:ext cx="170884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29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02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0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74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74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60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74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19698"/>
            <a:ext cx="1708848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58149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1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5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11394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11394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0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4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52"/>
            <a:ext cx="18093690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95"/>
            <a:ext cx="18093690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54"/>
            <a:ext cx="6433312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19" y="10559054"/>
            <a:ext cx="4623943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95" y="10559054"/>
            <a:ext cx="4623943" cy="2780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72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94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55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19" y="10559055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94" y="10559055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3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70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92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53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19" y="10559053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90" y="10559053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67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89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50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19" y="10559050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84" y="10559050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5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63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85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46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19" y="1055904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76" y="1055904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58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80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41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18" y="10559041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66" y="10559041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9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4152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11374"/>
            <a:ext cx="1809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59035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6" y="10559035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4" y="10559035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9.png"/><Relationship Id="rId5" Type="http://schemas.openxmlformats.org/officeDocument/2006/relationships/image" Target="../media/image49.png"/><Relationship Id="rId10" Type="http://schemas.openxmlformats.org/officeDocument/2006/relationships/image" Target="../media/image18.png"/><Relationship Id="rId4" Type="http://schemas.openxmlformats.org/officeDocument/2006/relationships/image" Target="../media/image4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png"/><Relationship Id="rId7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64.png"/><Relationship Id="rId10" Type="http://schemas.openxmlformats.org/officeDocument/2006/relationships/image" Target="../media/image20.png"/><Relationship Id="rId4" Type="http://schemas.openxmlformats.org/officeDocument/2006/relationships/image" Target="../media/image63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6.pn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7.png"/><Relationship Id="rId4" Type="http://schemas.openxmlformats.org/officeDocument/2006/relationships/image" Target="../media/image51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4.png"/><Relationship Id="rId7" Type="http://schemas.openxmlformats.org/officeDocument/2006/relationships/image" Target="../media/image17.png"/><Relationship Id="rId12" Type="http://schemas.openxmlformats.org/officeDocument/2006/relationships/image" Target="../media/image97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96.png"/><Relationship Id="rId5" Type="http://schemas.openxmlformats.org/officeDocument/2006/relationships/image" Target="../media/image51.png"/><Relationship Id="rId10" Type="http://schemas.openxmlformats.org/officeDocument/2006/relationships/image" Target="../media/image20.png"/><Relationship Id="rId4" Type="http://schemas.openxmlformats.org/officeDocument/2006/relationships/image" Target="../media/image95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9.png"/><Relationship Id="rId7" Type="http://schemas.openxmlformats.org/officeDocument/2006/relationships/image" Target="../media/image17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101.png"/><Relationship Id="rId5" Type="http://schemas.openxmlformats.org/officeDocument/2006/relationships/image" Target="../media/image51.png"/><Relationship Id="rId10" Type="http://schemas.openxmlformats.org/officeDocument/2006/relationships/image" Target="../media/image20.png"/><Relationship Id="rId4" Type="http://schemas.openxmlformats.org/officeDocument/2006/relationships/image" Target="../media/image100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1.png"/><Relationship Id="rId7" Type="http://schemas.openxmlformats.org/officeDocument/2006/relationships/image" Target="../media/image1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105.png"/><Relationship Id="rId5" Type="http://schemas.openxmlformats.org/officeDocument/2006/relationships/image" Target="../media/image17.png"/><Relationship Id="rId10" Type="http://schemas.openxmlformats.org/officeDocument/2006/relationships/image" Target="../media/image104.jpeg"/><Relationship Id="rId4" Type="http://schemas.openxmlformats.org/officeDocument/2006/relationships/image" Target="../media/image16.png"/><Relationship Id="rId9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7.png"/><Relationship Id="rId7" Type="http://schemas.openxmlformats.org/officeDocument/2006/relationships/image" Target="../media/image1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08.png"/><Relationship Id="rId4" Type="http://schemas.openxmlformats.org/officeDocument/2006/relationships/image" Target="../media/image51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0.png"/><Relationship Id="rId7" Type="http://schemas.openxmlformats.org/officeDocument/2006/relationships/image" Target="../media/image1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11.png"/><Relationship Id="rId4" Type="http://schemas.openxmlformats.org/officeDocument/2006/relationships/image" Target="../media/image51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26" Type="http://schemas.openxmlformats.org/officeDocument/2006/relationships/image" Target="../media/image6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5.png"/><Relationship Id="rId2" Type="http://schemas.openxmlformats.org/officeDocument/2006/relationships/image" Target="../media/image129.pn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3.png"/><Relationship Id="rId7" Type="http://schemas.openxmlformats.org/officeDocument/2006/relationships/image" Target="../media/image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807" y="2004513"/>
            <a:ext cx="17088486" cy="7386638"/>
          </a:xfrm>
        </p:spPr>
        <p:txBody>
          <a:bodyPr/>
          <a:lstStyle/>
          <a:p>
            <a:pPr algn="ctr"/>
            <a:r>
              <a:rPr lang="ru-RU" sz="9600" b="1" dirty="0" smtClean="0"/>
              <a:t>Предпрофессиональное профессиональное образование: изменения в подходах, стратегии, технологии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2387556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3575" y="0"/>
            <a:ext cx="19481165" cy="11308715"/>
            <a:chOff x="623562" y="0"/>
            <a:chExt cx="194811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65296" y="3248567"/>
              <a:ext cx="8938803" cy="80599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9984" y="0"/>
              <a:ext cx="4094116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628" y="633279"/>
              <a:ext cx="14012871" cy="1627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927" y="3116533"/>
              <a:ext cx="14777351" cy="23120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562" y="6524701"/>
              <a:ext cx="12974243" cy="30484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135206" y="258869"/>
              <a:ext cx="1691005" cy="1541145"/>
            </a:xfrm>
            <a:custGeom>
              <a:avLst/>
              <a:gdLst/>
              <a:ahLst/>
              <a:cxnLst/>
              <a:rect l="l" t="t" r="r" b="b"/>
              <a:pathLst>
                <a:path w="1691005" h="1541145">
                  <a:moveTo>
                    <a:pt x="984288" y="829056"/>
                  </a:moveTo>
                  <a:lnTo>
                    <a:pt x="969848" y="829056"/>
                  </a:lnTo>
                  <a:lnTo>
                    <a:pt x="969848" y="859294"/>
                  </a:lnTo>
                  <a:lnTo>
                    <a:pt x="957199" y="859294"/>
                  </a:lnTo>
                  <a:lnTo>
                    <a:pt x="957199" y="833107"/>
                  </a:lnTo>
                  <a:lnTo>
                    <a:pt x="942759" y="833107"/>
                  </a:lnTo>
                  <a:lnTo>
                    <a:pt x="942759" y="859294"/>
                  </a:lnTo>
                  <a:lnTo>
                    <a:pt x="931481" y="859294"/>
                  </a:lnTo>
                  <a:lnTo>
                    <a:pt x="931481" y="829056"/>
                  </a:lnTo>
                  <a:lnTo>
                    <a:pt x="917028" y="829056"/>
                  </a:lnTo>
                  <a:lnTo>
                    <a:pt x="917028" y="873734"/>
                  </a:lnTo>
                  <a:lnTo>
                    <a:pt x="984288" y="873734"/>
                  </a:lnTo>
                  <a:lnTo>
                    <a:pt x="984288" y="829056"/>
                  </a:lnTo>
                  <a:close/>
                </a:path>
                <a:path w="1691005" h="1541145">
                  <a:moveTo>
                    <a:pt x="1151178" y="965860"/>
                  </a:moveTo>
                  <a:lnTo>
                    <a:pt x="1149502" y="919124"/>
                  </a:lnTo>
                  <a:lnTo>
                    <a:pt x="1143838" y="872832"/>
                  </a:lnTo>
                  <a:lnTo>
                    <a:pt x="1135100" y="831075"/>
                  </a:lnTo>
                  <a:lnTo>
                    <a:pt x="1135100" y="966228"/>
                  </a:lnTo>
                  <a:lnTo>
                    <a:pt x="1132890" y="1017524"/>
                  </a:lnTo>
                  <a:lnTo>
                    <a:pt x="1125855" y="1066850"/>
                  </a:lnTo>
                  <a:lnTo>
                    <a:pt x="1114767" y="1115225"/>
                  </a:lnTo>
                  <a:lnTo>
                    <a:pt x="1099324" y="1161402"/>
                  </a:lnTo>
                  <a:lnTo>
                    <a:pt x="1080325" y="1206423"/>
                  </a:lnTo>
                  <a:lnTo>
                    <a:pt x="1057478" y="1249006"/>
                  </a:lnTo>
                  <a:lnTo>
                    <a:pt x="1031036" y="1289062"/>
                  </a:lnTo>
                  <a:lnTo>
                    <a:pt x="1001763" y="1327607"/>
                  </a:lnTo>
                  <a:lnTo>
                    <a:pt x="968857" y="1362227"/>
                  </a:lnTo>
                  <a:lnTo>
                    <a:pt x="933627" y="1395120"/>
                  </a:lnTo>
                  <a:lnTo>
                    <a:pt x="933602" y="1083640"/>
                  </a:lnTo>
                  <a:lnTo>
                    <a:pt x="984758" y="1083970"/>
                  </a:lnTo>
                  <a:lnTo>
                    <a:pt x="984415" y="1068755"/>
                  </a:lnTo>
                  <a:lnTo>
                    <a:pt x="965428" y="1069073"/>
                  </a:lnTo>
                  <a:lnTo>
                    <a:pt x="933792" y="1069594"/>
                  </a:lnTo>
                  <a:lnTo>
                    <a:pt x="933386" y="1050213"/>
                  </a:lnTo>
                  <a:lnTo>
                    <a:pt x="916940" y="1050772"/>
                  </a:lnTo>
                  <a:lnTo>
                    <a:pt x="916978" y="1408328"/>
                  </a:lnTo>
                  <a:lnTo>
                    <a:pt x="877163" y="1436344"/>
                  </a:lnTo>
                  <a:lnTo>
                    <a:pt x="835025" y="1461223"/>
                  </a:lnTo>
                  <a:lnTo>
                    <a:pt x="790321" y="1481696"/>
                  </a:lnTo>
                  <a:lnTo>
                    <a:pt x="743851" y="1498790"/>
                  </a:lnTo>
                  <a:lnTo>
                    <a:pt x="695921" y="1512354"/>
                  </a:lnTo>
                  <a:lnTo>
                    <a:pt x="695909" y="1508163"/>
                  </a:lnTo>
                  <a:lnTo>
                    <a:pt x="695591" y="1086472"/>
                  </a:lnTo>
                  <a:lnTo>
                    <a:pt x="682663" y="1086815"/>
                  </a:lnTo>
                  <a:lnTo>
                    <a:pt x="682675" y="1079817"/>
                  </a:lnTo>
                  <a:lnTo>
                    <a:pt x="682853" y="986142"/>
                  </a:lnTo>
                  <a:lnTo>
                    <a:pt x="667905" y="986015"/>
                  </a:lnTo>
                  <a:lnTo>
                    <a:pt x="667702" y="1086675"/>
                  </a:lnTo>
                  <a:lnTo>
                    <a:pt x="621334" y="1086954"/>
                  </a:lnTo>
                  <a:lnTo>
                    <a:pt x="621347" y="1079957"/>
                  </a:lnTo>
                  <a:lnTo>
                    <a:pt x="621538" y="986294"/>
                  </a:lnTo>
                  <a:lnTo>
                    <a:pt x="606209" y="986320"/>
                  </a:lnTo>
                  <a:lnTo>
                    <a:pt x="606005" y="1086993"/>
                  </a:lnTo>
                  <a:lnTo>
                    <a:pt x="559650" y="1087272"/>
                  </a:lnTo>
                  <a:lnTo>
                    <a:pt x="559320" y="985443"/>
                  </a:lnTo>
                  <a:lnTo>
                    <a:pt x="543991" y="985481"/>
                  </a:lnTo>
                  <a:lnTo>
                    <a:pt x="543966" y="1101432"/>
                  </a:lnTo>
                  <a:lnTo>
                    <a:pt x="679323" y="1102309"/>
                  </a:lnTo>
                  <a:lnTo>
                    <a:pt x="679157" y="1515846"/>
                  </a:lnTo>
                  <a:lnTo>
                    <a:pt x="653783" y="1520469"/>
                  </a:lnTo>
                  <a:lnTo>
                    <a:pt x="601383" y="1524914"/>
                  </a:lnTo>
                  <a:lnTo>
                    <a:pt x="574929" y="1525854"/>
                  </a:lnTo>
                  <a:lnTo>
                    <a:pt x="524903" y="1523619"/>
                  </a:lnTo>
                  <a:lnTo>
                    <a:pt x="475894" y="1516735"/>
                  </a:lnTo>
                  <a:lnTo>
                    <a:pt x="428536" y="1506283"/>
                  </a:lnTo>
                  <a:lnTo>
                    <a:pt x="382384" y="1491107"/>
                  </a:lnTo>
                  <a:lnTo>
                    <a:pt x="338607" y="1473428"/>
                  </a:lnTo>
                  <a:lnTo>
                    <a:pt x="296240" y="1450936"/>
                  </a:lnTo>
                  <a:lnTo>
                    <a:pt x="305396" y="1432775"/>
                  </a:lnTo>
                  <a:lnTo>
                    <a:pt x="506031" y="1034999"/>
                  </a:lnTo>
                  <a:lnTo>
                    <a:pt x="531050" y="985824"/>
                  </a:lnTo>
                  <a:lnTo>
                    <a:pt x="514070" y="985215"/>
                  </a:lnTo>
                  <a:lnTo>
                    <a:pt x="484517" y="1044841"/>
                  </a:lnTo>
                  <a:lnTo>
                    <a:pt x="455523" y="985481"/>
                  </a:lnTo>
                  <a:lnTo>
                    <a:pt x="439077" y="986040"/>
                  </a:lnTo>
                  <a:lnTo>
                    <a:pt x="476021" y="1059916"/>
                  </a:lnTo>
                  <a:lnTo>
                    <a:pt x="283375" y="1442859"/>
                  </a:lnTo>
                  <a:lnTo>
                    <a:pt x="257098" y="1425549"/>
                  </a:lnTo>
                  <a:lnTo>
                    <a:pt x="231635" y="1406486"/>
                  </a:lnTo>
                  <a:lnTo>
                    <a:pt x="207594" y="1386763"/>
                  </a:lnTo>
                  <a:lnTo>
                    <a:pt x="184518" y="1365199"/>
                  </a:lnTo>
                  <a:lnTo>
                    <a:pt x="184492" y="1341462"/>
                  </a:lnTo>
                  <a:lnTo>
                    <a:pt x="184200" y="1101356"/>
                  </a:lnTo>
                  <a:lnTo>
                    <a:pt x="222351" y="1099248"/>
                  </a:lnTo>
                  <a:lnTo>
                    <a:pt x="242887" y="1074470"/>
                  </a:lnTo>
                  <a:lnTo>
                    <a:pt x="243217" y="1072934"/>
                  </a:lnTo>
                  <a:lnTo>
                    <a:pt x="244500" y="1066749"/>
                  </a:lnTo>
                  <a:lnTo>
                    <a:pt x="241820" y="1052614"/>
                  </a:lnTo>
                  <a:lnTo>
                    <a:pt x="233895" y="1040879"/>
                  </a:lnTo>
                  <a:lnTo>
                    <a:pt x="229171" y="1037971"/>
                  </a:lnTo>
                  <a:lnTo>
                    <a:pt x="229171" y="1066787"/>
                  </a:lnTo>
                  <a:lnTo>
                    <a:pt x="227393" y="1074585"/>
                  </a:lnTo>
                  <a:lnTo>
                    <a:pt x="222885" y="1080846"/>
                  </a:lnTo>
                  <a:lnTo>
                    <a:pt x="216090" y="1085342"/>
                  </a:lnTo>
                  <a:lnTo>
                    <a:pt x="206908" y="1086764"/>
                  </a:lnTo>
                  <a:lnTo>
                    <a:pt x="182905" y="1086573"/>
                  </a:lnTo>
                  <a:lnTo>
                    <a:pt x="182943" y="1046048"/>
                  </a:lnTo>
                  <a:lnTo>
                    <a:pt x="206946" y="1046238"/>
                  </a:lnTo>
                  <a:lnTo>
                    <a:pt x="216115" y="1047623"/>
                  </a:lnTo>
                  <a:lnTo>
                    <a:pt x="222999" y="1051458"/>
                  </a:lnTo>
                  <a:lnTo>
                    <a:pt x="227406" y="1057821"/>
                  </a:lnTo>
                  <a:lnTo>
                    <a:pt x="229171" y="1066787"/>
                  </a:lnTo>
                  <a:lnTo>
                    <a:pt x="229171" y="1037971"/>
                  </a:lnTo>
                  <a:lnTo>
                    <a:pt x="222199" y="1033665"/>
                  </a:lnTo>
                  <a:lnTo>
                    <a:pt x="212521" y="1032510"/>
                  </a:lnTo>
                  <a:lnTo>
                    <a:pt x="207670" y="1031938"/>
                  </a:lnTo>
                  <a:lnTo>
                    <a:pt x="183667" y="1031748"/>
                  </a:lnTo>
                  <a:lnTo>
                    <a:pt x="183654" y="1001026"/>
                  </a:lnTo>
                  <a:lnTo>
                    <a:pt x="235927" y="1000836"/>
                  </a:lnTo>
                  <a:lnTo>
                    <a:pt x="235750" y="985558"/>
                  </a:lnTo>
                  <a:lnTo>
                    <a:pt x="217309" y="985621"/>
                  </a:lnTo>
                  <a:lnTo>
                    <a:pt x="168148" y="985786"/>
                  </a:lnTo>
                  <a:lnTo>
                    <a:pt x="168249" y="1348905"/>
                  </a:lnTo>
                  <a:lnTo>
                    <a:pt x="134772" y="1309763"/>
                  </a:lnTo>
                  <a:lnTo>
                    <a:pt x="104914" y="1267561"/>
                  </a:lnTo>
                  <a:lnTo>
                    <a:pt x="79400" y="1223365"/>
                  </a:lnTo>
                  <a:lnTo>
                    <a:pt x="56565" y="1173759"/>
                  </a:lnTo>
                  <a:lnTo>
                    <a:pt x="39700" y="1125613"/>
                  </a:lnTo>
                  <a:lnTo>
                    <a:pt x="27012" y="1074153"/>
                  </a:lnTo>
                  <a:lnTo>
                    <a:pt x="19050" y="1020533"/>
                  </a:lnTo>
                  <a:lnTo>
                    <a:pt x="16459" y="965847"/>
                  </a:lnTo>
                  <a:lnTo>
                    <a:pt x="19304" y="911466"/>
                  </a:lnTo>
                  <a:lnTo>
                    <a:pt x="26885" y="857707"/>
                  </a:lnTo>
                  <a:lnTo>
                    <a:pt x="39433" y="805865"/>
                  </a:lnTo>
                  <a:lnTo>
                    <a:pt x="56642" y="756081"/>
                  </a:lnTo>
                  <a:lnTo>
                    <a:pt x="78752" y="709637"/>
                  </a:lnTo>
                  <a:lnTo>
                    <a:pt x="104432" y="664362"/>
                  </a:lnTo>
                  <a:lnTo>
                    <a:pt x="134416" y="622693"/>
                  </a:lnTo>
                  <a:lnTo>
                    <a:pt x="167894" y="583615"/>
                  </a:lnTo>
                  <a:lnTo>
                    <a:pt x="167474" y="945578"/>
                  </a:lnTo>
                  <a:lnTo>
                    <a:pt x="206806" y="945730"/>
                  </a:lnTo>
                  <a:lnTo>
                    <a:pt x="241477" y="925652"/>
                  </a:lnTo>
                  <a:lnTo>
                    <a:pt x="243852" y="910602"/>
                  </a:lnTo>
                  <a:lnTo>
                    <a:pt x="241173" y="896467"/>
                  </a:lnTo>
                  <a:lnTo>
                    <a:pt x="233781" y="885888"/>
                  </a:lnTo>
                  <a:lnTo>
                    <a:pt x="229069" y="882992"/>
                  </a:lnTo>
                  <a:lnTo>
                    <a:pt x="229069" y="910386"/>
                  </a:lnTo>
                  <a:lnTo>
                    <a:pt x="227279" y="918197"/>
                  </a:lnTo>
                  <a:lnTo>
                    <a:pt x="223316" y="925601"/>
                  </a:lnTo>
                  <a:lnTo>
                    <a:pt x="215988" y="928954"/>
                  </a:lnTo>
                  <a:lnTo>
                    <a:pt x="206806" y="930363"/>
                  </a:lnTo>
                  <a:lnTo>
                    <a:pt x="182791" y="930186"/>
                  </a:lnTo>
                  <a:lnTo>
                    <a:pt x="182841" y="889660"/>
                  </a:lnTo>
                  <a:lnTo>
                    <a:pt x="206844" y="889838"/>
                  </a:lnTo>
                  <a:lnTo>
                    <a:pt x="216014" y="891222"/>
                  </a:lnTo>
                  <a:lnTo>
                    <a:pt x="222885" y="895057"/>
                  </a:lnTo>
                  <a:lnTo>
                    <a:pt x="227304" y="901420"/>
                  </a:lnTo>
                  <a:lnTo>
                    <a:pt x="229069" y="910386"/>
                  </a:lnTo>
                  <a:lnTo>
                    <a:pt x="229069" y="882992"/>
                  </a:lnTo>
                  <a:lnTo>
                    <a:pt x="222084" y="878674"/>
                  </a:lnTo>
                  <a:lnTo>
                    <a:pt x="211328" y="876617"/>
                  </a:lnTo>
                  <a:lnTo>
                    <a:pt x="207022" y="875792"/>
                  </a:lnTo>
                  <a:lnTo>
                    <a:pt x="183019" y="875601"/>
                  </a:lnTo>
                  <a:lnTo>
                    <a:pt x="183007" y="844880"/>
                  </a:lnTo>
                  <a:lnTo>
                    <a:pt x="235280" y="844689"/>
                  </a:lnTo>
                  <a:lnTo>
                    <a:pt x="235623" y="830567"/>
                  </a:lnTo>
                  <a:lnTo>
                    <a:pt x="214414" y="830503"/>
                  </a:lnTo>
                  <a:lnTo>
                    <a:pt x="184099" y="830414"/>
                  </a:lnTo>
                  <a:lnTo>
                    <a:pt x="183946" y="576262"/>
                  </a:lnTo>
                  <a:lnTo>
                    <a:pt x="183946" y="566483"/>
                  </a:lnTo>
                  <a:lnTo>
                    <a:pt x="219036" y="535051"/>
                  </a:lnTo>
                  <a:lnTo>
                    <a:pt x="256692" y="506628"/>
                  </a:lnTo>
                  <a:lnTo>
                    <a:pt x="296684" y="481330"/>
                  </a:lnTo>
                  <a:lnTo>
                    <a:pt x="338785" y="459257"/>
                  </a:lnTo>
                  <a:lnTo>
                    <a:pt x="382778" y="440512"/>
                  </a:lnTo>
                  <a:lnTo>
                    <a:pt x="428929" y="426364"/>
                  </a:lnTo>
                  <a:lnTo>
                    <a:pt x="475970" y="414604"/>
                  </a:lnTo>
                  <a:lnTo>
                    <a:pt x="525259" y="408800"/>
                  </a:lnTo>
                  <a:lnTo>
                    <a:pt x="575500" y="406742"/>
                  </a:lnTo>
                  <a:lnTo>
                    <a:pt x="587616" y="406781"/>
                  </a:lnTo>
                  <a:lnTo>
                    <a:pt x="611403" y="407060"/>
                  </a:lnTo>
                  <a:lnTo>
                    <a:pt x="623557" y="408482"/>
                  </a:lnTo>
                  <a:lnTo>
                    <a:pt x="293420" y="915847"/>
                  </a:lnTo>
                  <a:lnTo>
                    <a:pt x="293446" y="829233"/>
                  </a:lnTo>
                  <a:lnTo>
                    <a:pt x="278117" y="829259"/>
                  </a:lnTo>
                  <a:lnTo>
                    <a:pt x="278091" y="945210"/>
                  </a:lnTo>
                  <a:lnTo>
                    <a:pt x="292303" y="945692"/>
                  </a:lnTo>
                  <a:lnTo>
                    <a:pt x="320090" y="903630"/>
                  </a:lnTo>
                  <a:lnTo>
                    <a:pt x="349211" y="859561"/>
                  </a:lnTo>
                  <a:lnTo>
                    <a:pt x="349364" y="946099"/>
                  </a:lnTo>
                  <a:lnTo>
                    <a:pt x="364693" y="946061"/>
                  </a:lnTo>
                  <a:lnTo>
                    <a:pt x="364655" y="852500"/>
                  </a:lnTo>
                  <a:lnTo>
                    <a:pt x="364642" y="838530"/>
                  </a:lnTo>
                  <a:lnTo>
                    <a:pt x="641870" y="409867"/>
                  </a:lnTo>
                  <a:lnTo>
                    <a:pt x="684225" y="417017"/>
                  </a:lnTo>
                  <a:lnTo>
                    <a:pt x="725030" y="426275"/>
                  </a:lnTo>
                  <a:lnTo>
                    <a:pt x="765314" y="439953"/>
                  </a:lnTo>
                  <a:lnTo>
                    <a:pt x="803478" y="454596"/>
                  </a:lnTo>
                  <a:lnTo>
                    <a:pt x="803884" y="946099"/>
                  </a:lnTo>
                  <a:lnTo>
                    <a:pt x="839546" y="945134"/>
                  </a:lnTo>
                  <a:lnTo>
                    <a:pt x="856424" y="942987"/>
                  </a:lnTo>
                  <a:lnTo>
                    <a:pt x="869137" y="937171"/>
                  </a:lnTo>
                  <a:lnTo>
                    <a:pt x="876795" y="926680"/>
                  </a:lnTo>
                  <a:lnTo>
                    <a:pt x="878636" y="917448"/>
                  </a:lnTo>
                  <a:lnTo>
                    <a:pt x="879563" y="912837"/>
                  </a:lnTo>
                  <a:lnTo>
                    <a:pt x="878446" y="903566"/>
                  </a:lnTo>
                  <a:lnTo>
                    <a:pt x="875842" y="896378"/>
                  </a:lnTo>
                  <a:lnTo>
                    <a:pt x="871194" y="890130"/>
                  </a:lnTo>
                  <a:lnTo>
                    <a:pt x="864450" y="884834"/>
                  </a:lnTo>
                  <a:lnTo>
                    <a:pt x="870673" y="879195"/>
                  </a:lnTo>
                  <a:lnTo>
                    <a:pt x="874242" y="871969"/>
                  </a:lnTo>
                  <a:lnTo>
                    <a:pt x="874255" y="869175"/>
                  </a:lnTo>
                  <a:lnTo>
                    <a:pt x="874280" y="866368"/>
                  </a:lnTo>
                  <a:lnTo>
                    <a:pt x="874306" y="862164"/>
                  </a:lnTo>
                  <a:lnTo>
                    <a:pt x="871562" y="848055"/>
                  </a:lnTo>
                  <a:lnTo>
                    <a:pt x="864057" y="837577"/>
                  </a:lnTo>
                  <a:lnTo>
                    <a:pt x="864057" y="912952"/>
                  </a:lnTo>
                  <a:lnTo>
                    <a:pt x="863638" y="920127"/>
                  </a:lnTo>
                  <a:lnTo>
                    <a:pt x="860247" y="925868"/>
                  </a:lnTo>
                  <a:lnTo>
                    <a:pt x="852462" y="929436"/>
                  </a:lnTo>
                  <a:lnTo>
                    <a:pt x="839355" y="931252"/>
                  </a:lnTo>
                  <a:lnTo>
                    <a:pt x="818489" y="931024"/>
                  </a:lnTo>
                  <a:lnTo>
                    <a:pt x="818743" y="894588"/>
                  </a:lnTo>
                  <a:lnTo>
                    <a:pt x="839089" y="893660"/>
                  </a:lnTo>
                  <a:lnTo>
                    <a:pt x="853795" y="896696"/>
                  </a:lnTo>
                  <a:lnTo>
                    <a:pt x="861034" y="901763"/>
                  </a:lnTo>
                  <a:lnTo>
                    <a:pt x="863536" y="907605"/>
                  </a:lnTo>
                  <a:lnTo>
                    <a:pt x="864057" y="912952"/>
                  </a:lnTo>
                  <a:lnTo>
                    <a:pt x="864057" y="837577"/>
                  </a:lnTo>
                  <a:lnTo>
                    <a:pt x="858964" y="835025"/>
                  </a:lnTo>
                  <a:lnTo>
                    <a:pt x="858964" y="862203"/>
                  </a:lnTo>
                  <a:lnTo>
                    <a:pt x="858227" y="868133"/>
                  </a:lnTo>
                  <a:lnTo>
                    <a:pt x="855091" y="873760"/>
                  </a:lnTo>
                  <a:lnTo>
                    <a:pt x="848207" y="878306"/>
                  </a:lnTo>
                  <a:lnTo>
                    <a:pt x="835748" y="879817"/>
                  </a:lnTo>
                  <a:lnTo>
                    <a:pt x="818400" y="879386"/>
                  </a:lnTo>
                  <a:lnTo>
                    <a:pt x="818502" y="844410"/>
                  </a:lnTo>
                  <a:lnTo>
                    <a:pt x="835863" y="844854"/>
                  </a:lnTo>
                  <a:lnTo>
                    <a:pt x="848080" y="846239"/>
                  </a:lnTo>
                  <a:lnTo>
                    <a:pt x="854875" y="850112"/>
                  </a:lnTo>
                  <a:lnTo>
                    <a:pt x="857935" y="855687"/>
                  </a:lnTo>
                  <a:lnTo>
                    <a:pt x="858964" y="862203"/>
                  </a:lnTo>
                  <a:lnTo>
                    <a:pt x="858964" y="835025"/>
                  </a:lnTo>
                  <a:lnTo>
                    <a:pt x="852335" y="831710"/>
                  </a:lnTo>
                  <a:lnTo>
                    <a:pt x="847686" y="831049"/>
                  </a:lnTo>
                  <a:lnTo>
                    <a:pt x="836053" y="829398"/>
                  </a:lnTo>
                  <a:lnTo>
                    <a:pt x="819975" y="829767"/>
                  </a:lnTo>
                  <a:lnTo>
                    <a:pt x="819823" y="462483"/>
                  </a:lnTo>
                  <a:lnTo>
                    <a:pt x="861783" y="485165"/>
                  </a:lnTo>
                  <a:lnTo>
                    <a:pt x="901661" y="511606"/>
                  </a:lnTo>
                  <a:lnTo>
                    <a:pt x="938847" y="540677"/>
                  </a:lnTo>
                  <a:lnTo>
                    <a:pt x="973264" y="572401"/>
                  </a:lnTo>
                  <a:lnTo>
                    <a:pt x="1005332" y="607999"/>
                  </a:lnTo>
                  <a:lnTo>
                    <a:pt x="1033932" y="645198"/>
                  </a:lnTo>
                  <a:lnTo>
                    <a:pt x="1059472" y="685177"/>
                  </a:lnTo>
                  <a:lnTo>
                    <a:pt x="1080135" y="724611"/>
                  </a:lnTo>
                  <a:lnTo>
                    <a:pt x="1100582" y="772515"/>
                  </a:lnTo>
                  <a:lnTo>
                    <a:pt x="1115441" y="818794"/>
                  </a:lnTo>
                  <a:lnTo>
                    <a:pt x="1125842" y="865708"/>
                  </a:lnTo>
                  <a:lnTo>
                    <a:pt x="1132776" y="915619"/>
                  </a:lnTo>
                  <a:lnTo>
                    <a:pt x="1135100" y="966228"/>
                  </a:lnTo>
                  <a:lnTo>
                    <a:pt x="1135100" y="831075"/>
                  </a:lnTo>
                  <a:lnTo>
                    <a:pt x="1121816" y="783742"/>
                  </a:lnTo>
                  <a:lnTo>
                    <a:pt x="1106131" y="742035"/>
                  </a:lnTo>
                  <a:lnTo>
                    <a:pt x="1086700" y="700646"/>
                  </a:lnTo>
                  <a:lnTo>
                    <a:pt x="1065199" y="663003"/>
                  </a:lnTo>
                  <a:lnTo>
                    <a:pt x="1040091" y="625614"/>
                  </a:lnTo>
                  <a:lnTo>
                    <a:pt x="1012507" y="590753"/>
                  </a:lnTo>
                  <a:lnTo>
                    <a:pt x="982510" y="558393"/>
                  </a:lnTo>
                  <a:lnTo>
                    <a:pt x="950175" y="528510"/>
                  </a:lnTo>
                  <a:lnTo>
                    <a:pt x="915555" y="501053"/>
                  </a:lnTo>
                  <a:lnTo>
                    <a:pt x="878725" y="476021"/>
                  </a:lnTo>
                  <a:lnTo>
                    <a:pt x="840270" y="454507"/>
                  </a:lnTo>
                  <a:lnTo>
                    <a:pt x="799744" y="435356"/>
                  </a:lnTo>
                  <a:lnTo>
                    <a:pt x="757745" y="419671"/>
                  </a:lnTo>
                  <a:lnTo>
                    <a:pt x="713790" y="406273"/>
                  </a:lnTo>
                  <a:lnTo>
                    <a:pt x="669010" y="397446"/>
                  </a:lnTo>
                  <a:lnTo>
                    <a:pt x="622947" y="391998"/>
                  </a:lnTo>
                  <a:lnTo>
                    <a:pt x="575678" y="389902"/>
                  </a:lnTo>
                  <a:lnTo>
                    <a:pt x="528485" y="391947"/>
                  </a:lnTo>
                  <a:lnTo>
                    <a:pt x="482358" y="397713"/>
                  </a:lnTo>
                  <a:lnTo>
                    <a:pt x="437451" y="407098"/>
                  </a:lnTo>
                  <a:lnTo>
                    <a:pt x="393420" y="418884"/>
                  </a:lnTo>
                  <a:lnTo>
                    <a:pt x="351510" y="435279"/>
                  </a:lnTo>
                  <a:lnTo>
                    <a:pt x="310832" y="453910"/>
                  </a:lnTo>
                  <a:lnTo>
                    <a:pt x="272097" y="475830"/>
                  </a:lnTo>
                  <a:lnTo>
                    <a:pt x="235483" y="500976"/>
                  </a:lnTo>
                  <a:lnTo>
                    <a:pt x="200634" y="528104"/>
                  </a:lnTo>
                  <a:lnTo>
                    <a:pt x="168275" y="558292"/>
                  </a:lnTo>
                  <a:lnTo>
                    <a:pt x="138569" y="591451"/>
                  </a:lnTo>
                  <a:lnTo>
                    <a:pt x="110629" y="625195"/>
                  </a:lnTo>
                  <a:lnTo>
                    <a:pt x="86233" y="662914"/>
                  </a:lnTo>
                  <a:lnTo>
                    <a:pt x="63982" y="701040"/>
                  </a:lnTo>
                  <a:lnTo>
                    <a:pt x="45085" y="741819"/>
                  </a:lnTo>
                  <a:lnTo>
                    <a:pt x="29210" y="784009"/>
                  </a:lnTo>
                  <a:lnTo>
                    <a:pt x="16535" y="827519"/>
                  </a:lnTo>
                  <a:lnTo>
                    <a:pt x="7239" y="872286"/>
                  </a:lnTo>
                  <a:lnTo>
                    <a:pt x="1485" y="918222"/>
                  </a:lnTo>
                  <a:lnTo>
                    <a:pt x="0" y="966393"/>
                  </a:lnTo>
                  <a:lnTo>
                    <a:pt x="1701" y="1013117"/>
                  </a:lnTo>
                  <a:lnTo>
                    <a:pt x="7391" y="1059395"/>
                  </a:lnTo>
                  <a:lnTo>
                    <a:pt x="16484" y="1104112"/>
                  </a:lnTo>
                  <a:lnTo>
                    <a:pt x="28917" y="1147318"/>
                  </a:lnTo>
                  <a:lnTo>
                    <a:pt x="45148" y="1190167"/>
                  </a:lnTo>
                  <a:lnTo>
                    <a:pt x="63525" y="1229245"/>
                  </a:lnTo>
                  <a:lnTo>
                    <a:pt x="86118" y="1269187"/>
                  </a:lnTo>
                  <a:lnTo>
                    <a:pt x="110718" y="1305407"/>
                  </a:lnTo>
                  <a:lnTo>
                    <a:pt x="138315" y="1340269"/>
                  </a:lnTo>
                  <a:lnTo>
                    <a:pt x="168325" y="1372616"/>
                  </a:lnTo>
                  <a:lnTo>
                    <a:pt x="200698" y="1402499"/>
                  </a:lnTo>
                  <a:lnTo>
                    <a:pt x="235331" y="1429931"/>
                  </a:lnTo>
                  <a:lnTo>
                    <a:pt x="272186" y="1454962"/>
                  </a:lnTo>
                  <a:lnTo>
                    <a:pt x="311200" y="1477606"/>
                  </a:lnTo>
                  <a:lnTo>
                    <a:pt x="351751" y="1496745"/>
                  </a:lnTo>
                  <a:lnTo>
                    <a:pt x="393801" y="1512417"/>
                  </a:lnTo>
                  <a:lnTo>
                    <a:pt x="437261" y="1524635"/>
                  </a:lnTo>
                  <a:lnTo>
                    <a:pt x="482079" y="1533448"/>
                  </a:lnTo>
                  <a:lnTo>
                    <a:pt x="528713" y="1540027"/>
                  </a:lnTo>
                  <a:lnTo>
                    <a:pt x="575513" y="1540954"/>
                  </a:lnTo>
                  <a:lnTo>
                    <a:pt x="623227" y="1540052"/>
                  </a:lnTo>
                  <a:lnTo>
                    <a:pt x="669353" y="1534299"/>
                  </a:lnTo>
                  <a:lnTo>
                    <a:pt x="714248" y="1524914"/>
                  </a:lnTo>
                  <a:lnTo>
                    <a:pt x="757732" y="1511985"/>
                  </a:lnTo>
                  <a:lnTo>
                    <a:pt x="799617" y="1495602"/>
                  </a:lnTo>
                  <a:lnTo>
                    <a:pt x="840270" y="1476984"/>
                  </a:lnTo>
                  <a:lnTo>
                    <a:pt x="878979" y="1455064"/>
                  </a:lnTo>
                  <a:lnTo>
                    <a:pt x="915568" y="1429931"/>
                  </a:lnTo>
                  <a:lnTo>
                    <a:pt x="950379" y="1402816"/>
                  </a:lnTo>
                  <a:lnTo>
                    <a:pt x="982713" y="1372654"/>
                  </a:lnTo>
                  <a:lnTo>
                    <a:pt x="1012913" y="1340662"/>
                  </a:lnTo>
                  <a:lnTo>
                    <a:pt x="1040282" y="1305775"/>
                  </a:lnTo>
                  <a:lnTo>
                    <a:pt x="1065174" y="1269238"/>
                  </a:lnTo>
                  <a:lnTo>
                    <a:pt x="1086866" y="1229969"/>
                  </a:lnTo>
                  <a:lnTo>
                    <a:pt x="1106246" y="1190371"/>
                  </a:lnTo>
                  <a:lnTo>
                    <a:pt x="1122083" y="1148194"/>
                  </a:lnTo>
                  <a:lnTo>
                    <a:pt x="1134732" y="1104684"/>
                  </a:lnTo>
                  <a:lnTo>
                    <a:pt x="1143469" y="1058786"/>
                  </a:lnTo>
                  <a:lnTo>
                    <a:pt x="1149184" y="1012863"/>
                  </a:lnTo>
                  <a:lnTo>
                    <a:pt x="1151178" y="965860"/>
                  </a:lnTo>
                  <a:close/>
                </a:path>
                <a:path w="1691005" h="1541145">
                  <a:moveTo>
                    <a:pt x="1690649" y="185839"/>
                  </a:moveTo>
                  <a:lnTo>
                    <a:pt x="1676057" y="143827"/>
                  </a:lnTo>
                  <a:lnTo>
                    <a:pt x="1642237" y="124129"/>
                  </a:lnTo>
                  <a:lnTo>
                    <a:pt x="1645729" y="123024"/>
                  </a:lnTo>
                  <a:lnTo>
                    <a:pt x="1646834" y="122466"/>
                  </a:lnTo>
                  <a:lnTo>
                    <a:pt x="1655140" y="118287"/>
                  </a:lnTo>
                  <a:lnTo>
                    <a:pt x="1663369" y="112141"/>
                  </a:lnTo>
                  <a:lnTo>
                    <a:pt x="1682711" y="76288"/>
                  </a:lnTo>
                  <a:lnTo>
                    <a:pt x="1683537" y="65151"/>
                  </a:lnTo>
                  <a:lnTo>
                    <a:pt x="1682178" y="50685"/>
                  </a:lnTo>
                  <a:lnTo>
                    <a:pt x="1661820" y="17437"/>
                  </a:lnTo>
                  <a:lnTo>
                    <a:pt x="1620227" y="1092"/>
                  </a:lnTo>
                  <a:lnTo>
                    <a:pt x="1602359" y="0"/>
                  </a:lnTo>
                  <a:lnTo>
                    <a:pt x="1590217" y="508"/>
                  </a:lnTo>
                  <a:lnTo>
                    <a:pt x="1544650" y="12522"/>
                  </a:lnTo>
                  <a:lnTo>
                    <a:pt x="1518348" y="30619"/>
                  </a:lnTo>
                  <a:lnTo>
                    <a:pt x="1530807" y="58737"/>
                  </a:lnTo>
                  <a:lnTo>
                    <a:pt x="1546186" y="46748"/>
                  </a:lnTo>
                  <a:lnTo>
                    <a:pt x="1562760" y="38176"/>
                  </a:lnTo>
                  <a:lnTo>
                    <a:pt x="1580540" y="33045"/>
                  </a:lnTo>
                  <a:lnTo>
                    <a:pt x="1599514" y="31330"/>
                  </a:lnTo>
                  <a:lnTo>
                    <a:pt x="1610423" y="31953"/>
                  </a:lnTo>
                  <a:lnTo>
                    <a:pt x="1644459" y="53047"/>
                  </a:lnTo>
                  <a:lnTo>
                    <a:pt x="1647583" y="69062"/>
                  </a:lnTo>
                  <a:lnTo>
                    <a:pt x="1646732" y="78524"/>
                  </a:lnTo>
                  <a:lnTo>
                    <a:pt x="1618208" y="109296"/>
                  </a:lnTo>
                  <a:lnTo>
                    <a:pt x="1597736" y="112141"/>
                  </a:lnTo>
                  <a:lnTo>
                    <a:pt x="1561782" y="112141"/>
                  </a:lnTo>
                  <a:lnTo>
                    <a:pt x="1561782" y="142049"/>
                  </a:lnTo>
                  <a:lnTo>
                    <a:pt x="1600581" y="142049"/>
                  </a:lnTo>
                  <a:lnTo>
                    <a:pt x="1613115" y="142709"/>
                  </a:lnTo>
                  <a:lnTo>
                    <a:pt x="1651228" y="165544"/>
                  </a:lnTo>
                  <a:lnTo>
                    <a:pt x="1654695" y="183337"/>
                  </a:lnTo>
                  <a:lnTo>
                    <a:pt x="1653832" y="193065"/>
                  </a:lnTo>
                  <a:lnTo>
                    <a:pt x="1624076" y="223304"/>
                  </a:lnTo>
                  <a:lnTo>
                    <a:pt x="1600936" y="226060"/>
                  </a:lnTo>
                  <a:lnTo>
                    <a:pt x="1590776" y="225666"/>
                  </a:lnTo>
                  <a:lnTo>
                    <a:pt x="1553095" y="216001"/>
                  </a:lnTo>
                  <a:lnTo>
                    <a:pt x="1526540" y="199720"/>
                  </a:lnTo>
                  <a:lnTo>
                    <a:pt x="1513713" y="227838"/>
                  </a:lnTo>
                  <a:lnTo>
                    <a:pt x="1552879" y="249910"/>
                  </a:lnTo>
                  <a:lnTo>
                    <a:pt x="1602003" y="257390"/>
                  </a:lnTo>
                  <a:lnTo>
                    <a:pt x="1621548" y="256209"/>
                  </a:lnTo>
                  <a:lnTo>
                    <a:pt x="1666798" y="238518"/>
                  </a:lnTo>
                  <a:lnTo>
                    <a:pt x="1689163" y="201676"/>
                  </a:lnTo>
                  <a:lnTo>
                    <a:pt x="1690649" y="1858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205" y="454152"/>
            <a:ext cx="18093690" cy="738664"/>
          </a:xfrm>
        </p:spPr>
        <p:txBody>
          <a:bodyPr/>
          <a:lstStyle/>
          <a:p>
            <a:r>
              <a:rPr lang="ru-RU" sz="4800" dirty="0" smtClean="0"/>
              <a:t>В нашей школе профминимум реализуется на следующих уровнях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05210" y="1428449"/>
            <a:ext cx="5086405" cy="8898804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Базовый: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6-А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6-Б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7-В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7-Г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8-Б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8-Г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9-А</a:t>
            </a:r>
          </a:p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9-В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half" idx="2"/>
          </p:nvPr>
        </p:nvSpPr>
        <p:spPr>
          <a:xfrm>
            <a:off x="6451650" y="1284433"/>
            <a:ext cx="6048672" cy="9787295"/>
          </a:xfrm>
        </p:spPr>
        <p:txBody>
          <a:bodyPr/>
          <a:lstStyle/>
          <a:p>
            <a:r>
              <a:rPr lang="ru-RU" sz="6000" dirty="0" smtClean="0">
                <a:solidFill>
                  <a:schemeClr val="accent1"/>
                </a:solidFill>
              </a:rPr>
              <a:t>Основной: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6-К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6-В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7-К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7-Б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8-К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8-В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9-Б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10-В</a:t>
            </a:r>
          </a:p>
          <a:p>
            <a:r>
              <a:rPr lang="ru-RU" sz="6000" dirty="0" smtClean="0">
                <a:solidFill>
                  <a:schemeClr val="accent1"/>
                </a:solidFill>
              </a:rPr>
              <a:t>11-В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13004378" y="1500440"/>
            <a:ext cx="5184576" cy="5190969"/>
          </a:xfrm>
        </p:spPr>
        <p:txBody>
          <a:bodyPr/>
          <a:lstStyle/>
          <a:p>
            <a:r>
              <a:rPr lang="ru-RU" sz="6000" dirty="0" smtClean="0">
                <a:solidFill>
                  <a:schemeClr val="accent4"/>
                </a:solidFill>
              </a:rPr>
              <a:t>Продвинутый:</a:t>
            </a:r>
          </a:p>
          <a:p>
            <a:r>
              <a:rPr lang="ru-RU" sz="6000" dirty="0" smtClean="0">
                <a:solidFill>
                  <a:schemeClr val="accent4"/>
                </a:solidFill>
              </a:rPr>
              <a:t>10-А</a:t>
            </a:r>
          </a:p>
          <a:p>
            <a:r>
              <a:rPr lang="ru-RU" sz="6000" dirty="0" smtClean="0">
                <a:solidFill>
                  <a:schemeClr val="accent4"/>
                </a:solidFill>
              </a:rPr>
              <a:t>10-Б</a:t>
            </a:r>
          </a:p>
          <a:p>
            <a:r>
              <a:rPr lang="ru-RU" sz="6000" dirty="0" smtClean="0">
                <a:solidFill>
                  <a:schemeClr val="accent4"/>
                </a:solidFill>
              </a:rPr>
              <a:t>11-А</a:t>
            </a:r>
          </a:p>
          <a:p>
            <a:r>
              <a:rPr lang="ru-RU" sz="6000" dirty="0" smtClean="0">
                <a:solidFill>
                  <a:schemeClr val="accent4"/>
                </a:solidFill>
              </a:rPr>
              <a:t>11-Б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79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387" y="580622"/>
            <a:ext cx="10757462" cy="705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639058" y="261949"/>
            <a:ext cx="189298" cy="2508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183" y="1737262"/>
            <a:ext cx="5683170" cy="82172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44480" y="1737262"/>
            <a:ext cx="6098763" cy="821729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289956" y="1737283"/>
            <a:ext cx="5932805" cy="8622665"/>
            <a:chOff x="13289951" y="1737262"/>
            <a:chExt cx="5932805" cy="8622665"/>
          </a:xfrm>
        </p:grpSpPr>
        <p:sp>
          <p:nvSpPr>
            <p:cNvPr id="7" name="object 7"/>
            <p:cNvSpPr/>
            <p:nvPr/>
          </p:nvSpPr>
          <p:spPr>
            <a:xfrm>
              <a:off x="13289951" y="1737262"/>
              <a:ext cx="5932805" cy="8622665"/>
            </a:xfrm>
            <a:custGeom>
              <a:avLst/>
              <a:gdLst/>
              <a:ahLst/>
              <a:cxnLst/>
              <a:rect l="l" t="t" r="r" b="b"/>
              <a:pathLst>
                <a:path w="5932805" h="8622665">
                  <a:moveTo>
                    <a:pt x="5618567" y="0"/>
                  </a:moveTo>
                  <a:lnTo>
                    <a:pt x="313963" y="0"/>
                  </a:lnTo>
                  <a:lnTo>
                    <a:pt x="267567" y="3404"/>
                  </a:lnTo>
                  <a:lnTo>
                    <a:pt x="223286" y="13292"/>
                  </a:lnTo>
                  <a:lnTo>
                    <a:pt x="181604" y="29179"/>
                  </a:lnTo>
                  <a:lnTo>
                    <a:pt x="143007" y="50580"/>
                  </a:lnTo>
                  <a:lnTo>
                    <a:pt x="107980" y="77008"/>
                  </a:lnTo>
                  <a:lnTo>
                    <a:pt x="77009" y="107978"/>
                  </a:lnTo>
                  <a:lnTo>
                    <a:pt x="50581" y="143004"/>
                  </a:lnTo>
                  <a:lnTo>
                    <a:pt x="29180" y="181602"/>
                  </a:lnTo>
                  <a:lnTo>
                    <a:pt x="13292" y="223284"/>
                  </a:lnTo>
                  <a:lnTo>
                    <a:pt x="3404" y="267566"/>
                  </a:lnTo>
                  <a:lnTo>
                    <a:pt x="0" y="313963"/>
                  </a:lnTo>
                  <a:lnTo>
                    <a:pt x="0" y="8308476"/>
                  </a:lnTo>
                  <a:lnTo>
                    <a:pt x="3404" y="8354871"/>
                  </a:lnTo>
                  <a:lnTo>
                    <a:pt x="13292" y="8399153"/>
                  </a:lnTo>
                  <a:lnTo>
                    <a:pt x="29180" y="8440835"/>
                  </a:lnTo>
                  <a:lnTo>
                    <a:pt x="50581" y="8479432"/>
                  </a:lnTo>
                  <a:lnTo>
                    <a:pt x="77009" y="8514459"/>
                  </a:lnTo>
                  <a:lnTo>
                    <a:pt x="107979" y="8545429"/>
                  </a:lnTo>
                  <a:lnTo>
                    <a:pt x="143006" y="8571858"/>
                  </a:lnTo>
                  <a:lnTo>
                    <a:pt x="181603" y="8593259"/>
                  </a:lnTo>
                  <a:lnTo>
                    <a:pt x="223286" y="8609147"/>
                  </a:lnTo>
                  <a:lnTo>
                    <a:pt x="267567" y="8619035"/>
                  </a:lnTo>
                  <a:lnTo>
                    <a:pt x="313963" y="8622439"/>
                  </a:lnTo>
                  <a:lnTo>
                    <a:pt x="5618567" y="8622439"/>
                  </a:lnTo>
                  <a:lnTo>
                    <a:pt x="5664961" y="8619035"/>
                  </a:lnTo>
                  <a:lnTo>
                    <a:pt x="5709241" y="8609147"/>
                  </a:lnTo>
                  <a:lnTo>
                    <a:pt x="5750923" y="8593259"/>
                  </a:lnTo>
                  <a:lnTo>
                    <a:pt x="5789520" y="8571858"/>
                  </a:lnTo>
                  <a:lnTo>
                    <a:pt x="5824547" y="8545429"/>
                  </a:lnTo>
                  <a:lnTo>
                    <a:pt x="5855518" y="8514459"/>
                  </a:lnTo>
                  <a:lnTo>
                    <a:pt x="5881947" y="8479432"/>
                  </a:lnTo>
                  <a:lnTo>
                    <a:pt x="5903348" y="8440835"/>
                  </a:lnTo>
                  <a:lnTo>
                    <a:pt x="5919236" y="8399152"/>
                  </a:lnTo>
                  <a:lnTo>
                    <a:pt x="5929126" y="8354871"/>
                  </a:lnTo>
                  <a:lnTo>
                    <a:pt x="5932530" y="8308475"/>
                  </a:lnTo>
                  <a:lnTo>
                    <a:pt x="5932530" y="313963"/>
                  </a:lnTo>
                  <a:lnTo>
                    <a:pt x="5929126" y="267566"/>
                  </a:lnTo>
                  <a:lnTo>
                    <a:pt x="5919236" y="223284"/>
                  </a:lnTo>
                  <a:lnTo>
                    <a:pt x="5903348" y="181602"/>
                  </a:lnTo>
                  <a:lnTo>
                    <a:pt x="5881947" y="143004"/>
                  </a:lnTo>
                  <a:lnTo>
                    <a:pt x="5855518" y="107978"/>
                  </a:lnTo>
                  <a:lnTo>
                    <a:pt x="5824547" y="77008"/>
                  </a:lnTo>
                  <a:lnTo>
                    <a:pt x="5789520" y="50580"/>
                  </a:lnTo>
                  <a:lnTo>
                    <a:pt x="5750923" y="29179"/>
                  </a:lnTo>
                  <a:lnTo>
                    <a:pt x="5709241" y="13292"/>
                  </a:lnTo>
                  <a:lnTo>
                    <a:pt x="5664961" y="3404"/>
                  </a:lnTo>
                  <a:lnTo>
                    <a:pt x="5618567" y="0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93091" y="2315707"/>
              <a:ext cx="4490085" cy="368300"/>
            </a:xfrm>
            <a:custGeom>
              <a:avLst/>
              <a:gdLst/>
              <a:ahLst/>
              <a:cxnLst/>
              <a:rect l="l" t="t" r="r" b="b"/>
              <a:pathLst>
                <a:path w="4490084" h="368300">
                  <a:moveTo>
                    <a:pt x="211987" y="75016"/>
                  </a:moveTo>
                  <a:lnTo>
                    <a:pt x="0" y="75016"/>
                  </a:lnTo>
                  <a:lnTo>
                    <a:pt x="0" y="311116"/>
                  </a:lnTo>
                  <a:lnTo>
                    <a:pt x="51573" y="311116"/>
                  </a:lnTo>
                  <a:lnTo>
                    <a:pt x="51573" y="117212"/>
                  </a:lnTo>
                  <a:lnTo>
                    <a:pt x="211987" y="117212"/>
                  </a:lnTo>
                  <a:lnTo>
                    <a:pt x="211987" y="75016"/>
                  </a:lnTo>
                  <a:close/>
                </a:path>
                <a:path w="4490084" h="368300">
                  <a:moveTo>
                    <a:pt x="211987" y="117212"/>
                  </a:moveTo>
                  <a:lnTo>
                    <a:pt x="160079" y="117212"/>
                  </a:lnTo>
                  <a:lnTo>
                    <a:pt x="160079" y="311116"/>
                  </a:lnTo>
                  <a:lnTo>
                    <a:pt x="211987" y="311116"/>
                  </a:lnTo>
                  <a:lnTo>
                    <a:pt x="211987" y="117212"/>
                  </a:lnTo>
                  <a:close/>
                </a:path>
                <a:path w="4490084" h="368300">
                  <a:moveTo>
                    <a:pt x="370181" y="75016"/>
                  </a:moveTo>
                  <a:lnTo>
                    <a:pt x="260000" y="75016"/>
                  </a:lnTo>
                  <a:lnTo>
                    <a:pt x="260000" y="311116"/>
                  </a:lnTo>
                  <a:lnTo>
                    <a:pt x="312244" y="311116"/>
                  </a:lnTo>
                  <a:lnTo>
                    <a:pt x="312244" y="219355"/>
                  </a:lnTo>
                  <a:lnTo>
                    <a:pt x="370181" y="219355"/>
                  </a:lnTo>
                  <a:lnTo>
                    <a:pt x="419033" y="208429"/>
                  </a:lnTo>
                  <a:lnTo>
                    <a:pt x="444981" y="178833"/>
                  </a:lnTo>
                  <a:lnTo>
                    <a:pt x="312244" y="178833"/>
                  </a:lnTo>
                  <a:lnTo>
                    <a:pt x="312244" y="115538"/>
                  </a:lnTo>
                  <a:lnTo>
                    <a:pt x="445191" y="115538"/>
                  </a:lnTo>
                  <a:lnTo>
                    <a:pt x="439545" y="104884"/>
                  </a:lnTo>
                  <a:lnTo>
                    <a:pt x="430461" y="94440"/>
                  </a:lnTo>
                  <a:lnTo>
                    <a:pt x="419033" y="85942"/>
                  </a:lnTo>
                  <a:lnTo>
                    <a:pt x="405176" y="79872"/>
                  </a:lnTo>
                  <a:lnTo>
                    <a:pt x="388892" y="76230"/>
                  </a:lnTo>
                  <a:lnTo>
                    <a:pt x="370181" y="75016"/>
                  </a:lnTo>
                  <a:close/>
                </a:path>
                <a:path w="4490084" h="368300">
                  <a:moveTo>
                    <a:pt x="445191" y="115538"/>
                  </a:moveTo>
                  <a:lnTo>
                    <a:pt x="363483" y="115538"/>
                  </a:lnTo>
                  <a:lnTo>
                    <a:pt x="372252" y="116061"/>
                  </a:lnTo>
                  <a:lnTo>
                    <a:pt x="379808" y="117631"/>
                  </a:lnTo>
                  <a:lnTo>
                    <a:pt x="386151" y="120247"/>
                  </a:lnTo>
                  <a:lnTo>
                    <a:pt x="391279" y="123910"/>
                  </a:lnTo>
                  <a:lnTo>
                    <a:pt x="397530" y="129269"/>
                  </a:lnTo>
                  <a:lnTo>
                    <a:pt x="400656" y="136971"/>
                  </a:lnTo>
                  <a:lnTo>
                    <a:pt x="400656" y="157065"/>
                  </a:lnTo>
                  <a:lnTo>
                    <a:pt x="363483" y="178833"/>
                  </a:lnTo>
                  <a:lnTo>
                    <a:pt x="444981" y="178833"/>
                  </a:lnTo>
                  <a:lnTo>
                    <a:pt x="446034" y="176823"/>
                  </a:lnTo>
                  <a:lnTo>
                    <a:pt x="449927" y="162758"/>
                  </a:lnTo>
                  <a:lnTo>
                    <a:pt x="451225" y="147018"/>
                  </a:lnTo>
                  <a:lnTo>
                    <a:pt x="449927" y="131173"/>
                  </a:lnTo>
                  <a:lnTo>
                    <a:pt x="446034" y="117129"/>
                  </a:lnTo>
                  <a:lnTo>
                    <a:pt x="445191" y="115538"/>
                  </a:lnTo>
                  <a:close/>
                </a:path>
                <a:path w="4490084" h="368300">
                  <a:moveTo>
                    <a:pt x="591558" y="71332"/>
                  </a:moveTo>
                  <a:lnTo>
                    <a:pt x="543271" y="79809"/>
                  </a:lnTo>
                  <a:lnTo>
                    <a:pt x="506495" y="104570"/>
                  </a:lnTo>
                  <a:lnTo>
                    <a:pt x="483408" y="143104"/>
                  </a:lnTo>
                  <a:lnTo>
                    <a:pt x="475685" y="192898"/>
                  </a:lnTo>
                  <a:lnTo>
                    <a:pt x="476564" y="210585"/>
                  </a:lnTo>
                  <a:lnTo>
                    <a:pt x="489750" y="256863"/>
                  </a:lnTo>
                  <a:lnTo>
                    <a:pt x="517472" y="291294"/>
                  </a:lnTo>
                  <a:lnTo>
                    <a:pt x="558153" y="311032"/>
                  </a:lnTo>
                  <a:lnTo>
                    <a:pt x="591558" y="314800"/>
                  </a:lnTo>
                  <a:lnTo>
                    <a:pt x="608868" y="313858"/>
                  </a:lnTo>
                  <a:lnTo>
                    <a:pt x="653513" y="299730"/>
                  </a:lnTo>
                  <a:lnTo>
                    <a:pt x="685452" y="270594"/>
                  </a:lnTo>
                  <a:lnTo>
                    <a:pt x="591558" y="270594"/>
                  </a:lnTo>
                  <a:lnTo>
                    <a:pt x="577116" y="269317"/>
                  </a:lnTo>
                  <a:lnTo>
                    <a:pt x="538749" y="238800"/>
                  </a:lnTo>
                  <a:lnTo>
                    <a:pt x="530272" y="192898"/>
                  </a:lnTo>
                  <a:lnTo>
                    <a:pt x="531214" y="175526"/>
                  </a:lnTo>
                  <a:lnTo>
                    <a:pt x="545343" y="135966"/>
                  </a:lnTo>
                  <a:lnTo>
                    <a:pt x="591558" y="115538"/>
                  </a:lnTo>
                  <a:lnTo>
                    <a:pt x="685556" y="115538"/>
                  </a:lnTo>
                  <a:lnTo>
                    <a:pt x="676621" y="104570"/>
                  </a:lnTo>
                  <a:lnTo>
                    <a:pt x="639846" y="79809"/>
                  </a:lnTo>
                  <a:lnTo>
                    <a:pt x="608868" y="72274"/>
                  </a:lnTo>
                  <a:lnTo>
                    <a:pt x="591558" y="71332"/>
                  </a:lnTo>
                  <a:close/>
                </a:path>
                <a:path w="4490084" h="368300">
                  <a:moveTo>
                    <a:pt x="685556" y="115538"/>
                  </a:moveTo>
                  <a:lnTo>
                    <a:pt x="591558" y="115538"/>
                  </a:lnTo>
                  <a:lnTo>
                    <a:pt x="605854" y="116815"/>
                  </a:lnTo>
                  <a:lnTo>
                    <a:pt x="618266" y="120645"/>
                  </a:lnTo>
                  <a:lnTo>
                    <a:pt x="649244" y="160246"/>
                  </a:lnTo>
                  <a:lnTo>
                    <a:pt x="653178" y="192898"/>
                  </a:lnTo>
                  <a:lnTo>
                    <a:pt x="652195" y="210166"/>
                  </a:lnTo>
                  <a:lnTo>
                    <a:pt x="637438" y="250165"/>
                  </a:lnTo>
                  <a:lnTo>
                    <a:pt x="591558" y="270594"/>
                  </a:lnTo>
                  <a:lnTo>
                    <a:pt x="685452" y="270594"/>
                  </a:lnTo>
                  <a:lnTo>
                    <a:pt x="704501" y="227309"/>
                  </a:lnTo>
                  <a:lnTo>
                    <a:pt x="708101" y="192563"/>
                  </a:lnTo>
                  <a:lnTo>
                    <a:pt x="707201" y="174898"/>
                  </a:lnTo>
                  <a:lnTo>
                    <a:pt x="704501" y="158404"/>
                  </a:lnTo>
                  <a:lnTo>
                    <a:pt x="700001" y="143083"/>
                  </a:lnTo>
                  <a:lnTo>
                    <a:pt x="693701" y="128934"/>
                  </a:lnTo>
                  <a:lnTo>
                    <a:pt x="685914" y="115978"/>
                  </a:lnTo>
                  <a:lnTo>
                    <a:pt x="685556" y="115538"/>
                  </a:lnTo>
                  <a:close/>
                </a:path>
                <a:path w="4490084" h="368300">
                  <a:moveTo>
                    <a:pt x="989878" y="270929"/>
                  </a:moveTo>
                  <a:lnTo>
                    <a:pt x="722297" y="270929"/>
                  </a:lnTo>
                  <a:lnTo>
                    <a:pt x="722297" y="368048"/>
                  </a:lnTo>
                  <a:lnTo>
                    <a:pt x="767843" y="368048"/>
                  </a:lnTo>
                  <a:lnTo>
                    <a:pt x="767843" y="311116"/>
                  </a:lnTo>
                  <a:lnTo>
                    <a:pt x="989878" y="311116"/>
                  </a:lnTo>
                  <a:lnTo>
                    <a:pt x="989878" y="270929"/>
                  </a:lnTo>
                  <a:close/>
                </a:path>
                <a:path w="4490084" h="368300">
                  <a:moveTo>
                    <a:pt x="989878" y="311116"/>
                  </a:moveTo>
                  <a:lnTo>
                    <a:pt x="944667" y="311116"/>
                  </a:lnTo>
                  <a:lnTo>
                    <a:pt x="944667" y="368048"/>
                  </a:lnTo>
                  <a:lnTo>
                    <a:pt x="989878" y="368048"/>
                  </a:lnTo>
                  <a:lnTo>
                    <a:pt x="989878" y="311116"/>
                  </a:lnTo>
                  <a:close/>
                </a:path>
                <a:path w="4490084" h="368300">
                  <a:moveTo>
                    <a:pt x="955384" y="75016"/>
                  </a:moveTo>
                  <a:lnTo>
                    <a:pt x="778225" y="75016"/>
                  </a:lnTo>
                  <a:lnTo>
                    <a:pt x="778120" y="142329"/>
                  </a:lnTo>
                  <a:lnTo>
                    <a:pt x="777743" y="160351"/>
                  </a:lnTo>
                  <a:lnTo>
                    <a:pt x="773892" y="201041"/>
                  </a:lnTo>
                  <a:lnTo>
                    <a:pt x="760811" y="248323"/>
                  </a:lnTo>
                  <a:lnTo>
                    <a:pt x="747080" y="270929"/>
                  </a:lnTo>
                  <a:lnTo>
                    <a:pt x="798653" y="270929"/>
                  </a:lnTo>
                  <a:lnTo>
                    <a:pt x="815294" y="234069"/>
                  </a:lnTo>
                  <a:lnTo>
                    <a:pt x="824105" y="184108"/>
                  </a:lnTo>
                  <a:lnTo>
                    <a:pt x="825780" y="142329"/>
                  </a:lnTo>
                  <a:lnTo>
                    <a:pt x="825780" y="114868"/>
                  </a:lnTo>
                  <a:lnTo>
                    <a:pt x="955384" y="114868"/>
                  </a:lnTo>
                  <a:lnTo>
                    <a:pt x="955384" y="75016"/>
                  </a:lnTo>
                  <a:close/>
                </a:path>
                <a:path w="4490084" h="368300">
                  <a:moveTo>
                    <a:pt x="955384" y="114868"/>
                  </a:moveTo>
                  <a:lnTo>
                    <a:pt x="903475" y="114868"/>
                  </a:lnTo>
                  <a:lnTo>
                    <a:pt x="903475" y="270929"/>
                  </a:lnTo>
                  <a:lnTo>
                    <a:pt x="955384" y="270929"/>
                  </a:lnTo>
                  <a:lnTo>
                    <a:pt x="955384" y="114868"/>
                  </a:lnTo>
                  <a:close/>
                </a:path>
                <a:path w="4490084" h="368300">
                  <a:moveTo>
                    <a:pt x="1130202" y="75016"/>
                  </a:moveTo>
                  <a:lnTo>
                    <a:pt x="1021362" y="75016"/>
                  </a:lnTo>
                  <a:lnTo>
                    <a:pt x="1021362" y="311116"/>
                  </a:lnTo>
                  <a:lnTo>
                    <a:pt x="1133886" y="311116"/>
                  </a:lnTo>
                  <a:lnTo>
                    <a:pt x="1152410" y="310028"/>
                  </a:lnTo>
                  <a:lnTo>
                    <a:pt x="1195172" y="293701"/>
                  </a:lnTo>
                  <a:lnTo>
                    <a:pt x="1212079" y="272268"/>
                  </a:lnTo>
                  <a:lnTo>
                    <a:pt x="1071261" y="272268"/>
                  </a:lnTo>
                  <a:lnTo>
                    <a:pt x="1071261" y="210648"/>
                  </a:lnTo>
                  <a:lnTo>
                    <a:pt x="1207181" y="210648"/>
                  </a:lnTo>
                  <a:lnTo>
                    <a:pt x="1203544" y="205959"/>
                  </a:lnTo>
                  <a:lnTo>
                    <a:pt x="1195944" y="199094"/>
                  </a:lnTo>
                  <a:lnTo>
                    <a:pt x="1186880" y="193568"/>
                  </a:lnTo>
                  <a:lnTo>
                    <a:pt x="1182670" y="191894"/>
                  </a:lnTo>
                  <a:lnTo>
                    <a:pt x="1164361" y="191894"/>
                  </a:lnTo>
                  <a:lnTo>
                    <a:pt x="1164361" y="186535"/>
                  </a:lnTo>
                  <a:lnTo>
                    <a:pt x="1179379" y="186535"/>
                  </a:lnTo>
                  <a:lnTo>
                    <a:pt x="1183788" y="184442"/>
                  </a:lnTo>
                  <a:lnTo>
                    <a:pt x="1191741" y="178896"/>
                  </a:lnTo>
                  <a:lnTo>
                    <a:pt x="1198521" y="172135"/>
                  </a:lnTo>
                  <a:lnTo>
                    <a:pt x="1071261" y="172135"/>
                  </a:lnTo>
                  <a:lnTo>
                    <a:pt x="1071261" y="113529"/>
                  </a:lnTo>
                  <a:lnTo>
                    <a:pt x="1206857" y="113529"/>
                  </a:lnTo>
                  <a:lnTo>
                    <a:pt x="1205972" y="110849"/>
                  </a:lnTo>
                  <a:lnTo>
                    <a:pt x="1178490" y="84246"/>
                  </a:lnTo>
                  <a:lnTo>
                    <a:pt x="1148518" y="76041"/>
                  </a:lnTo>
                  <a:lnTo>
                    <a:pt x="1130202" y="75016"/>
                  </a:lnTo>
                  <a:close/>
                </a:path>
                <a:path w="4490084" h="368300">
                  <a:moveTo>
                    <a:pt x="1207181" y="210648"/>
                  </a:moveTo>
                  <a:lnTo>
                    <a:pt x="1127523" y="210648"/>
                  </a:lnTo>
                  <a:lnTo>
                    <a:pt x="1136669" y="211108"/>
                  </a:lnTo>
                  <a:lnTo>
                    <a:pt x="1144686" y="212490"/>
                  </a:lnTo>
                  <a:lnTo>
                    <a:pt x="1167710" y="241458"/>
                  </a:lnTo>
                  <a:lnTo>
                    <a:pt x="1167061" y="248951"/>
                  </a:lnTo>
                  <a:lnTo>
                    <a:pt x="1127523" y="272268"/>
                  </a:lnTo>
                  <a:lnTo>
                    <a:pt x="1212079" y="272268"/>
                  </a:lnTo>
                  <a:lnTo>
                    <a:pt x="1216207" y="259354"/>
                  </a:lnTo>
                  <a:lnTo>
                    <a:pt x="1217610" y="244472"/>
                  </a:lnTo>
                  <a:lnTo>
                    <a:pt x="1216731" y="233148"/>
                  </a:lnTo>
                  <a:lnTo>
                    <a:pt x="1214093" y="222955"/>
                  </a:lnTo>
                  <a:lnTo>
                    <a:pt x="1209698" y="213892"/>
                  </a:lnTo>
                  <a:lnTo>
                    <a:pt x="1207181" y="210648"/>
                  </a:lnTo>
                  <a:close/>
                </a:path>
                <a:path w="4490084" h="368300">
                  <a:moveTo>
                    <a:pt x="1164361" y="186535"/>
                  </a:moveTo>
                  <a:lnTo>
                    <a:pt x="1164361" y="191894"/>
                  </a:lnTo>
                  <a:lnTo>
                    <a:pt x="1174281" y="188890"/>
                  </a:lnTo>
                  <a:lnTo>
                    <a:pt x="1164361" y="186535"/>
                  </a:lnTo>
                  <a:close/>
                </a:path>
                <a:path w="4490084" h="368300">
                  <a:moveTo>
                    <a:pt x="1174281" y="188890"/>
                  </a:moveTo>
                  <a:lnTo>
                    <a:pt x="1164361" y="191894"/>
                  </a:lnTo>
                  <a:lnTo>
                    <a:pt x="1182670" y="191894"/>
                  </a:lnTo>
                  <a:lnTo>
                    <a:pt x="1176353" y="189382"/>
                  </a:lnTo>
                  <a:lnTo>
                    <a:pt x="1174281" y="188890"/>
                  </a:lnTo>
                  <a:close/>
                </a:path>
                <a:path w="4490084" h="368300">
                  <a:moveTo>
                    <a:pt x="1179379" y="186535"/>
                  </a:moveTo>
                  <a:lnTo>
                    <a:pt x="1164361" y="186535"/>
                  </a:lnTo>
                  <a:lnTo>
                    <a:pt x="1174281" y="188890"/>
                  </a:lnTo>
                  <a:lnTo>
                    <a:pt x="1174661" y="188775"/>
                  </a:lnTo>
                  <a:lnTo>
                    <a:pt x="1179379" y="186535"/>
                  </a:lnTo>
                  <a:close/>
                </a:path>
                <a:path w="4490084" h="368300">
                  <a:moveTo>
                    <a:pt x="1206857" y="113529"/>
                  </a:moveTo>
                  <a:lnTo>
                    <a:pt x="1120825" y="113529"/>
                  </a:lnTo>
                  <a:lnTo>
                    <a:pt x="1130368" y="113989"/>
                  </a:lnTo>
                  <a:lnTo>
                    <a:pt x="1138572" y="115371"/>
                  </a:lnTo>
                  <a:lnTo>
                    <a:pt x="1145438" y="117673"/>
                  </a:lnTo>
                  <a:lnTo>
                    <a:pt x="1150966" y="120896"/>
                  </a:lnTo>
                  <a:lnTo>
                    <a:pt x="1157444" y="125808"/>
                  </a:lnTo>
                  <a:lnTo>
                    <a:pt x="1160678" y="133064"/>
                  </a:lnTo>
                  <a:lnTo>
                    <a:pt x="1160678" y="152488"/>
                  </a:lnTo>
                  <a:lnTo>
                    <a:pt x="1120825" y="172135"/>
                  </a:lnTo>
                  <a:lnTo>
                    <a:pt x="1198521" y="172135"/>
                  </a:lnTo>
                  <a:lnTo>
                    <a:pt x="1204090" y="164369"/>
                  </a:lnTo>
                  <a:lnTo>
                    <a:pt x="1208066" y="155809"/>
                  </a:lnTo>
                  <a:lnTo>
                    <a:pt x="1210452" y="146453"/>
                  </a:lnTo>
                  <a:lnTo>
                    <a:pt x="1211247" y="136301"/>
                  </a:lnTo>
                  <a:lnTo>
                    <a:pt x="1209928" y="122822"/>
                  </a:lnTo>
                  <a:lnTo>
                    <a:pt x="1206857" y="113529"/>
                  </a:lnTo>
                  <a:close/>
                </a:path>
                <a:path w="4490084" h="368300">
                  <a:moveTo>
                    <a:pt x="1302767" y="75016"/>
                  </a:moveTo>
                  <a:lnTo>
                    <a:pt x="1254542" y="75016"/>
                  </a:lnTo>
                  <a:lnTo>
                    <a:pt x="1254542" y="311116"/>
                  </a:lnTo>
                  <a:lnTo>
                    <a:pt x="1292720" y="311116"/>
                  </a:lnTo>
                  <a:lnTo>
                    <a:pt x="1348999" y="239114"/>
                  </a:lnTo>
                  <a:lnTo>
                    <a:pt x="1294395" y="239114"/>
                  </a:lnTo>
                  <a:lnTo>
                    <a:pt x="1302767" y="228374"/>
                  </a:lnTo>
                  <a:lnTo>
                    <a:pt x="1302767" y="75016"/>
                  </a:lnTo>
                  <a:close/>
                </a:path>
                <a:path w="4490084" h="368300">
                  <a:moveTo>
                    <a:pt x="1461172" y="147018"/>
                  </a:moveTo>
                  <a:lnTo>
                    <a:pt x="1420984" y="147018"/>
                  </a:lnTo>
                  <a:lnTo>
                    <a:pt x="1412612" y="157729"/>
                  </a:lnTo>
                  <a:lnTo>
                    <a:pt x="1412612" y="311116"/>
                  </a:lnTo>
                  <a:lnTo>
                    <a:pt x="1461172" y="311116"/>
                  </a:lnTo>
                  <a:lnTo>
                    <a:pt x="1461172" y="147018"/>
                  </a:lnTo>
                  <a:close/>
                </a:path>
                <a:path w="4490084" h="368300">
                  <a:moveTo>
                    <a:pt x="1302767" y="228374"/>
                  </a:moveTo>
                  <a:lnTo>
                    <a:pt x="1294395" y="239114"/>
                  </a:lnTo>
                  <a:lnTo>
                    <a:pt x="1302767" y="239114"/>
                  </a:lnTo>
                  <a:lnTo>
                    <a:pt x="1302767" y="228374"/>
                  </a:lnTo>
                  <a:close/>
                </a:path>
                <a:path w="4490084" h="368300">
                  <a:moveTo>
                    <a:pt x="1461172" y="75016"/>
                  </a:moveTo>
                  <a:lnTo>
                    <a:pt x="1422324" y="75016"/>
                  </a:lnTo>
                  <a:lnTo>
                    <a:pt x="1302767" y="228374"/>
                  </a:lnTo>
                  <a:lnTo>
                    <a:pt x="1302767" y="239114"/>
                  </a:lnTo>
                  <a:lnTo>
                    <a:pt x="1348999" y="239114"/>
                  </a:lnTo>
                  <a:lnTo>
                    <a:pt x="1412612" y="157729"/>
                  </a:lnTo>
                  <a:lnTo>
                    <a:pt x="1412612" y="147018"/>
                  </a:lnTo>
                  <a:lnTo>
                    <a:pt x="1461172" y="147018"/>
                  </a:lnTo>
                  <a:lnTo>
                    <a:pt x="1461172" y="75016"/>
                  </a:lnTo>
                  <a:close/>
                </a:path>
                <a:path w="4490084" h="368300">
                  <a:moveTo>
                    <a:pt x="1420984" y="147018"/>
                  </a:moveTo>
                  <a:lnTo>
                    <a:pt x="1412612" y="147018"/>
                  </a:lnTo>
                  <a:lnTo>
                    <a:pt x="1412612" y="157729"/>
                  </a:lnTo>
                  <a:lnTo>
                    <a:pt x="1420984" y="147018"/>
                  </a:lnTo>
                  <a:close/>
                </a:path>
                <a:path w="4490084" h="368300">
                  <a:moveTo>
                    <a:pt x="1561232" y="75016"/>
                  </a:moveTo>
                  <a:lnTo>
                    <a:pt x="1508988" y="75016"/>
                  </a:lnTo>
                  <a:lnTo>
                    <a:pt x="1508988" y="311116"/>
                  </a:lnTo>
                  <a:lnTo>
                    <a:pt x="1561232" y="311116"/>
                  </a:lnTo>
                  <a:lnTo>
                    <a:pt x="1561232" y="212992"/>
                  </a:lnTo>
                  <a:lnTo>
                    <a:pt x="1721981" y="212992"/>
                  </a:lnTo>
                  <a:lnTo>
                    <a:pt x="1721981" y="169791"/>
                  </a:lnTo>
                  <a:lnTo>
                    <a:pt x="1561232" y="169791"/>
                  </a:lnTo>
                  <a:lnTo>
                    <a:pt x="1561232" y="75016"/>
                  </a:lnTo>
                  <a:close/>
                </a:path>
                <a:path w="4490084" h="368300">
                  <a:moveTo>
                    <a:pt x="1721981" y="212992"/>
                  </a:moveTo>
                  <a:lnTo>
                    <a:pt x="1669402" y="212992"/>
                  </a:lnTo>
                  <a:lnTo>
                    <a:pt x="1669402" y="311116"/>
                  </a:lnTo>
                  <a:lnTo>
                    <a:pt x="1721981" y="311116"/>
                  </a:lnTo>
                  <a:lnTo>
                    <a:pt x="1721981" y="212992"/>
                  </a:lnTo>
                  <a:close/>
                </a:path>
                <a:path w="4490084" h="368300">
                  <a:moveTo>
                    <a:pt x="1721981" y="75016"/>
                  </a:moveTo>
                  <a:lnTo>
                    <a:pt x="1669402" y="75016"/>
                  </a:lnTo>
                  <a:lnTo>
                    <a:pt x="1669402" y="169791"/>
                  </a:lnTo>
                  <a:lnTo>
                    <a:pt x="1721981" y="169791"/>
                  </a:lnTo>
                  <a:lnTo>
                    <a:pt x="1721981" y="75016"/>
                  </a:lnTo>
                  <a:close/>
                </a:path>
                <a:path w="4490084" h="368300">
                  <a:moveTo>
                    <a:pt x="1842622" y="238728"/>
                  </a:moveTo>
                  <a:lnTo>
                    <a:pt x="1804459" y="311116"/>
                  </a:lnTo>
                  <a:lnTo>
                    <a:pt x="1858712" y="311116"/>
                  </a:lnTo>
                  <a:lnTo>
                    <a:pt x="1892809" y="246147"/>
                  </a:lnTo>
                  <a:lnTo>
                    <a:pt x="1847325" y="246147"/>
                  </a:lnTo>
                  <a:lnTo>
                    <a:pt x="1842622" y="238728"/>
                  </a:lnTo>
                  <a:close/>
                </a:path>
                <a:path w="4490084" h="368300">
                  <a:moveTo>
                    <a:pt x="2107695" y="117547"/>
                  </a:moveTo>
                  <a:lnTo>
                    <a:pt x="2055451" y="117547"/>
                  </a:lnTo>
                  <a:lnTo>
                    <a:pt x="2055451" y="311116"/>
                  </a:lnTo>
                  <a:lnTo>
                    <a:pt x="2107695" y="311116"/>
                  </a:lnTo>
                  <a:lnTo>
                    <a:pt x="2107695" y="117547"/>
                  </a:lnTo>
                  <a:close/>
                </a:path>
                <a:path w="4490084" h="368300">
                  <a:moveTo>
                    <a:pt x="1846655" y="231076"/>
                  </a:moveTo>
                  <a:lnTo>
                    <a:pt x="1842622" y="238728"/>
                  </a:lnTo>
                  <a:lnTo>
                    <a:pt x="1847325" y="246147"/>
                  </a:lnTo>
                  <a:lnTo>
                    <a:pt x="1846655" y="231076"/>
                  </a:lnTo>
                  <a:close/>
                </a:path>
                <a:path w="4490084" h="368300">
                  <a:moveTo>
                    <a:pt x="1900718" y="231076"/>
                  </a:moveTo>
                  <a:lnTo>
                    <a:pt x="1846655" y="231076"/>
                  </a:lnTo>
                  <a:lnTo>
                    <a:pt x="1847325" y="246147"/>
                  </a:lnTo>
                  <a:lnTo>
                    <a:pt x="1892809" y="246147"/>
                  </a:lnTo>
                  <a:lnTo>
                    <a:pt x="1900718" y="231076"/>
                  </a:lnTo>
                  <a:close/>
                </a:path>
                <a:path w="4490084" h="368300">
                  <a:moveTo>
                    <a:pt x="1794077" y="75016"/>
                  </a:moveTo>
                  <a:lnTo>
                    <a:pt x="1738820" y="75016"/>
                  </a:lnTo>
                  <a:lnTo>
                    <a:pt x="1842622" y="238728"/>
                  </a:lnTo>
                  <a:lnTo>
                    <a:pt x="1846655" y="231076"/>
                  </a:lnTo>
                  <a:lnTo>
                    <a:pt x="1900718" y="231076"/>
                  </a:lnTo>
                  <a:lnTo>
                    <a:pt x="1916361" y="201271"/>
                  </a:lnTo>
                  <a:lnTo>
                    <a:pt x="1863065" y="201271"/>
                  </a:lnTo>
                  <a:lnTo>
                    <a:pt x="1867482" y="192776"/>
                  </a:lnTo>
                  <a:lnTo>
                    <a:pt x="1794077" y="75016"/>
                  </a:lnTo>
                  <a:close/>
                </a:path>
                <a:path w="4490084" h="368300">
                  <a:moveTo>
                    <a:pt x="1867482" y="192776"/>
                  </a:moveTo>
                  <a:lnTo>
                    <a:pt x="1863065" y="201271"/>
                  </a:lnTo>
                  <a:lnTo>
                    <a:pt x="1872777" y="201271"/>
                  </a:lnTo>
                  <a:lnTo>
                    <a:pt x="1867482" y="192776"/>
                  </a:lnTo>
                  <a:close/>
                </a:path>
                <a:path w="4490084" h="368300">
                  <a:moveTo>
                    <a:pt x="1980435" y="75016"/>
                  </a:moveTo>
                  <a:lnTo>
                    <a:pt x="1928704" y="75016"/>
                  </a:lnTo>
                  <a:lnTo>
                    <a:pt x="1867482" y="192776"/>
                  </a:lnTo>
                  <a:lnTo>
                    <a:pt x="1872777" y="201271"/>
                  </a:lnTo>
                  <a:lnTo>
                    <a:pt x="1916361" y="201271"/>
                  </a:lnTo>
                  <a:lnTo>
                    <a:pt x="1980435" y="79183"/>
                  </a:lnTo>
                  <a:lnTo>
                    <a:pt x="1980435" y="75016"/>
                  </a:lnTo>
                  <a:close/>
                </a:path>
                <a:path w="4490084" h="368300">
                  <a:moveTo>
                    <a:pt x="2182711" y="75016"/>
                  </a:moveTo>
                  <a:lnTo>
                    <a:pt x="1982622" y="75016"/>
                  </a:lnTo>
                  <a:lnTo>
                    <a:pt x="1980435" y="79183"/>
                  </a:lnTo>
                  <a:lnTo>
                    <a:pt x="1980435" y="117547"/>
                  </a:lnTo>
                  <a:lnTo>
                    <a:pt x="2182711" y="117547"/>
                  </a:lnTo>
                  <a:lnTo>
                    <a:pt x="2182711" y="75016"/>
                  </a:lnTo>
                  <a:close/>
                </a:path>
                <a:path w="4490084" h="368300">
                  <a:moveTo>
                    <a:pt x="1982622" y="75016"/>
                  </a:moveTo>
                  <a:lnTo>
                    <a:pt x="1980435" y="75016"/>
                  </a:lnTo>
                  <a:lnTo>
                    <a:pt x="1980435" y="79183"/>
                  </a:lnTo>
                  <a:lnTo>
                    <a:pt x="1982622" y="75016"/>
                  </a:lnTo>
                  <a:close/>
                </a:path>
                <a:path w="4490084" h="368300">
                  <a:moveTo>
                    <a:pt x="2263054" y="75016"/>
                  </a:moveTo>
                  <a:lnTo>
                    <a:pt x="2211146" y="75016"/>
                  </a:lnTo>
                  <a:lnTo>
                    <a:pt x="2211146" y="311116"/>
                  </a:lnTo>
                  <a:lnTo>
                    <a:pt x="2315632" y="311116"/>
                  </a:lnTo>
                  <a:lnTo>
                    <a:pt x="2334156" y="309986"/>
                  </a:lnTo>
                  <a:lnTo>
                    <a:pt x="2376918" y="293032"/>
                  </a:lnTo>
                  <a:lnTo>
                    <a:pt x="2392972" y="271598"/>
                  </a:lnTo>
                  <a:lnTo>
                    <a:pt x="2263054" y="271598"/>
                  </a:lnTo>
                  <a:lnTo>
                    <a:pt x="2263054" y="209643"/>
                  </a:lnTo>
                  <a:lnTo>
                    <a:pt x="2393060" y="209643"/>
                  </a:lnTo>
                  <a:lnTo>
                    <a:pt x="2386588" y="198445"/>
                  </a:lnTo>
                  <a:lnTo>
                    <a:pt x="2350545" y="174982"/>
                  </a:lnTo>
                  <a:lnTo>
                    <a:pt x="2315632" y="170460"/>
                  </a:lnTo>
                  <a:lnTo>
                    <a:pt x="2263054" y="170460"/>
                  </a:lnTo>
                  <a:lnTo>
                    <a:pt x="2263054" y="75016"/>
                  </a:lnTo>
                  <a:close/>
                </a:path>
                <a:path w="4490084" h="368300">
                  <a:moveTo>
                    <a:pt x="2393060" y="209643"/>
                  </a:moveTo>
                  <a:lnTo>
                    <a:pt x="2308935" y="209643"/>
                  </a:lnTo>
                  <a:lnTo>
                    <a:pt x="2318773" y="210124"/>
                  </a:lnTo>
                  <a:lnTo>
                    <a:pt x="2327189" y="211569"/>
                  </a:lnTo>
                  <a:lnTo>
                    <a:pt x="2334180" y="213976"/>
                  </a:lnTo>
                  <a:lnTo>
                    <a:pt x="2339745" y="217346"/>
                  </a:lnTo>
                  <a:lnTo>
                    <a:pt x="2346223" y="222481"/>
                  </a:lnTo>
                  <a:lnTo>
                    <a:pt x="2349457" y="230183"/>
                  </a:lnTo>
                  <a:lnTo>
                    <a:pt x="2349457" y="250947"/>
                  </a:lnTo>
                  <a:lnTo>
                    <a:pt x="2308935" y="271598"/>
                  </a:lnTo>
                  <a:lnTo>
                    <a:pt x="2392972" y="271598"/>
                  </a:lnTo>
                  <a:lnTo>
                    <a:pt x="2393495" y="270677"/>
                  </a:lnTo>
                  <a:lnTo>
                    <a:pt x="2397640" y="256549"/>
                  </a:lnTo>
                  <a:lnTo>
                    <a:pt x="2399021" y="240453"/>
                  </a:lnTo>
                  <a:lnTo>
                    <a:pt x="2397640" y="224399"/>
                  </a:lnTo>
                  <a:lnTo>
                    <a:pt x="2393495" y="210397"/>
                  </a:lnTo>
                  <a:lnTo>
                    <a:pt x="2393060" y="209643"/>
                  </a:lnTo>
                  <a:close/>
                </a:path>
                <a:path w="4490084" h="368300">
                  <a:moveTo>
                    <a:pt x="2480065" y="75016"/>
                  </a:moveTo>
                  <a:lnTo>
                    <a:pt x="2428157" y="75016"/>
                  </a:lnTo>
                  <a:lnTo>
                    <a:pt x="2428157" y="311116"/>
                  </a:lnTo>
                  <a:lnTo>
                    <a:pt x="2480065" y="311116"/>
                  </a:lnTo>
                  <a:lnTo>
                    <a:pt x="2480065" y="75016"/>
                  </a:lnTo>
                  <a:close/>
                </a:path>
                <a:path w="4490084" h="368300">
                  <a:moveTo>
                    <a:pt x="2576285" y="75016"/>
                  </a:moveTo>
                  <a:lnTo>
                    <a:pt x="2528060" y="75016"/>
                  </a:lnTo>
                  <a:lnTo>
                    <a:pt x="2528060" y="311116"/>
                  </a:lnTo>
                  <a:lnTo>
                    <a:pt x="2566238" y="311116"/>
                  </a:lnTo>
                  <a:lnTo>
                    <a:pt x="2622517" y="239114"/>
                  </a:lnTo>
                  <a:lnTo>
                    <a:pt x="2567912" y="239114"/>
                  </a:lnTo>
                  <a:lnTo>
                    <a:pt x="2576285" y="228374"/>
                  </a:lnTo>
                  <a:lnTo>
                    <a:pt x="2576285" y="75016"/>
                  </a:lnTo>
                  <a:close/>
                </a:path>
                <a:path w="4490084" h="368300">
                  <a:moveTo>
                    <a:pt x="2734689" y="147018"/>
                  </a:moveTo>
                  <a:lnTo>
                    <a:pt x="2694502" y="147018"/>
                  </a:lnTo>
                  <a:lnTo>
                    <a:pt x="2686130" y="157729"/>
                  </a:lnTo>
                  <a:lnTo>
                    <a:pt x="2686130" y="311116"/>
                  </a:lnTo>
                  <a:lnTo>
                    <a:pt x="2734689" y="311116"/>
                  </a:lnTo>
                  <a:lnTo>
                    <a:pt x="2734689" y="147018"/>
                  </a:lnTo>
                  <a:close/>
                </a:path>
                <a:path w="4490084" h="368300">
                  <a:moveTo>
                    <a:pt x="2576285" y="228374"/>
                  </a:moveTo>
                  <a:lnTo>
                    <a:pt x="2567912" y="239114"/>
                  </a:lnTo>
                  <a:lnTo>
                    <a:pt x="2576285" y="239114"/>
                  </a:lnTo>
                  <a:lnTo>
                    <a:pt x="2576285" y="228374"/>
                  </a:lnTo>
                  <a:close/>
                </a:path>
                <a:path w="4490084" h="368300">
                  <a:moveTo>
                    <a:pt x="2734689" y="75016"/>
                  </a:moveTo>
                  <a:lnTo>
                    <a:pt x="2695842" y="75016"/>
                  </a:lnTo>
                  <a:lnTo>
                    <a:pt x="2576285" y="228374"/>
                  </a:lnTo>
                  <a:lnTo>
                    <a:pt x="2576285" y="239114"/>
                  </a:lnTo>
                  <a:lnTo>
                    <a:pt x="2622517" y="239114"/>
                  </a:lnTo>
                  <a:lnTo>
                    <a:pt x="2686130" y="157729"/>
                  </a:lnTo>
                  <a:lnTo>
                    <a:pt x="2686130" y="147018"/>
                  </a:lnTo>
                  <a:lnTo>
                    <a:pt x="2734689" y="147018"/>
                  </a:lnTo>
                  <a:lnTo>
                    <a:pt x="2734689" y="75016"/>
                  </a:lnTo>
                  <a:close/>
                </a:path>
                <a:path w="4490084" h="368300">
                  <a:moveTo>
                    <a:pt x="2694502" y="147018"/>
                  </a:moveTo>
                  <a:lnTo>
                    <a:pt x="2686130" y="147018"/>
                  </a:lnTo>
                  <a:lnTo>
                    <a:pt x="2686130" y="157729"/>
                  </a:lnTo>
                  <a:lnTo>
                    <a:pt x="2694502" y="147018"/>
                  </a:lnTo>
                  <a:close/>
                </a:path>
                <a:path w="4490084" h="368300">
                  <a:moveTo>
                    <a:pt x="2585996" y="0"/>
                  </a:moveTo>
                  <a:lnTo>
                    <a:pt x="2561214" y="8037"/>
                  </a:lnTo>
                  <a:lnTo>
                    <a:pt x="2563222" y="15028"/>
                  </a:lnTo>
                  <a:lnTo>
                    <a:pt x="2565900" y="21600"/>
                  </a:lnTo>
                  <a:lnTo>
                    <a:pt x="2596713" y="50568"/>
                  </a:lnTo>
                  <a:lnTo>
                    <a:pt x="2631207" y="56597"/>
                  </a:lnTo>
                  <a:lnTo>
                    <a:pt x="2644205" y="55801"/>
                  </a:lnTo>
                  <a:lnTo>
                    <a:pt x="2684726" y="36859"/>
                  </a:lnTo>
                  <a:lnTo>
                    <a:pt x="2690259" y="30140"/>
                  </a:lnTo>
                  <a:lnTo>
                    <a:pt x="2631542" y="30140"/>
                  </a:lnTo>
                  <a:lnTo>
                    <a:pt x="2623230" y="29700"/>
                  </a:lnTo>
                  <a:lnTo>
                    <a:pt x="2589287" y="7388"/>
                  </a:lnTo>
                  <a:lnTo>
                    <a:pt x="2585996" y="0"/>
                  </a:lnTo>
                  <a:close/>
                </a:path>
                <a:path w="4490084" h="368300">
                  <a:moveTo>
                    <a:pt x="2677088" y="334"/>
                  </a:moveTo>
                  <a:lnTo>
                    <a:pt x="2647529" y="28298"/>
                  </a:lnTo>
                  <a:lnTo>
                    <a:pt x="2631542" y="30140"/>
                  </a:lnTo>
                  <a:lnTo>
                    <a:pt x="2690259" y="30140"/>
                  </a:lnTo>
                  <a:lnTo>
                    <a:pt x="2691569" y="28549"/>
                  </a:lnTo>
                  <a:lnTo>
                    <a:pt x="2696948" y="18942"/>
                  </a:lnTo>
                  <a:lnTo>
                    <a:pt x="2700865" y="8037"/>
                  </a:lnTo>
                  <a:lnTo>
                    <a:pt x="2677088" y="334"/>
                  </a:lnTo>
                  <a:close/>
                </a:path>
                <a:path w="4490084" h="368300">
                  <a:moveTo>
                    <a:pt x="2949666" y="238728"/>
                  </a:moveTo>
                  <a:lnTo>
                    <a:pt x="2911503" y="311116"/>
                  </a:lnTo>
                  <a:lnTo>
                    <a:pt x="2965756" y="311116"/>
                  </a:lnTo>
                  <a:lnTo>
                    <a:pt x="2999853" y="246147"/>
                  </a:lnTo>
                  <a:lnTo>
                    <a:pt x="2954369" y="246147"/>
                  </a:lnTo>
                  <a:lnTo>
                    <a:pt x="2949666" y="238728"/>
                  </a:lnTo>
                  <a:close/>
                </a:path>
                <a:path w="4490084" h="368300">
                  <a:moveTo>
                    <a:pt x="2953700" y="231076"/>
                  </a:moveTo>
                  <a:lnTo>
                    <a:pt x="2949666" y="238728"/>
                  </a:lnTo>
                  <a:lnTo>
                    <a:pt x="2954369" y="246147"/>
                  </a:lnTo>
                  <a:lnTo>
                    <a:pt x="2953700" y="231076"/>
                  </a:lnTo>
                  <a:close/>
                </a:path>
                <a:path w="4490084" h="368300">
                  <a:moveTo>
                    <a:pt x="3007762" y="231076"/>
                  </a:moveTo>
                  <a:lnTo>
                    <a:pt x="2953700" y="231076"/>
                  </a:lnTo>
                  <a:lnTo>
                    <a:pt x="2954369" y="246147"/>
                  </a:lnTo>
                  <a:lnTo>
                    <a:pt x="2999853" y="246147"/>
                  </a:lnTo>
                  <a:lnTo>
                    <a:pt x="3007762" y="231076"/>
                  </a:lnTo>
                  <a:close/>
                </a:path>
                <a:path w="4490084" h="368300">
                  <a:moveTo>
                    <a:pt x="2901121" y="75016"/>
                  </a:moveTo>
                  <a:lnTo>
                    <a:pt x="2845864" y="75016"/>
                  </a:lnTo>
                  <a:lnTo>
                    <a:pt x="2949666" y="238728"/>
                  </a:lnTo>
                  <a:lnTo>
                    <a:pt x="2953700" y="231076"/>
                  </a:lnTo>
                  <a:lnTo>
                    <a:pt x="3007762" y="231076"/>
                  </a:lnTo>
                  <a:lnTo>
                    <a:pt x="3023405" y="201271"/>
                  </a:lnTo>
                  <a:lnTo>
                    <a:pt x="2970109" y="201271"/>
                  </a:lnTo>
                  <a:lnTo>
                    <a:pt x="2974526" y="192776"/>
                  </a:lnTo>
                  <a:lnTo>
                    <a:pt x="2901121" y="75016"/>
                  </a:lnTo>
                  <a:close/>
                </a:path>
                <a:path w="4490084" h="368300">
                  <a:moveTo>
                    <a:pt x="2974526" y="192776"/>
                  </a:moveTo>
                  <a:lnTo>
                    <a:pt x="2970109" y="201271"/>
                  </a:lnTo>
                  <a:lnTo>
                    <a:pt x="2979821" y="201271"/>
                  </a:lnTo>
                  <a:lnTo>
                    <a:pt x="2974526" y="192776"/>
                  </a:lnTo>
                  <a:close/>
                </a:path>
                <a:path w="4490084" h="368300">
                  <a:moveTo>
                    <a:pt x="3089666" y="75016"/>
                  </a:moveTo>
                  <a:lnTo>
                    <a:pt x="3035749" y="75016"/>
                  </a:lnTo>
                  <a:lnTo>
                    <a:pt x="2974526" y="192776"/>
                  </a:lnTo>
                  <a:lnTo>
                    <a:pt x="2979821" y="201271"/>
                  </a:lnTo>
                  <a:lnTo>
                    <a:pt x="3023405" y="201271"/>
                  </a:lnTo>
                  <a:lnTo>
                    <a:pt x="3089666" y="75016"/>
                  </a:lnTo>
                  <a:close/>
                </a:path>
                <a:path w="4490084" h="368300">
                  <a:moveTo>
                    <a:pt x="3218088" y="75016"/>
                  </a:moveTo>
                  <a:lnTo>
                    <a:pt x="3107908" y="75016"/>
                  </a:lnTo>
                  <a:lnTo>
                    <a:pt x="3107908" y="311116"/>
                  </a:lnTo>
                  <a:lnTo>
                    <a:pt x="3160151" y="311116"/>
                  </a:lnTo>
                  <a:lnTo>
                    <a:pt x="3160151" y="219355"/>
                  </a:lnTo>
                  <a:lnTo>
                    <a:pt x="3218088" y="219355"/>
                  </a:lnTo>
                  <a:lnTo>
                    <a:pt x="3266942" y="208429"/>
                  </a:lnTo>
                  <a:lnTo>
                    <a:pt x="3292890" y="178833"/>
                  </a:lnTo>
                  <a:lnTo>
                    <a:pt x="3160151" y="178833"/>
                  </a:lnTo>
                  <a:lnTo>
                    <a:pt x="3160151" y="115538"/>
                  </a:lnTo>
                  <a:lnTo>
                    <a:pt x="3293100" y="115538"/>
                  </a:lnTo>
                  <a:lnTo>
                    <a:pt x="3287454" y="104884"/>
                  </a:lnTo>
                  <a:lnTo>
                    <a:pt x="3278369" y="94440"/>
                  </a:lnTo>
                  <a:lnTo>
                    <a:pt x="3266942" y="85942"/>
                  </a:lnTo>
                  <a:lnTo>
                    <a:pt x="3253087" y="79872"/>
                  </a:lnTo>
                  <a:lnTo>
                    <a:pt x="3236802" y="76230"/>
                  </a:lnTo>
                  <a:lnTo>
                    <a:pt x="3218088" y="75016"/>
                  </a:lnTo>
                  <a:close/>
                </a:path>
                <a:path w="4490084" h="368300">
                  <a:moveTo>
                    <a:pt x="3293100" y="115538"/>
                  </a:moveTo>
                  <a:lnTo>
                    <a:pt x="3211390" y="115538"/>
                  </a:lnTo>
                  <a:lnTo>
                    <a:pt x="3220161" y="116061"/>
                  </a:lnTo>
                  <a:lnTo>
                    <a:pt x="3227717" y="117631"/>
                  </a:lnTo>
                  <a:lnTo>
                    <a:pt x="3234059" y="120247"/>
                  </a:lnTo>
                  <a:lnTo>
                    <a:pt x="3239186" y="123910"/>
                  </a:lnTo>
                  <a:lnTo>
                    <a:pt x="3245434" y="129269"/>
                  </a:lnTo>
                  <a:lnTo>
                    <a:pt x="3248563" y="136971"/>
                  </a:lnTo>
                  <a:lnTo>
                    <a:pt x="3248563" y="157065"/>
                  </a:lnTo>
                  <a:lnTo>
                    <a:pt x="3211390" y="178833"/>
                  </a:lnTo>
                  <a:lnTo>
                    <a:pt x="3292890" y="178833"/>
                  </a:lnTo>
                  <a:lnTo>
                    <a:pt x="3293943" y="176823"/>
                  </a:lnTo>
                  <a:lnTo>
                    <a:pt x="3297835" y="162758"/>
                  </a:lnTo>
                  <a:lnTo>
                    <a:pt x="3299132" y="147018"/>
                  </a:lnTo>
                  <a:lnTo>
                    <a:pt x="3297835" y="131173"/>
                  </a:lnTo>
                  <a:lnTo>
                    <a:pt x="3293943" y="117129"/>
                  </a:lnTo>
                  <a:lnTo>
                    <a:pt x="3293100" y="115538"/>
                  </a:lnTo>
                  <a:close/>
                </a:path>
                <a:path w="4490084" h="368300">
                  <a:moveTo>
                    <a:pt x="3439463" y="71332"/>
                  </a:moveTo>
                  <a:lnTo>
                    <a:pt x="3391175" y="79809"/>
                  </a:lnTo>
                  <a:lnTo>
                    <a:pt x="3354400" y="104570"/>
                  </a:lnTo>
                  <a:lnTo>
                    <a:pt x="3331312" y="143104"/>
                  </a:lnTo>
                  <a:lnTo>
                    <a:pt x="3323590" y="192898"/>
                  </a:lnTo>
                  <a:lnTo>
                    <a:pt x="3324469" y="210585"/>
                  </a:lnTo>
                  <a:lnTo>
                    <a:pt x="3337655" y="256863"/>
                  </a:lnTo>
                  <a:lnTo>
                    <a:pt x="3365376" y="291294"/>
                  </a:lnTo>
                  <a:lnTo>
                    <a:pt x="3406056" y="311032"/>
                  </a:lnTo>
                  <a:lnTo>
                    <a:pt x="3439463" y="314800"/>
                  </a:lnTo>
                  <a:lnTo>
                    <a:pt x="3456774" y="313858"/>
                  </a:lnTo>
                  <a:lnTo>
                    <a:pt x="3501418" y="299730"/>
                  </a:lnTo>
                  <a:lnTo>
                    <a:pt x="3533357" y="270594"/>
                  </a:lnTo>
                  <a:lnTo>
                    <a:pt x="3439463" y="270594"/>
                  </a:lnTo>
                  <a:lnTo>
                    <a:pt x="3425019" y="269317"/>
                  </a:lnTo>
                  <a:lnTo>
                    <a:pt x="3386655" y="238800"/>
                  </a:lnTo>
                  <a:lnTo>
                    <a:pt x="3378178" y="192898"/>
                  </a:lnTo>
                  <a:lnTo>
                    <a:pt x="3379119" y="175526"/>
                  </a:lnTo>
                  <a:lnTo>
                    <a:pt x="3393248" y="135966"/>
                  </a:lnTo>
                  <a:lnTo>
                    <a:pt x="3439463" y="115538"/>
                  </a:lnTo>
                  <a:lnTo>
                    <a:pt x="3533461" y="115538"/>
                  </a:lnTo>
                  <a:lnTo>
                    <a:pt x="3524526" y="104570"/>
                  </a:lnTo>
                  <a:lnTo>
                    <a:pt x="3487751" y="79809"/>
                  </a:lnTo>
                  <a:lnTo>
                    <a:pt x="3456774" y="72274"/>
                  </a:lnTo>
                  <a:lnTo>
                    <a:pt x="3439463" y="71332"/>
                  </a:lnTo>
                  <a:close/>
                </a:path>
                <a:path w="4490084" h="368300">
                  <a:moveTo>
                    <a:pt x="3533461" y="115538"/>
                  </a:moveTo>
                  <a:lnTo>
                    <a:pt x="3439463" y="115538"/>
                  </a:lnTo>
                  <a:lnTo>
                    <a:pt x="3453758" y="116815"/>
                  </a:lnTo>
                  <a:lnTo>
                    <a:pt x="3466171" y="120645"/>
                  </a:lnTo>
                  <a:lnTo>
                    <a:pt x="3497150" y="160246"/>
                  </a:lnTo>
                  <a:lnTo>
                    <a:pt x="3501084" y="192898"/>
                  </a:lnTo>
                  <a:lnTo>
                    <a:pt x="3500100" y="210166"/>
                  </a:lnTo>
                  <a:lnTo>
                    <a:pt x="3485344" y="250165"/>
                  </a:lnTo>
                  <a:lnTo>
                    <a:pt x="3439463" y="270594"/>
                  </a:lnTo>
                  <a:lnTo>
                    <a:pt x="3533357" y="270594"/>
                  </a:lnTo>
                  <a:lnTo>
                    <a:pt x="3552405" y="227309"/>
                  </a:lnTo>
                  <a:lnTo>
                    <a:pt x="3556006" y="192563"/>
                  </a:lnTo>
                  <a:lnTo>
                    <a:pt x="3555106" y="174898"/>
                  </a:lnTo>
                  <a:lnTo>
                    <a:pt x="3552405" y="158404"/>
                  </a:lnTo>
                  <a:lnTo>
                    <a:pt x="3547904" y="143083"/>
                  </a:lnTo>
                  <a:lnTo>
                    <a:pt x="3541606" y="128934"/>
                  </a:lnTo>
                  <a:lnTo>
                    <a:pt x="3533819" y="115978"/>
                  </a:lnTo>
                  <a:lnTo>
                    <a:pt x="3533461" y="115538"/>
                  </a:lnTo>
                  <a:close/>
                </a:path>
                <a:path w="4490084" h="368300">
                  <a:moveTo>
                    <a:pt x="3705683" y="75016"/>
                  </a:moveTo>
                  <a:lnTo>
                    <a:pt x="3596842" y="75016"/>
                  </a:lnTo>
                  <a:lnTo>
                    <a:pt x="3596842" y="311116"/>
                  </a:lnTo>
                  <a:lnTo>
                    <a:pt x="3709367" y="311116"/>
                  </a:lnTo>
                  <a:lnTo>
                    <a:pt x="3727890" y="310028"/>
                  </a:lnTo>
                  <a:lnTo>
                    <a:pt x="3770652" y="293701"/>
                  </a:lnTo>
                  <a:lnTo>
                    <a:pt x="3787560" y="272268"/>
                  </a:lnTo>
                  <a:lnTo>
                    <a:pt x="3646741" y="272268"/>
                  </a:lnTo>
                  <a:lnTo>
                    <a:pt x="3646741" y="210648"/>
                  </a:lnTo>
                  <a:lnTo>
                    <a:pt x="3782662" y="210648"/>
                  </a:lnTo>
                  <a:lnTo>
                    <a:pt x="3779025" y="205959"/>
                  </a:lnTo>
                  <a:lnTo>
                    <a:pt x="3771425" y="199094"/>
                  </a:lnTo>
                  <a:lnTo>
                    <a:pt x="3762361" y="193568"/>
                  </a:lnTo>
                  <a:lnTo>
                    <a:pt x="3758150" y="191894"/>
                  </a:lnTo>
                  <a:lnTo>
                    <a:pt x="3739842" y="191894"/>
                  </a:lnTo>
                  <a:lnTo>
                    <a:pt x="3739842" y="186535"/>
                  </a:lnTo>
                  <a:lnTo>
                    <a:pt x="3754853" y="186535"/>
                  </a:lnTo>
                  <a:lnTo>
                    <a:pt x="3759261" y="184442"/>
                  </a:lnTo>
                  <a:lnTo>
                    <a:pt x="3767216" y="178896"/>
                  </a:lnTo>
                  <a:lnTo>
                    <a:pt x="3774001" y="172135"/>
                  </a:lnTo>
                  <a:lnTo>
                    <a:pt x="3646741" y="172135"/>
                  </a:lnTo>
                  <a:lnTo>
                    <a:pt x="3646741" y="113529"/>
                  </a:lnTo>
                  <a:lnTo>
                    <a:pt x="3782338" y="113529"/>
                  </a:lnTo>
                  <a:lnTo>
                    <a:pt x="3781453" y="110849"/>
                  </a:lnTo>
                  <a:lnTo>
                    <a:pt x="3753969" y="84246"/>
                  </a:lnTo>
                  <a:lnTo>
                    <a:pt x="3723994" y="76041"/>
                  </a:lnTo>
                  <a:lnTo>
                    <a:pt x="3705683" y="75016"/>
                  </a:lnTo>
                  <a:close/>
                </a:path>
                <a:path w="4490084" h="368300">
                  <a:moveTo>
                    <a:pt x="3782662" y="210648"/>
                  </a:moveTo>
                  <a:lnTo>
                    <a:pt x="3703004" y="210648"/>
                  </a:lnTo>
                  <a:lnTo>
                    <a:pt x="3712148" y="211108"/>
                  </a:lnTo>
                  <a:lnTo>
                    <a:pt x="3720163" y="212490"/>
                  </a:lnTo>
                  <a:lnTo>
                    <a:pt x="3743191" y="241458"/>
                  </a:lnTo>
                  <a:lnTo>
                    <a:pt x="3742542" y="248951"/>
                  </a:lnTo>
                  <a:lnTo>
                    <a:pt x="3703004" y="272268"/>
                  </a:lnTo>
                  <a:lnTo>
                    <a:pt x="3787560" y="272268"/>
                  </a:lnTo>
                  <a:lnTo>
                    <a:pt x="3791687" y="259354"/>
                  </a:lnTo>
                  <a:lnTo>
                    <a:pt x="3793090" y="244472"/>
                  </a:lnTo>
                  <a:lnTo>
                    <a:pt x="3792211" y="233148"/>
                  </a:lnTo>
                  <a:lnTo>
                    <a:pt x="3789574" y="222955"/>
                  </a:lnTo>
                  <a:lnTo>
                    <a:pt x="3785178" y="213892"/>
                  </a:lnTo>
                  <a:lnTo>
                    <a:pt x="3782662" y="210648"/>
                  </a:lnTo>
                  <a:close/>
                </a:path>
                <a:path w="4490084" h="368300">
                  <a:moveTo>
                    <a:pt x="3739842" y="186535"/>
                  </a:moveTo>
                  <a:lnTo>
                    <a:pt x="3739842" y="191894"/>
                  </a:lnTo>
                  <a:lnTo>
                    <a:pt x="3749759" y="188889"/>
                  </a:lnTo>
                  <a:lnTo>
                    <a:pt x="3739842" y="186535"/>
                  </a:lnTo>
                  <a:close/>
                </a:path>
                <a:path w="4490084" h="368300">
                  <a:moveTo>
                    <a:pt x="3749759" y="188889"/>
                  </a:moveTo>
                  <a:lnTo>
                    <a:pt x="3739842" y="191894"/>
                  </a:lnTo>
                  <a:lnTo>
                    <a:pt x="3758150" y="191894"/>
                  </a:lnTo>
                  <a:lnTo>
                    <a:pt x="3751833" y="189382"/>
                  </a:lnTo>
                  <a:lnTo>
                    <a:pt x="3749759" y="188889"/>
                  </a:lnTo>
                  <a:close/>
                </a:path>
                <a:path w="4490084" h="368300">
                  <a:moveTo>
                    <a:pt x="3754853" y="186535"/>
                  </a:moveTo>
                  <a:lnTo>
                    <a:pt x="3739842" y="186535"/>
                  </a:lnTo>
                  <a:lnTo>
                    <a:pt x="3749759" y="188889"/>
                  </a:lnTo>
                  <a:lnTo>
                    <a:pt x="3750136" y="188775"/>
                  </a:lnTo>
                  <a:lnTo>
                    <a:pt x="3754853" y="186535"/>
                  </a:lnTo>
                  <a:close/>
                </a:path>
                <a:path w="4490084" h="368300">
                  <a:moveTo>
                    <a:pt x="3782338" y="113529"/>
                  </a:moveTo>
                  <a:lnTo>
                    <a:pt x="3696306" y="113529"/>
                  </a:lnTo>
                  <a:lnTo>
                    <a:pt x="3705848" y="113989"/>
                  </a:lnTo>
                  <a:lnTo>
                    <a:pt x="3714053" y="115371"/>
                  </a:lnTo>
                  <a:lnTo>
                    <a:pt x="3720919" y="117673"/>
                  </a:lnTo>
                  <a:lnTo>
                    <a:pt x="3726446" y="120896"/>
                  </a:lnTo>
                  <a:lnTo>
                    <a:pt x="3732914" y="125808"/>
                  </a:lnTo>
                  <a:lnTo>
                    <a:pt x="3736158" y="133064"/>
                  </a:lnTo>
                  <a:lnTo>
                    <a:pt x="3736158" y="152488"/>
                  </a:lnTo>
                  <a:lnTo>
                    <a:pt x="3696306" y="172135"/>
                  </a:lnTo>
                  <a:lnTo>
                    <a:pt x="3774001" y="172135"/>
                  </a:lnTo>
                  <a:lnTo>
                    <a:pt x="3779566" y="164369"/>
                  </a:lnTo>
                  <a:lnTo>
                    <a:pt x="3783543" y="155809"/>
                  </a:lnTo>
                  <a:lnTo>
                    <a:pt x="3785931" y="146453"/>
                  </a:lnTo>
                  <a:lnTo>
                    <a:pt x="3786727" y="136301"/>
                  </a:lnTo>
                  <a:lnTo>
                    <a:pt x="3785408" y="122822"/>
                  </a:lnTo>
                  <a:lnTo>
                    <a:pt x="3782338" y="113529"/>
                  </a:lnTo>
                  <a:close/>
                </a:path>
                <a:path w="4490084" h="368300">
                  <a:moveTo>
                    <a:pt x="3994121" y="75016"/>
                  </a:moveTo>
                  <a:lnTo>
                    <a:pt x="3830023" y="75016"/>
                  </a:lnTo>
                  <a:lnTo>
                    <a:pt x="3830023" y="311116"/>
                  </a:lnTo>
                  <a:lnTo>
                    <a:pt x="3994121" y="311116"/>
                  </a:lnTo>
                  <a:lnTo>
                    <a:pt x="3994121" y="270594"/>
                  </a:lnTo>
                  <a:lnTo>
                    <a:pt x="3879922" y="270594"/>
                  </a:lnTo>
                  <a:lnTo>
                    <a:pt x="3879922" y="211652"/>
                  </a:lnTo>
                  <a:lnTo>
                    <a:pt x="3986083" y="211652"/>
                  </a:lnTo>
                  <a:lnTo>
                    <a:pt x="3986083" y="170795"/>
                  </a:lnTo>
                  <a:lnTo>
                    <a:pt x="3879922" y="170795"/>
                  </a:lnTo>
                  <a:lnTo>
                    <a:pt x="3879922" y="115538"/>
                  </a:lnTo>
                  <a:lnTo>
                    <a:pt x="3994121" y="115538"/>
                  </a:lnTo>
                  <a:lnTo>
                    <a:pt x="3994121" y="75016"/>
                  </a:lnTo>
                  <a:close/>
                </a:path>
                <a:path w="4490084" h="368300">
                  <a:moveTo>
                    <a:pt x="4082742" y="75016"/>
                  </a:moveTo>
                  <a:lnTo>
                    <a:pt x="4030498" y="75016"/>
                  </a:lnTo>
                  <a:lnTo>
                    <a:pt x="4030498" y="311116"/>
                  </a:lnTo>
                  <a:lnTo>
                    <a:pt x="4082742" y="311116"/>
                  </a:lnTo>
                  <a:lnTo>
                    <a:pt x="4082742" y="212992"/>
                  </a:lnTo>
                  <a:lnTo>
                    <a:pt x="4243491" y="212992"/>
                  </a:lnTo>
                  <a:lnTo>
                    <a:pt x="4243491" y="169791"/>
                  </a:lnTo>
                  <a:lnTo>
                    <a:pt x="4082742" y="169791"/>
                  </a:lnTo>
                  <a:lnTo>
                    <a:pt x="4082742" y="75016"/>
                  </a:lnTo>
                  <a:close/>
                </a:path>
                <a:path w="4490084" h="368300">
                  <a:moveTo>
                    <a:pt x="4243491" y="212992"/>
                  </a:moveTo>
                  <a:lnTo>
                    <a:pt x="4190913" y="212992"/>
                  </a:lnTo>
                  <a:lnTo>
                    <a:pt x="4190913" y="311116"/>
                  </a:lnTo>
                  <a:lnTo>
                    <a:pt x="4243491" y="311116"/>
                  </a:lnTo>
                  <a:lnTo>
                    <a:pt x="4243491" y="212992"/>
                  </a:lnTo>
                  <a:close/>
                </a:path>
                <a:path w="4490084" h="368300">
                  <a:moveTo>
                    <a:pt x="4243491" y="75016"/>
                  </a:moveTo>
                  <a:lnTo>
                    <a:pt x="4190913" y="75016"/>
                  </a:lnTo>
                  <a:lnTo>
                    <a:pt x="4190913" y="169791"/>
                  </a:lnTo>
                  <a:lnTo>
                    <a:pt x="4243491" y="169791"/>
                  </a:lnTo>
                  <a:lnTo>
                    <a:pt x="4243491" y="75016"/>
                  </a:lnTo>
                  <a:close/>
                </a:path>
                <a:path w="4490084" h="368300">
                  <a:moveTo>
                    <a:pt x="4343394" y="75016"/>
                  </a:moveTo>
                  <a:lnTo>
                    <a:pt x="4291485" y="75016"/>
                  </a:lnTo>
                  <a:lnTo>
                    <a:pt x="4291485" y="311116"/>
                  </a:lnTo>
                  <a:lnTo>
                    <a:pt x="4406354" y="311116"/>
                  </a:lnTo>
                  <a:lnTo>
                    <a:pt x="4424878" y="309986"/>
                  </a:lnTo>
                  <a:lnTo>
                    <a:pt x="4467640" y="293032"/>
                  </a:lnTo>
                  <a:lnTo>
                    <a:pt x="4483694" y="271598"/>
                  </a:lnTo>
                  <a:lnTo>
                    <a:pt x="4343394" y="271598"/>
                  </a:lnTo>
                  <a:lnTo>
                    <a:pt x="4343394" y="209978"/>
                  </a:lnTo>
                  <a:lnTo>
                    <a:pt x="4483975" y="209978"/>
                  </a:lnTo>
                  <a:lnTo>
                    <a:pt x="4477310" y="198445"/>
                  </a:lnTo>
                  <a:lnTo>
                    <a:pt x="4441267" y="174982"/>
                  </a:lnTo>
                  <a:lnTo>
                    <a:pt x="4406354" y="170460"/>
                  </a:lnTo>
                  <a:lnTo>
                    <a:pt x="4343394" y="170460"/>
                  </a:lnTo>
                  <a:lnTo>
                    <a:pt x="4343394" y="75016"/>
                  </a:lnTo>
                  <a:close/>
                </a:path>
                <a:path w="4490084" h="368300">
                  <a:moveTo>
                    <a:pt x="4483975" y="209978"/>
                  </a:moveTo>
                  <a:lnTo>
                    <a:pt x="4399656" y="209978"/>
                  </a:lnTo>
                  <a:lnTo>
                    <a:pt x="4409493" y="210459"/>
                  </a:lnTo>
                  <a:lnTo>
                    <a:pt x="4417907" y="211903"/>
                  </a:lnTo>
                  <a:lnTo>
                    <a:pt x="4424897" y="214311"/>
                  </a:lnTo>
                  <a:lnTo>
                    <a:pt x="4430466" y="217681"/>
                  </a:lnTo>
                  <a:lnTo>
                    <a:pt x="4436934" y="222592"/>
                  </a:lnTo>
                  <a:lnTo>
                    <a:pt x="4440178" y="230183"/>
                  </a:lnTo>
                  <a:lnTo>
                    <a:pt x="4440178" y="250947"/>
                  </a:lnTo>
                  <a:lnTo>
                    <a:pt x="4399656" y="271598"/>
                  </a:lnTo>
                  <a:lnTo>
                    <a:pt x="4483694" y="271598"/>
                  </a:lnTo>
                  <a:lnTo>
                    <a:pt x="4484217" y="270677"/>
                  </a:lnTo>
                  <a:lnTo>
                    <a:pt x="4488361" y="256549"/>
                  </a:lnTo>
                  <a:lnTo>
                    <a:pt x="4489743" y="240453"/>
                  </a:lnTo>
                  <a:lnTo>
                    <a:pt x="4488361" y="224399"/>
                  </a:lnTo>
                  <a:lnTo>
                    <a:pt x="4484217" y="210397"/>
                  </a:lnTo>
                  <a:lnTo>
                    <a:pt x="4483975" y="2099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32580" y="2922493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4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2580" y="4073691"/>
            <a:ext cx="5735320" cy="10795"/>
          </a:xfrm>
          <a:custGeom>
            <a:avLst/>
            <a:gdLst/>
            <a:ahLst/>
            <a:cxnLst/>
            <a:rect l="l" t="t" r="r" b="b"/>
            <a:pathLst>
              <a:path w="5735320" h="10795">
                <a:moveTo>
                  <a:pt x="5735058" y="0"/>
                </a:moveTo>
                <a:lnTo>
                  <a:pt x="0" y="0"/>
                </a:lnTo>
                <a:lnTo>
                  <a:pt x="0" y="10465"/>
                </a:lnTo>
                <a:lnTo>
                  <a:pt x="5735058" y="10465"/>
                </a:lnTo>
                <a:lnTo>
                  <a:pt x="57350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0315" y="3205520"/>
            <a:ext cx="3122846" cy="6835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74797" y="4308766"/>
            <a:ext cx="5242351" cy="492369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6750247" y="2880631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0247" y="4073691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27953" y="3205520"/>
            <a:ext cx="3122846" cy="68358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52874" y="4308766"/>
            <a:ext cx="5242351" cy="596345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3217845" y="2880631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4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17845" y="4073691"/>
            <a:ext cx="6143625" cy="10795"/>
          </a:xfrm>
          <a:custGeom>
            <a:avLst/>
            <a:gdLst/>
            <a:ahLst/>
            <a:cxnLst/>
            <a:rect l="l" t="t" r="r" b="b"/>
            <a:pathLst>
              <a:path w="6143625" h="10795">
                <a:moveTo>
                  <a:pt x="6143209" y="0"/>
                </a:moveTo>
                <a:lnTo>
                  <a:pt x="0" y="0"/>
                </a:lnTo>
                <a:lnTo>
                  <a:pt x="0" y="10465"/>
                </a:lnTo>
                <a:lnTo>
                  <a:pt x="6143209" y="10465"/>
                </a:lnTo>
                <a:lnTo>
                  <a:pt x="61432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610778" y="10574662"/>
            <a:ext cx="5135796" cy="443221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5515288" y="4188796"/>
            <a:ext cx="575945" cy="575945"/>
          </a:xfrm>
          <a:custGeom>
            <a:avLst/>
            <a:gdLst/>
            <a:ahLst/>
            <a:cxnLst/>
            <a:rect l="l" t="t" r="r" b="b"/>
            <a:pathLst>
              <a:path w="575945" h="575945">
                <a:moveTo>
                  <a:pt x="287799" y="0"/>
                </a:moveTo>
                <a:lnTo>
                  <a:pt x="241116" y="3766"/>
                </a:lnTo>
                <a:lnTo>
                  <a:pt x="196832" y="14672"/>
                </a:lnTo>
                <a:lnTo>
                  <a:pt x="155539" y="32123"/>
                </a:lnTo>
                <a:lnTo>
                  <a:pt x="117828" y="55528"/>
                </a:lnTo>
                <a:lnTo>
                  <a:pt x="84294" y="84294"/>
                </a:lnTo>
                <a:lnTo>
                  <a:pt x="55528" y="117828"/>
                </a:lnTo>
                <a:lnTo>
                  <a:pt x="32123" y="155539"/>
                </a:lnTo>
                <a:lnTo>
                  <a:pt x="14672" y="196832"/>
                </a:lnTo>
                <a:lnTo>
                  <a:pt x="3766" y="241116"/>
                </a:lnTo>
                <a:lnTo>
                  <a:pt x="0" y="287799"/>
                </a:lnTo>
                <a:lnTo>
                  <a:pt x="3766" y="334481"/>
                </a:lnTo>
                <a:lnTo>
                  <a:pt x="14672" y="378766"/>
                </a:lnTo>
                <a:lnTo>
                  <a:pt x="32123" y="420059"/>
                </a:lnTo>
                <a:lnTo>
                  <a:pt x="55528" y="457769"/>
                </a:lnTo>
                <a:lnTo>
                  <a:pt x="84294" y="491304"/>
                </a:lnTo>
                <a:lnTo>
                  <a:pt x="117828" y="520070"/>
                </a:lnTo>
                <a:lnTo>
                  <a:pt x="155539" y="543475"/>
                </a:lnTo>
                <a:lnTo>
                  <a:pt x="196832" y="560926"/>
                </a:lnTo>
                <a:lnTo>
                  <a:pt x="241116" y="571832"/>
                </a:lnTo>
                <a:lnTo>
                  <a:pt x="287799" y="575598"/>
                </a:lnTo>
                <a:lnTo>
                  <a:pt x="334481" y="571832"/>
                </a:lnTo>
                <a:lnTo>
                  <a:pt x="378766" y="560926"/>
                </a:lnTo>
                <a:lnTo>
                  <a:pt x="420059" y="543475"/>
                </a:lnTo>
                <a:lnTo>
                  <a:pt x="457769" y="520070"/>
                </a:lnTo>
                <a:lnTo>
                  <a:pt x="491304" y="491304"/>
                </a:lnTo>
                <a:lnTo>
                  <a:pt x="520070" y="457769"/>
                </a:lnTo>
                <a:lnTo>
                  <a:pt x="543475" y="420059"/>
                </a:lnTo>
                <a:lnTo>
                  <a:pt x="560926" y="378766"/>
                </a:lnTo>
                <a:lnTo>
                  <a:pt x="571832" y="334481"/>
                </a:lnTo>
                <a:lnTo>
                  <a:pt x="575598" y="287799"/>
                </a:lnTo>
                <a:lnTo>
                  <a:pt x="571832" y="241116"/>
                </a:lnTo>
                <a:lnTo>
                  <a:pt x="560926" y="196832"/>
                </a:lnTo>
                <a:lnTo>
                  <a:pt x="543475" y="155539"/>
                </a:lnTo>
                <a:lnTo>
                  <a:pt x="520070" y="117828"/>
                </a:lnTo>
                <a:lnTo>
                  <a:pt x="491304" y="84294"/>
                </a:lnTo>
                <a:lnTo>
                  <a:pt x="457769" y="55528"/>
                </a:lnTo>
                <a:lnTo>
                  <a:pt x="420059" y="32123"/>
                </a:lnTo>
                <a:lnTo>
                  <a:pt x="378766" y="14672"/>
                </a:lnTo>
                <a:lnTo>
                  <a:pt x="334481" y="3766"/>
                </a:lnTo>
                <a:lnTo>
                  <a:pt x="287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515288" y="6648167"/>
            <a:ext cx="575945" cy="575945"/>
            <a:chOff x="5515283" y="6648167"/>
            <a:chExt cx="575945" cy="575945"/>
          </a:xfrm>
        </p:grpSpPr>
        <p:sp>
          <p:nvSpPr>
            <p:cNvPr id="22" name="object 22"/>
            <p:cNvSpPr/>
            <p:nvPr/>
          </p:nvSpPr>
          <p:spPr>
            <a:xfrm>
              <a:off x="5515283" y="6648167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20241" y="6846853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5597552" y="4421091"/>
            <a:ext cx="354330" cy="154940"/>
          </a:xfrm>
          <a:custGeom>
            <a:avLst/>
            <a:gdLst/>
            <a:ahLst/>
            <a:cxnLst/>
            <a:rect l="l" t="t" r="r" b="b"/>
            <a:pathLst>
              <a:path w="354329" h="154939">
                <a:moveTo>
                  <a:pt x="96480" y="124611"/>
                </a:moveTo>
                <a:lnTo>
                  <a:pt x="69228" y="124611"/>
                </a:lnTo>
                <a:lnTo>
                  <a:pt x="69228" y="154940"/>
                </a:lnTo>
                <a:lnTo>
                  <a:pt x="96480" y="154940"/>
                </a:lnTo>
                <a:lnTo>
                  <a:pt x="96480" y="124611"/>
                </a:lnTo>
                <a:close/>
              </a:path>
              <a:path w="354329" h="154939">
                <a:moveTo>
                  <a:pt x="96480" y="0"/>
                </a:moveTo>
                <a:lnTo>
                  <a:pt x="73624" y="0"/>
                </a:lnTo>
                <a:lnTo>
                  <a:pt x="0" y="104832"/>
                </a:lnTo>
                <a:lnTo>
                  <a:pt x="0" y="124611"/>
                </a:lnTo>
                <a:lnTo>
                  <a:pt x="118678" y="124611"/>
                </a:lnTo>
                <a:lnTo>
                  <a:pt x="118678" y="109667"/>
                </a:lnTo>
                <a:lnTo>
                  <a:pt x="21098" y="109667"/>
                </a:lnTo>
                <a:lnTo>
                  <a:pt x="21098" y="103074"/>
                </a:lnTo>
                <a:lnTo>
                  <a:pt x="25715" y="103074"/>
                </a:lnTo>
                <a:lnTo>
                  <a:pt x="69228" y="40937"/>
                </a:lnTo>
                <a:lnTo>
                  <a:pt x="69228" y="33405"/>
                </a:lnTo>
                <a:lnTo>
                  <a:pt x="96480" y="33405"/>
                </a:lnTo>
                <a:lnTo>
                  <a:pt x="96480" y="0"/>
                </a:lnTo>
                <a:close/>
              </a:path>
              <a:path w="354329" h="154939">
                <a:moveTo>
                  <a:pt x="25715" y="103074"/>
                </a:moveTo>
                <a:lnTo>
                  <a:pt x="21098" y="103074"/>
                </a:lnTo>
                <a:lnTo>
                  <a:pt x="21098" y="109667"/>
                </a:lnTo>
                <a:lnTo>
                  <a:pt x="25715" y="103074"/>
                </a:lnTo>
                <a:close/>
              </a:path>
              <a:path w="354329" h="154939">
                <a:moveTo>
                  <a:pt x="118678" y="103074"/>
                </a:moveTo>
                <a:lnTo>
                  <a:pt x="25715" y="103074"/>
                </a:lnTo>
                <a:lnTo>
                  <a:pt x="21098" y="109667"/>
                </a:lnTo>
                <a:lnTo>
                  <a:pt x="118678" y="109667"/>
                </a:lnTo>
                <a:lnTo>
                  <a:pt x="118678" y="103074"/>
                </a:lnTo>
                <a:close/>
              </a:path>
              <a:path w="354329" h="154939">
                <a:moveTo>
                  <a:pt x="96480" y="33405"/>
                </a:moveTo>
                <a:lnTo>
                  <a:pt x="74503" y="33405"/>
                </a:lnTo>
                <a:lnTo>
                  <a:pt x="69228" y="40937"/>
                </a:lnTo>
                <a:lnTo>
                  <a:pt x="69228" y="103074"/>
                </a:lnTo>
                <a:lnTo>
                  <a:pt x="96480" y="103074"/>
                </a:lnTo>
                <a:lnTo>
                  <a:pt x="96480" y="33405"/>
                </a:lnTo>
                <a:close/>
              </a:path>
              <a:path w="354329" h="154939">
                <a:moveTo>
                  <a:pt x="74503" y="33405"/>
                </a:moveTo>
                <a:lnTo>
                  <a:pt x="69228" y="33405"/>
                </a:lnTo>
                <a:lnTo>
                  <a:pt x="69228" y="40937"/>
                </a:lnTo>
                <a:lnTo>
                  <a:pt x="74503" y="33405"/>
                </a:lnTo>
                <a:close/>
              </a:path>
              <a:path w="354329" h="154939">
                <a:moveTo>
                  <a:pt x="295821" y="114502"/>
                </a:moveTo>
                <a:lnTo>
                  <a:pt x="269228" y="114502"/>
                </a:lnTo>
                <a:lnTo>
                  <a:pt x="269228" y="154940"/>
                </a:lnTo>
                <a:lnTo>
                  <a:pt x="295821" y="154940"/>
                </a:lnTo>
                <a:lnTo>
                  <a:pt x="295821" y="114502"/>
                </a:lnTo>
                <a:close/>
              </a:path>
              <a:path w="354329" h="154939">
                <a:moveTo>
                  <a:pt x="221537" y="43954"/>
                </a:moveTo>
                <a:lnTo>
                  <a:pt x="194285" y="43954"/>
                </a:lnTo>
                <a:lnTo>
                  <a:pt x="194285" y="74063"/>
                </a:lnTo>
                <a:lnTo>
                  <a:pt x="212966" y="113884"/>
                </a:lnTo>
                <a:lnTo>
                  <a:pt x="242635" y="120436"/>
                </a:lnTo>
                <a:lnTo>
                  <a:pt x="247470" y="120436"/>
                </a:lnTo>
                <a:lnTo>
                  <a:pt x="252086" y="119923"/>
                </a:lnTo>
                <a:lnTo>
                  <a:pt x="260877" y="117872"/>
                </a:lnTo>
                <a:lnTo>
                  <a:pt x="265126" y="116407"/>
                </a:lnTo>
                <a:lnTo>
                  <a:pt x="269228" y="114502"/>
                </a:lnTo>
                <a:lnTo>
                  <a:pt x="295821" y="114502"/>
                </a:lnTo>
                <a:lnTo>
                  <a:pt x="295821" y="98239"/>
                </a:lnTo>
                <a:lnTo>
                  <a:pt x="238386" y="98239"/>
                </a:lnTo>
                <a:lnTo>
                  <a:pt x="231793" y="96187"/>
                </a:lnTo>
                <a:lnTo>
                  <a:pt x="227691" y="92085"/>
                </a:lnTo>
                <a:lnTo>
                  <a:pt x="223588" y="87836"/>
                </a:lnTo>
                <a:lnTo>
                  <a:pt x="221537" y="81023"/>
                </a:lnTo>
                <a:lnTo>
                  <a:pt x="221537" y="43954"/>
                </a:lnTo>
                <a:close/>
              </a:path>
              <a:path w="354329" h="154939">
                <a:moveTo>
                  <a:pt x="295821" y="43954"/>
                </a:moveTo>
                <a:lnTo>
                  <a:pt x="268569" y="43954"/>
                </a:lnTo>
                <a:lnTo>
                  <a:pt x="268569" y="92744"/>
                </a:lnTo>
                <a:lnTo>
                  <a:pt x="265492" y="94649"/>
                </a:lnTo>
                <a:lnTo>
                  <a:pt x="262269" y="96041"/>
                </a:lnTo>
                <a:lnTo>
                  <a:pt x="255529" y="97799"/>
                </a:lnTo>
                <a:lnTo>
                  <a:pt x="251719" y="98239"/>
                </a:lnTo>
                <a:lnTo>
                  <a:pt x="295821" y="98239"/>
                </a:lnTo>
                <a:lnTo>
                  <a:pt x="295821" y="43954"/>
                </a:lnTo>
                <a:close/>
              </a:path>
              <a:path w="354329" h="154939">
                <a:moveTo>
                  <a:pt x="354058" y="124392"/>
                </a:moveTo>
                <a:lnTo>
                  <a:pt x="323289" y="124392"/>
                </a:lnTo>
                <a:lnTo>
                  <a:pt x="323289" y="154940"/>
                </a:lnTo>
                <a:lnTo>
                  <a:pt x="354058" y="154940"/>
                </a:lnTo>
                <a:lnTo>
                  <a:pt x="354058" y="124392"/>
                </a:lnTo>
                <a:close/>
              </a:path>
            </a:pathLst>
          </a:custGeom>
          <a:solidFill>
            <a:srgbClr val="13CD7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12035250" y="4199269"/>
            <a:ext cx="575945" cy="575945"/>
            <a:chOff x="12035249" y="4199255"/>
            <a:chExt cx="575945" cy="575945"/>
          </a:xfrm>
        </p:grpSpPr>
        <p:sp>
          <p:nvSpPr>
            <p:cNvPr id="26" name="object 26"/>
            <p:cNvSpPr/>
            <p:nvPr/>
          </p:nvSpPr>
          <p:spPr>
            <a:xfrm>
              <a:off x="12035249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48255" y="4408407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5">
                  <a:moveTo>
                    <a:pt x="9450" y="120655"/>
                  </a:moveTo>
                  <a:lnTo>
                    <a:pt x="0" y="141754"/>
                  </a:lnTo>
                  <a:lnTo>
                    <a:pt x="5860" y="147175"/>
                  </a:lnTo>
                  <a:lnTo>
                    <a:pt x="12893" y="151497"/>
                  </a:lnTo>
                  <a:lnTo>
                    <a:pt x="21098" y="154720"/>
                  </a:lnTo>
                  <a:lnTo>
                    <a:pt x="29303" y="157797"/>
                  </a:lnTo>
                  <a:lnTo>
                    <a:pt x="37581" y="159336"/>
                  </a:lnTo>
                  <a:lnTo>
                    <a:pt x="45932" y="159336"/>
                  </a:lnTo>
                  <a:lnTo>
                    <a:pt x="89324" y="144281"/>
                  </a:lnTo>
                  <a:lnTo>
                    <a:pt x="97087" y="135600"/>
                  </a:lnTo>
                  <a:lnTo>
                    <a:pt x="39705" y="135600"/>
                  </a:lnTo>
                  <a:lnTo>
                    <a:pt x="33332" y="134355"/>
                  </a:lnTo>
                  <a:lnTo>
                    <a:pt x="20732" y="129373"/>
                  </a:lnTo>
                  <a:lnTo>
                    <a:pt x="14871" y="125637"/>
                  </a:lnTo>
                  <a:lnTo>
                    <a:pt x="9450" y="120655"/>
                  </a:lnTo>
                  <a:close/>
                </a:path>
                <a:path w="354965" h="159385">
                  <a:moveTo>
                    <a:pt x="112754" y="65712"/>
                  </a:moveTo>
                  <a:lnTo>
                    <a:pt x="89228" y="65712"/>
                  </a:lnTo>
                  <a:lnTo>
                    <a:pt x="88202" y="73038"/>
                  </a:lnTo>
                  <a:lnTo>
                    <a:pt x="86685" y="76920"/>
                  </a:lnTo>
                  <a:lnTo>
                    <a:pt x="80657" y="114667"/>
                  </a:lnTo>
                  <a:lnTo>
                    <a:pt x="46152" y="135600"/>
                  </a:lnTo>
                  <a:lnTo>
                    <a:pt x="97087" y="135600"/>
                  </a:lnTo>
                  <a:lnTo>
                    <a:pt x="112895" y="89516"/>
                  </a:lnTo>
                  <a:lnTo>
                    <a:pt x="113403" y="76920"/>
                  </a:lnTo>
                  <a:lnTo>
                    <a:pt x="112754" y="65712"/>
                  </a:lnTo>
                  <a:close/>
                </a:path>
                <a:path w="354965" h="159385">
                  <a:moveTo>
                    <a:pt x="52086" y="0"/>
                  </a:moveTo>
                  <a:lnTo>
                    <a:pt x="14834" y="14669"/>
                  </a:lnTo>
                  <a:lnTo>
                    <a:pt x="219" y="51866"/>
                  </a:lnTo>
                  <a:lnTo>
                    <a:pt x="590" y="58830"/>
                  </a:lnTo>
                  <a:lnTo>
                    <a:pt x="22856" y="95162"/>
                  </a:lnTo>
                  <a:lnTo>
                    <a:pt x="38094" y="101535"/>
                  </a:lnTo>
                  <a:lnTo>
                    <a:pt x="54357" y="101535"/>
                  </a:lnTo>
                  <a:lnTo>
                    <a:pt x="85711" y="79411"/>
                  </a:lnTo>
                  <a:lnTo>
                    <a:pt x="85826" y="79118"/>
                  </a:lnTo>
                  <a:lnTo>
                    <a:pt x="48423" y="79118"/>
                  </a:lnTo>
                  <a:lnTo>
                    <a:pt x="43661" y="77946"/>
                  </a:lnTo>
                  <a:lnTo>
                    <a:pt x="26592" y="56335"/>
                  </a:lnTo>
                  <a:lnTo>
                    <a:pt x="26713" y="44504"/>
                  </a:lnTo>
                  <a:lnTo>
                    <a:pt x="39559" y="25933"/>
                  </a:lnTo>
                  <a:lnTo>
                    <a:pt x="43661" y="23442"/>
                  </a:lnTo>
                  <a:lnTo>
                    <a:pt x="48423" y="22197"/>
                  </a:lnTo>
                  <a:lnTo>
                    <a:pt x="98617" y="22197"/>
                  </a:lnTo>
                  <a:lnTo>
                    <a:pt x="97359" y="20219"/>
                  </a:lnTo>
                  <a:lnTo>
                    <a:pt x="88596" y="11373"/>
                  </a:lnTo>
                  <a:lnTo>
                    <a:pt x="78129" y="5054"/>
                  </a:lnTo>
                  <a:lnTo>
                    <a:pt x="65959" y="1263"/>
                  </a:lnTo>
                  <a:lnTo>
                    <a:pt x="52086" y="0"/>
                  </a:lnTo>
                  <a:close/>
                </a:path>
                <a:path w="354965" h="159385">
                  <a:moveTo>
                    <a:pt x="98617" y="22197"/>
                  </a:moveTo>
                  <a:lnTo>
                    <a:pt x="59265" y="22197"/>
                  </a:lnTo>
                  <a:lnTo>
                    <a:pt x="64027" y="23442"/>
                  </a:lnTo>
                  <a:lnTo>
                    <a:pt x="68129" y="25933"/>
                  </a:lnTo>
                  <a:lnTo>
                    <a:pt x="72232" y="28277"/>
                  </a:lnTo>
                  <a:lnTo>
                    <a:pt x="75455" y="31574"/>
                  </a:lnTo>
                  <a:lnTo>
                    <a:pt x="80144" y="40072"/>
                  </a:lnTo>
                  <a:lnTo>
                    <a:pt x="81316" y="45053"/>
                  </a:lnTo>
                  <a:lnTo>
                    <a:pt x="81316" y="56335"/>
                  </a:lnTo>
                  <a:lnTo>
                    <a:pt x="59265" y="79118"/>
                  </a:lnTo>
                  <a:lnTo>
                    <a:pt x="85826" y="79118"/>
                  </a:lnTo>
                  <a:lnTo>
                    <a:pt x="86591" y="77162"/>
                  </a:lnTo>
                  <a:lnTo>
                    <a:pt x="86591" y="65712"/>
                  </a:lnTo>
                  <a:lnTo>
                    <a:pt x="112754" y="65712"/>
                  </a:lnTo>
                  <a:lnTo>
                    <a:pt x="112400" y="59613"/>
                  </a:lnTo>
                  <a:lnTo>
                    <a:pt x="109392" y="44394"/>
                  </a:lnTo>
                  <a:lnTo>
                    <a:pt x="104378" y="31262"/>
                  </a:lnTo>
                  <a:lnTo>
                    <a:pt x="98617" y="22197"/>
                  </a:lnTo>
                  <a:close/>
                </a:path>
                <a:path w="354965" h="159385">
                  <a:moveTo>
                    <a:pt x="89228" y="65712"/>
                  </a:moveTo>
                  <a:lnTo>
                    <a:pt x="86591" y="65712"/>
                  </a:lnTo>
                  <a:lnTo>
                    <a:pt x="86591" y="77162"/>
                  </a:lnTo>
                  <a:lnTo>
                    <a:pt x="88202" y="73038"/>
                  </a:lnTo>
                  <a:lnTo>
                    <a:pt x="89228" y="65712"/>
                  </a:lnTo>
                  <a:close/>
                </a:path>
                <a:path w="354965" h="159385">
                  <a:moveTo>
                    <a:pt x="296480" y="116700"/>
                  </a:moveTo>
                  <a:lnTo>
                    <a:pt x="269887" y="116700"/>
                  </a:lnTo>
                  <a:lnTo>
                    <a:pt x="269887" y="157138"/>
                  </a:lnTo>
                  <a:lnTo>
                    <a:pt x="296480" y="157138"/>
                  </a:lnTo>
                  <a:lnTo>
                    <a:pt x="296480" y="116700"/>
                  </a:lnTo>
                  <a:close/>
                </a:path>
                <a:path w="354965" h="159385">
                  <a:moveTo>
                    <a:pt x="222196" y="46152"/>
                  </a:moveTo>
                  <a:lnTo>
                    <a:pt x="194944" y="46152"/>
                  </a:lnTo>
                  <a:lnTo>
                    <a:pt x="194944" y="76261"/>
                  </a:lnTo>
                  <a:lnTo>
                    <a:pt x="213625" y="116081"/>
                  </a:lnTo>
                  <a:lnTo>
                    <a:pt x="243295" y="122633"/>
                  </a:lnTo>
                  <a:lnTo>
                    <a:pt x="248130" y="122633"/>
                  </a:lnTo>
                  <a:lnTo>
                    <a:pt x="252745" y="122121"/>
                  </a:lnTo>
                  <a:lnTo>
                    <a:pt x="261536" y="120069"/>
                  </a:lnTo>
                  <a:lnTo>
                    <a:pt x="265785" y="118604"/>
                  </a:lnTo>
                  <a:lnTo>
                    <a:pt x="269887" y="116700"/>
                  </a:lnTo>
                  <a:lnTo>
                    <a:pt x="296480" y="116700"/>
                  </a:lnTo>
                  <a:lnTo>
                    <a:pt x="296480" y="100436"/>
                  </a:lnTo>
                  <a:lnTo>
                    <a:pt x="239046" y="100436"/>
                  </a:lnTo>
                  <a:lnTo>
                    <a:pt x="232452" y="98385"/>
                  </a:lnTo>
                  <a:lnTo>
                    <a:pt x="228350" y="94283"/>
                  </a:lnTo>
                  <a:lnTo>
                    <a:pt x="224248" y="90034"/>
                  </a:lnTo>
                  <a:lnTo>
                    <a:pt x="222196" y="83221"/>
                  </a:lnTo>
                  <a:lnTo>
                    <a:pt x="222196" y="46152"/>
                  </a:lnTo>
                  <a:close/>
                </a:path>
                <a:path w="354965" h="159385">
                  <a:moveTo>
                    <a:pt x="296480" y="46152"/>
                  </a:moveTo>
                  <a:lnTo>
                    <a:pt x="269228" y="46152"/>
                  </a:lnTo>
                  <a:lnTo>
                    <a:pt x="269228" y="94942"/>
                  </a:lnTo>
                  <a:lnTo>
                    <a:pt x="266151" y="96847"/>
                  </a:lnTo>
                  <a:lnTo>
                    <a:pt x="262928" y="98239"/>
                  </a:lnTo>
                  <a:lnTo>
                    <a:pt x="256188" y="99997"/>
                  </a:lnTo>
                  <a:lnTo>
                    <a:pt x="252379" y="100436"/>
                  </a:lnTo>
                  <a:lnTo>
                    <a:pt x="296480" y="100436"/>
                  </a:lnTo>
                  <a:lnTo>
                    <a:pt x="296480" y="46152"/>
                  </a:lnTo>
                  <a:close/>
                </a:path>
                <a:path w="354965" h="159385">
                  <a:moveTo>
                    <a:pt x="354717" y="126589"/>
                  </a:moveTo>
                  <a:lnTo>
                    <a:pt x="323949" y="126589"/>
                  </a:lnTo>
                  <a:lnTo>
                    <a:pt x="323949" y="157138"/>
                  </a:lnTo>
                  <a:lnTo>
                    <a:pt x="354717" y="157138"/>
                  </a:lnTo>
                  <a:lnTo>
                    <a:pt x="35471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2035250" y="6794683"/>
            <a:ext cx="575945" cy="575945"/>
            <a:chOff x="12035249" y="6794683"/>
            <a:chExt cx="575945" cy="575945"/>
          </a:xfrm>
        </p:grpSpPr>
        <p:sp>
          <p:nvSpPr>
            <p:cNvPr id="29" name="object 29"/>
            <p:cNvSpPr/>
            <p:nvPr/>
          </p:nvSpPr>
          <p:spPr>
            <a:xfrm>
              <a:off x="12035249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091041" y="7003835"/>
              <a:ext cx="470534" cy="157480"/>
            </a:xfrm>
            <a:custGeom>
              <a:avLst/>
              <a:gdLst/>
              <a:ahLst/>
              <a:cxnLst/>
              <a:rect l="l" t="t" r="r" b="b"/>
              <a:pathLst>
                <a:path w="470534" h="157479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7479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7479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7479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7479">
                  <a:moveTo>
                    <a:pt x="218792" y="23735"/>
                  </a:moveTo>
                  <a:lnTo>
                    <a:pt x="176319" y="23735"/>
                  </a:lnTo>
                  <a:lnTo>
                    <a:pt x="183132" y="25640"/>
                  </a:lnTo>
                  <a:lnTo>
                    <a:pt x="192509" y="33259"/>
                  </a:lnTo>
                  <a:lnTo>
                    <a:pt x="194853" y="38900"/>
                  </a:lnTo>
                  <a:lnTo>
                    <a:pt x="194853" y="52379"/>
                  </a:lnTo>
                  <a:lnTo>
                    <a:pt x="193315" y="58240"/>
                  </a:lnTo>
                  <a:lnTo>
                    <a:pt x="187161" y="69668"/>
                  </a:lnTo>
                  <a:lnTo>
                    <a:pt x="182399" y="75895"/>
                  </a:lnTo>
                  <a:lnTo>
                    <a:pt x="124526" y="136259"/>
                  </a:lnTo>
                  <a:lnTo>
                    <a:pt x="124526" y="157138"/>
                  </a:lnTo>
                  <a:lnTo>
                    <a:pt x="228918" y="157138"/>
                  </a:lnTo>
                  <a:lnTo>
                    <a:pt x="228918" y="141094"/>
                  </a:lnTo>
                  <a:lnTo>
                    <a:pt x="151997" y="141094"/>
                  </a:lnTo>
                  <a:lnTo>
                    <a:pt x="151997" y="133622"/>
                  </a:lnTo>
                  <a:lnTo>
                    <a:pt x="159470" y="133622"/>
                  </a:lnTo>
                  <a:lnTo>
                    <a:pt x="194853" y="98239"/>
                  </a:lnTo>
                  <a:lnTo>
                    <a:pt x="218932" y="64311"/>
                  </a:lnTo>
                  <a:lnTo>
                    <a:pt x="222765" y="43295"/>
                  </a:lnTo>
                  <a:lnTo>
                    <a:pt x="221984" y="34138"/>
                  </a:lnTo>
                  <a:lnTo>
                    <a:pt x="221868" y="33259"/>
                  </a:lnTo>
                  <a:lnTo>
                    <a:pt x="219413" y="24834"/>
                  </a:lnTo>
                  <a:lnTo>
                    <a:pt x="218792" y="23735"/>
                  </a:lnTo>
                  <a:close/>
                </a:path>
                <a:path w="470534" h="157479">
                  <a:moveTo>
                    <a:pt x="159470" y="133622"/>
                  </a:moveTo>
                  <a:lnTo>
                    <a:pt x="151997" y="133622"/>
                  </a:lnTo>
                  <a:lnTo>
                    <a:pt x="151997" y="141094"/>
                  </a:lnTo>
                  <a:lnTo>
                    <a:pt x="159470" y="133622"/>
                  </a:lnTo>
                  <a:close/>
                </a:path>
                <a:path w="470534" h="157479">
                  <a:moveTo>
                    <a:pt x="228918" y="133622"/>
                  </a:moveTo>
                  <a:lnTo>
                    <a:pt x="159470" y="133622"/>
                  </a:lnTo>
                  <a:lnTo>
                    <a:pt x="151997" y="141094"/>
                  </a:lnTo>
                  <a:lnTo>
                    <a:pt x="228918" y="141094"/>
                  </a:lnTo>
                  <a:lnTo>
                    <a:pt x="228918" y="133622"/>
                  </a:lnTo>
                  <a:close/>
                </a:path>
                <a:path w="470534" h="157479">
                  <a:moveTo>
                    <a:pt x="170898" y="0"/>
                  </a:moveTo>
                  <a:lnTo>
                    <a:pt x="128701" y="10933"/>
                  </a:lnTo>
                  <a:lnTo>
                    <a:pt x="118152" y="18461"/>
                  </a:lnTo>
                  <a:lnTo>
                    <a:pt x="127383" y="39559"/>
                  </a:lnTo>
                  <a:lnTo>
                    <a:pt x="133683" y="34138"/>
                  </a:lnTo>
                  <a:lnTo>
                    <a:pt x="140130" y="30182"/>
                  </a:lnTo>
                  <a:lnTo>
                    <a:pt x="146723" y="27691"/>
                  </a:lnTo>
                  <a:lnTo>
                    <a:pt x="153316" y="25054"/>
                  </a:lnTo>
                  <a:lnTo>
                    <a:pt x="160202" y="23735"/>
                  </a:lnTo>
                  <a:lnTo>
                    <a:pt x="218792" y="23735"/>
                  </a:lnTo>
                  <a:lnTo>
                    <a:pt x="215224" y="17417"/>
                  </a:lnTo>
                  <a:lnTo>
                    <a:pt x="209358" y="11208"/>
                  </a:lnTo>
                  <a:lnTo>
                    <a:pt x="201927" y="6304"/>
                  </a:lnTo>
                  <a:lnTo>
                    <a:pt x="193040" y="2802"/>
                  </a:lnTo>
                  <a:lnTo>
                    <a:pt x="182697" y="700"/>
                  </a:lnTo>
                  <a:lnTo>
                    <a:pt x="170898" y="0"/>
                  </a:lnTo>
                  <a:close/>
                </a:path>
                <a:path w="470534" h="157479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7479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7479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7479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2035250" y="7590077"/>
            <a:ext cx="575945" cy="575945"/>
            <a:chOff x="12035249" y="7590056"/>
            <a:chExt cx="575945" cy="575945"/>
          </a:xfrm>
        </p:grpSpPr>
        <p:sp>
          <p:nvSpPr>
            <p:cNvPr id="32" name="object 32"/>
            <p:cNvSpPr/>
            <p:nvPr/>
          </p:nvSpPr>
          <p:spPr>
            <a:xfrm>
              <a:off x="12035249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50673" y="7799208"/>
              <a:ext cx="352425" cy="157480"/>
            </a:xfrm>
            <a:custGeom>
              <a:avLst/>
              <a:gdLst/>
              <a:ahLst/>
              <a:cxnLst/>
              <a:rect l="l" t="t" r="r" b="b"/>
              <a:pathLst>
                <a:path w="352425" h="157479">
                  <a:moveTo>
                    <a:pt x="100640" y="23735"/>
                  </a:moveTo>
                  <a:lnTo>
                    <a:pt x="58166" y="23735"/>
                  </a:lnTo>
                  <a:lnTo>
                    <a:pt x="64979" y="25640"/>
                  </a:lnTo>
                  <a:lnTo>
                    <a:pt x="74356" y="33259"/>
                  </a:lnTo>
                  <a:lnTo>
                    <a:pt x="76701" y="38900"/>
                  </a:lnTo>
                  <a:lnTo>
                    <a:pt x="76701" y="52379"/>
                  </a:lnTo>
                  <a:lnTo>
                    <a:pt x="75162" y="58240"/>
                  </a:lnTo>
                  <a:lnTo>
                    <a:pt x="69009" y="69668"/>
                  </a:lnTo>
                  <a:lnTo>
                    <a:pt x="64247" y="75895"/>
                  </a:lnTo>
                  <a:lnTo>
                    <a:pt x="6373" y="136259"/>
                  </a:lnTo>
                  <a:lnTo>
                    <a:pt x="6373" y="157138"/>
                  </a:lnTo>
                  <a:lnTo>
                    <a:pt x="110766" y="157138"/>
                  </a:lnTo>
                  <a:lnTo>
                    <a:pt x="110766" y="141094"/>
                  </a:lnTo>
                  <a:lnTo>
                    <a:pt x="33845" y="141094"/>
                  </a:lnTo>
                  <a:lnTo>
                    <a:pt x="33845" y="133622"/>
                  </a:lnTo>
                  <a:lnTo>
                    <a:pt x="41317" y="133622"/>
                  </a:lnTo>
                  <a:lnTo>
                    <a:pt x="76701" y="98239"/>
                  </a:lnTo>
                  <a:lnTo>
                    <a:pt x="100780" y="64311"/>
                  </a:lnTo>
                  <a:lnTo>
                    <a:pt x="104612" y="43295"/>
                  </a:lnTo>
                  <a:lnTo>
                    <a:pt x="103832" y="34138"/>
                  </a:lnTo>
                  <a:lnTo>
                    <a:pt x="103715" y="33259"/>
                  </a:lnTo>
                  <a:lnTo>
                    <a:pt x="101260" y="24834"/>
                  </a:lnTo>
                  <a:lnTo>
                    <a:pt x="100640" y="23735"/>
                  </a:lnTo>
                  <a:close/>
                </a:path>
                <a:path w="352425" h="157479">
                  <a:moveTo>
                    <a:pt x="41317" y="133622"/>
                  </a:moveTo>
                  <a:lnTo>
                    <a:pt x="33845" y="133622"/>
                  </a:lnTo>
                  <a:lnTo>
                    <a:pt x="33845" y="141094"/>
                  </a:lnTo>
                  <a:lnTo>
                    <a:pt x="41317" y="133622"/>
                  </a:lnTo>
                  <a:close/>
                </a:path>
                <a:path w="352425" h="157479">
                  <a:moveTo>
                    <a:pt x="110766" y="133622"/>
                  </a:moveTo>
                  <a:lnTo>
                    <a:pt x="41317" y="133622"/>
                  </a:lnTo>
                  <a:lnTo>
                    <a:pt x="33845" y="141094"/>
                  </a:lnTo>
                  <a:lnTo>
                    <a:pt x="110766" y="141094"/>
                  </a:lnTo>
                  <a:lnTo>
                    <a:pt x="110766" y="133622"/>
                  </a:lnTo>
                  <a:close/>
                </a:path>
                <a:path w="352425" h="157479">
                  <a:moveTo>
                    <a:pt x="52745" y="0"/>
                  </a:moveTo>
                  <a:lnTo>
                    <a:pt x="10549" y="10933"/>
                  </a:lnTo>
                  <a:lnTo>
                    <a:pt x="0" y="18461"/>
                  </a:lnTo>
                  <a:lnTo>
                    <a:pt x="9230" y="39559"/>
                  </a:lnTo>
                  <a:lnTo>
                    <a:pt x="15530" y="34138"/>
                  </a:lnTo>
                  <a:lnTo>
                    <a:pt x="21977" y="30182"/>
                  </a:lnTo>
                  <a:lnTo>
                    <a:pt x="28570" y="27691"/>
                  </a:lnTo>
                  <a:lnTo>
                    <a:pt x="35163" y="25054"/>
                  </a:lnTo>
                  <a:lnTo>
                    <a:pt x="42050" y="23735"/>
                  </a:lnTo>
                  <a:lnTo>
                    <a:pt x="100640" y="23735"/>
                  </a:lnTo>
                  <a:lnTo>
                    <a:pt x="97071" y="17417"/>
                  </a:lnTo>
                  <a:lnTo>
                    <a:pt x="91206" y="11208"/>
                  </a:lnTo>
                  <a:lnTo>
                    <a:pt x="83775" y="6304"/>
                  </a:lnTo>
                  <a:lnTo>
                    <a:pt x="74888" y="2802"/>
                  </a:lnTo>
                  <a:lnTo>
                    <a:pt x="64544" y="700"/>
                  </a:lnTo>
                  <a:lnTo>
                    <a:pt x="52745" y="0"/>
                  </a:lnTo>
                  <a:close/>
                </a:path>
                <a:path w="352425" h="157479">
                  <a:moveTo>
                    <a:pt x="294062" y="116700"/>
                  </a:moveTo>
                  <a:lnTo>
                    <a:pt x="267470" y="116700"/>
                  </a:lnTo>
                  <a:lnTo>
                    <a:pt x="267470" y="157138"/>
                  </a:lnTo>
                  <a:lnTo>
                    <a:pt x="294062" y="157138"/>
                  </a:lnTo>
                  <a:lnTo>
                    <a:pt x="294062" y="116700"/>
                  </a:lnTo>
                  <a:close/>
                </a:path>
                <a:path w="352425" h="157479">
                  <a:moveTo>
                    <a:pt x="219779" y="46152"/>
                  </a:moveTo>
                  <a:lnTo>
                    <a:pt x="192527" y="46152"/>
                  </a:lnTo>
                  <a:lnTo>
                    <a:pt x="192527" y="76261"/>
                  </a:lnTo>
                  <a:lnTo>
                    <a:pt x="211208" y="116081"/>
                  </a:lnTo>
                  <a:lnTo>
                    <a:pt x="240877" y="122633"/>
                  </a:lnTo>
                  <a:lnTo>
                    <a:pt x="245712" y="122633"/>
                  </a:lnTo>
                  <a:lnTo>
                    <a:pt x="250327" y="122121"/>
                  </a:lnTo>
                  <a:lnTo>
                    <a:pt x="259118" y="120069"/>
                  </a:lnTo>
                  <a:lnTo>
                    <a:pt x="263367" y="118604"/>
                  </a:lnTo>
                  <a:lnTo>
                    <a:pt x="267470" y="116700"/>
                  </a:lnTo>
                  <a:lnTo>
                    <a:pt x="294062" y="116700"/>
                  </a:lnTo>
                  <a:lnTo>
                    <a:pt x="294062" y="100436"/>
                  </a:lnTo>
                  <a:lnTo>
                    <a:pt x="236628" y="100436"/>
                  </a:lnTo>
                  <a:lnTo>
                    <a:pt x="230035" y="98385"/>
                  </a:lnTo>
                  <a:lnTo>
                    <a:pt x="225933" y="94283"/>
                  </a:lnTo>
                  <a:lnTo>
                    <a:pt x="221830" y="90034"/>
                  </a:lnTo>
                  <a:lnTo>
                    <a:pt x="219779" y="83221"/>
                  </a:lnTo>
                  <a:lnTo>
                    <a:pt x="219779" y="46152"/>
                  </a:lnTo>
                  <a:close/>
                </a:path>
                <a:path w="352425" h="157479">
                  <a:moveTo>
                    <a:pt x="294062" y="46152"/>
                  </a:moveTo>
                  <a:lnTo>
                    <a:pt x="266811" y="46152"/>
                  </a:lnTo>
                  <a:lnTo>
                    <a:pt x="266811" y="94942"/>
                  </a:lnTo>
                  <a:lnTo>
                    <a:pt x="263734" y="96847"/>
                  </a:lnTo>
                  <a:lnTo>
                    <a:pt x="260510" y="98239"/>
                  </a:lnTo>
                  <a:lnTo>
                    <a:pt x="253771" y="99997"/>
                  </a:lnTo>
                  <a:lnTo>
                    <a:pt x="249961" y="100436"/>
                  </a:lnTo>
                  <a:lnTo>
                    <a:pt x="294062" y="100436"/>
                  </a:lnTo>
                  <a:lnTo>
                    <a:pt x="294062" y="46152"/>
                  </a:lnTo>
                  <a:close/>
                </a:path>
                <a:path w="352425" h="157479">
                  <a:moveTo>
                    <a:pt x="352299" y="126589"/>
                  </a:moveTo>
                  <a:lnTo>
                    <a:pt x="321531" y="126589"/>
                  </a:lnTo>
                  <a:lnTo>
                    <a:pt x="321531" y="157138"/>
                  </a:lnTo>
                  <a:lnTo>
                    <a:pt x="352299" y="157138"/>
                  </a:lnTo>
                  <a:lnTo>
                    <a:pt x="352299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2035250" y="8542411"/>
            <a:ext cx="575945" cy="575945"/>
            <a:chOff x="12035249" y="8542411"/>
            <a:chExt cx="575945" cy="575945"/>
          </a:xfrm>
        </p:grpSpPr>
        <p:sp>
          <p:nvSpPr>
            <p:cNvPr id="35" name="object 35"/>
            <p:cNvSpPr/>
            <p:nvPr/>
          </p:nvSpPr>
          <p:spPr>
            <a:xfrm>
              <a:off x="12035249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48475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2035250" y="5695825"/>
            <a:ext cx="575945" cy="575945"/>
            <a:chOff x="12035249" y="5695812"/>
            <a:chExt cx="575945" cy="575945"/>
          </a:xfrm>
        </p:grpSpPr>
        <p:sp>
          <p:nvSpPr>
            <p:cNvPr id="38" name="object 38"/>
            <p:cNvSpPr/>
            <p:nvPr/>
          </p:nvSpPr>
          <p:spPr>
            <a:xfrm>
              <a:off x="12035249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085682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599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8492465" y="4199269"/>
            <a:ext cx="575945" cy="575945"/>
            <a:chOff x="18492423" y="4199255"/>
            <a:chExt cx="575945" cy="575945"/>
          </a:xfrm>
        </p:grpSpPr>
        <p:sp>
          <p:nvSpPr>
            <p:cNvPr id="41" name="object 41"/>
            <p:cNvSpPr/>
            <p:nvPr/>
          </p:nvSpPr>
          <p:spPr>
            <a:xfrm>
              <a:off x="18492423" y="419925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548214" y="4410605"/>
              <a:ext cx="470534" cy="154940"/>
            </a:xfrm>
            <a:custGeom>
              <a:avLst/>
              <a:gdLst/>
              <a:ahLst/>
              <a:cxnLst/>
              <a:rect l="l" t="t" r="r" b="b"/>
              <a:pathLst>
                <a:path w="470534" h="154939">
                  <a:moveTo>
                    <a:pt x="97359" y="131424"/>
                  </a:moveTo>
                  <a:lnTo>
                    <a:pt x="0" y="131424"/>
                  </a:lnTo>
                  <a:lnTo>
                    <a:pt x="0" y="154940"/>
                  </a:lnTo>
                  <a:lnTo>
                    <a:pt x="97359" y="154940"/>
                  </a:lnTo>
                  <a:lnTo>
                    <a:pt x="97359" y="131424"/>
                  </a:lnTo>
                  <a:close/>
                </a:path>
                <a:path w="470534" h="154939">
                  <a:moveTo>
                    <a:pt x="63954" y="23735"/>
                  </a:moveTo>
                  <a:lnTo>
                    <a:pt x="49229" y="23735"/>
                  </a:lnTo>
                  <a:lnTo>
                    <a:pt x="35603" y="31858"/>
                  </a:lnTo>
                  <a:lnTo>
                    <a:pt x="35603" y="131424"/>
                  </a:lnTo>
                  <a:lnTo>
                    <a:pt x="63954" y="131424"/>
                  </a:lnTo>
                  <a:lnTo>
                    <a:pt x="63954" y="23735"/>
                  </a:lnTo>
                  <a:close/>
                </a:path>
                <a:path w="470534" h="154939">
                  <a:moveTo>
                    <a:pt x="63954" y="0"/>
                  </a:moveTo>
                  <a:lnTo>
                    <a:pt x="43735" y="0"/>
                  </a:lnTo>
                  <a:lnTo>
                    <a:pt x="3516" y="24175"/>
                  </a:lnTo>
                  <a:lnTo>
                    <a:pt x="3516" y="50987"/>
                  </a:lnTo>
                  <a:lnTo>
                    <a:pt x="35603" y="31858"/>
                  </a:lnTo>
                  <a:lnTo>
                    <a:pt x="35603" y="23735"/>
                  </a:lnTo>
                  <a:lnTo>
                    <a:pt x="63954" y="23735"/>
                  </a:lnTo>
                  <a:lnTo>
                    <a:pt x="63954" y="0"/>
                  </a:lnTo>
                  <a:close/>
                </a:path>
                <a:path w="470534" h="154939">
                  <a:moveTo>
                    <a:pt x="49229" y="23735"/>
                  </a:moveTo>
                  <a:lnTo>
                    <a:pt x="35603" y="23735"/>
                  </a:lnTo>
                  <a:lnTo>
                    <a:pt x="35603" y="31858"/>
                  </a:lnTo>
                  <a:lnTo>
                    <a:pt x="49229" y="23735"/>
                  </a:lnTo>
                  <a:close/>
                </a:path>
                <a:path w="470534" h="154939">
                  <a:moveTo>
                    <a:pt x="229138" y="131424"/>
                  </a:moveTo>
                  <a:lnTo>
                    <a:pt x="131778" y="131424"/>
                  </a:lnTo>
                  <a:lnTo>
                    <a:pt x="131778" y="154940"/>
                  </a:lnTo>
                  <a:lnTo>
                    <a:pt x="229138" y="154940"/>
                  </a:lnTo>
                  <a:lnTo>
                    <a:pt x="229138" y="131424"/>
                  </a:lnTo>
                  <a:close/>
                </a:path>
                <a:path w="470534" h="154939">
                  <a:moveTo>
                    <a:pt x="195732" y="23735"/>
                  </a:moveTo>
                  <a:lnTo>
                    <a:pt x="181008" y="23735"/>
                  </a:lnTo>
                  <a:lnTo>
                    <a:pt x="167382" y="31858"/>
                  </a:lnTo>
                  <a:lnTo>
                    <a:pt x="167382" y="131424"/>
                  </a:lnTo>
                  <a:lnTo>
                    <a:pt x="195732" y="131424"/>
                  </a:lnTo>
                  <a:lnTo>
                    <a:pt x="195732" y="23735"/>
                  </a:lnTo>
                  <a:close/>
                </a:path>
                <a:path w="470534" h="154939">
                  <a:moveTo>
                    <a:pt x="195732" y="0"/>
                  </a:moveTo>
                  <a:lnTo>
                    <a:pt x="175513" y="0"/>
                  </a:lnTo>
                  <a:lnTo>
                    <a:pt x="135295" y="24175"/>
                  </a:lnTo>
                  <a:lnTo>
                    <a:pt x="135295" y="50987"/>
                  </a:lnTo>
                  <a:lnTo>
                    <a:pt x="167382" y="31858"/>
                  </a:lnTo>
                  <a:lnTo>
                    <a:pt x="167382" y="23735"/>
                  </a:lnTo>
                  <a:lnTo>
                    <a:pt x="195732" y="23735"/>
                  </a:lnTo>
                  <a:lnTo>
                    <a:pt x="195732" y="0"/>
                  </a:lnTo>
                  <a:close/>
                </a:path>
                <a:path w="470534" h="154939">
                  <a:moveTo>
                    <a:pt x="181008" y="23735"/>
                  </a:moveTo>
                  <a:lnTo>
                    <a:pt x="167382" y="23735"/>
                  </a:lnTo>
                  <a:lnTo>
                    <a:pt x="167382" y="31858"/>
                  </a:lnTo>
                  <a:lnTo>
                    <a:pt x="181008" y="23735"/>
                  </a:lnTo>
                  <a:close/>
                </a:path>
                <a:path w="470534" h="154939">
                  <a:moveTo>
                    <a:pt x="412215" y="114502"/>
                  </a:moveTo>
                  <a:lnTo>
                    <a:pt x="385622" y="114502"/>
                  </a:lnTo>
                  <a:lnTo>
                    <a:pt x="385622" y="154940"/>
                  </a:lnTo>
                  <a:lnTo>
                    <a:pt x="412215" y="154940"/>
                  </a:lnTo>
                  <a:lnTo>
                    <a:pt x="412215" y="114502"/>
                  </a:lnTo>
                  <a:close/>
                </a:path>
                <a:path w="470534" h="154939">
                  <a:moveTo>
                    <a:pt x="337932" y="43954"/>
                  </a:moveTo>
                  <a:lnTo>
                    <a:pt x="310680" y="43954"/>
                  </a:lnTo>
                  <a:lnTo>
                    <a:pt x="310680" y="74063"/>
                  </a:lnTo>
                  <a:lnTo>
                    <a:pt x="329360" y="113884"/>
                  </a:lnTo>
                  <a:lnTo>
                    <a:pt x="359030" y="120436"/>
                  </a:lnTo>
                  <a:lnTo>
                    <a:pt x="363865" y="120436"/>
                  </a:lnTo>
                  <a:lnTo>
                    <a:pt x="368480" y="119923"/>
                  </a:lnTo>
                  <a:lnTo>
                    <a:pt x="377271" y="117872"/>
                  </a:lnTo>
                  <a:lnTo>
                    <a:pt x="381520" y="116407"/>
                  </a:lnTo>
                  <a:lnTo>
                    <a:pt x="385622" y="114502"/>
                  </a:lnTo>
                  <a:lnTo>
                    <a:pt x="412215" y="114502"/>
                  </a:lnTo>
                  <a:lnTo>
                    <a:pt x="412215" y="98239"/>
                  </a:lnTo>
                  <a:lnTo>
                    <a:pt x="354781" y="98239"/>
                  </a:lnTo>
                  <a:lnTo>
                    <a:pt x="348188" y="96187"/>
                  </a:lnTo>
                  <a:lnTo>
                    <a:pt x="344085" y="92085"/>
                  </a:lnTo>
                  <a:lnTo>
                    <a:pt x="339983" y="87836"/>
                  </a:lnTo>
                  <a:lnTo>
                    <a:pt x="337932" y="81023"/>
                  </a:lnTo>
                  <a:lnTo>
                    <a:pt x="337932" y="43954"/>
                  </a:lnTo>
                  <a:close/>
                </a:path>
                <a:path w="470534" h="154939">
                  <a:moveTo>
                    <a:pt x="412215" y="43954"/>
                  </a:moveTo>
                  <a:lnTo>
                    <a:pt x="384963" y="43954"/>
                  </a:lnTo>
                  <a:lnTo>
                    <a:pt x="384963" y="92744"/>
                  </a:lnTo>
                  <a:lnTo>
                    <a:pt x="381886" y="94649"/>
                  </a:lnTo>
                  <a:lnTo>
                    <a:pt x="378663" y="96041"/>
                  </a:lnTo>
                  <a:lnTo>
                    <a:pt x="371923" y="97799"/>
                  </a:lnTo>
                  <a:lnTo>
                    <a:pt x="368114" y="98239"/>
                  </a:lnTo>
                  <a:lnTo>
                    <a:pt x="412215" y="98239"/>
                  </a:lnTo>
                  <a:lnTo>
                    <a:pt x="412215" y="43954"/>
                  </a:lnTo>
                  <a:close/>
                </a:path>
                <a:path w="470534" h="154939">
                  <a:moveTo>
                    <a:pt x="470452" y="124392"/>
                  </a:moveTo>
                  <a:lnTo>
                    <a:pt x="439684" y="124392"/>
                  </a:lnTo>
                  <a:lnTo>
                    <a:pt x="439684" y="154940"/>
                  </a:lnTo>
                  <a:lnTo>
                    <a:pt x="470452" y="154940"/>
                  </a:lnTo>
                  <a:lnTo>
                    <a:pt x="470452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8492465" y="6794683"/>
            <a:ext cx="575945" cy="575945"/>
            <a:chOff x="18492423" y="6794683"/>
            <a:chExt cx="575945" cy="575945"/>
          </a:xfrm>
        </p:grpSpPr>
        <p:sp>
          <p:nvSpPr>
            <p:cNvPr id="44" name="object 44"/>
            <p:cNvSpPr/>
            <p:nvPr/>
          </p:nvSpPr>
          <p:spPr>
            <a:xfrm>
              <a:off x="18492423" y="6794683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548214" y="7003835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42726" y="77470"/>
                  </a:moveTo>
                  <a:lnTo>
                    <a:pt x="116132" y="107606"/>
                  </a:lnTo>
                  <a:lnTo>
                    <a:pt x="115515" y="115381"/>
                  </a:lnTo>
                  <a:lnTo>
                    <a:pt x="116463" y="125147"/>
                  </a:lnTo>
                  <a:lnTo>
                    <a:pt x="149030" y="156424"/>
                  </a:lnTo>
                  <a:lnTo>
                    <a:pt x="173315" y="159336"/>
                  </a:lnTo>
                  <a:lnTo>
                    <a:pt x="186282" y="158608"/>
                  </a:lnTo>
                  <a:lnTo>
                    <a:pt x="222682" y="141301"/>
                  </a:lnTo>
                  <a:lnTo>
                    <a:pt x="225205" y="137358"/>
                  </a:lnTo>
                  <a:lnTo>
                    <a:pt x="162766" y="137358"/>
                  </a:lnTo>
                  <a:lnTo>
                    <a:pt x="154781" y="135380"/>
                  </a:lnTo>
                  <a:lnTo>
                    <a:pt x="149360" y="131424"/>
                  </a:lnTo>
                  <a:lnTo>
                    <a:pt x="144086" y="127322"/>
                  </a:lnTo>
                  <a:lnTo>
                    <a:pt x="141448" y="121315"/>
                  </a:lnTo>
                  <a:lnTo>
                    <a:pt x="141448" y="105491"/>
                  </a:lnTo>
                  <a:lnTo>
                    <a:pt x="144086" y="99557"/>
                  </a:lnTo>
                  <a:lnTo>
                    <a:pt x="149360" y="95601"/>
                  </a:lnTo>
                  <a:lnTo>
                    <a:pt x="154781" y="91645"/>
                  </a:lnTo>
                  <a:lnTo>
                    <a:pt x="162766" y="89667"/>
                  </a:lnTo>
                  <a:lnTo>
                    <a:pt x="222692" y="89667"/>
                  </a:lnTo>
                  <a:lnTo>
                    <a:pt x="221886" y="88568"/>
                  </a:lnTo>
                  <a:lnTo>
                    <a:pt x="216776" y="83720"/>
                  </a:lnTo>
                  <a:lnTo>
                    <a:pt x="211324" y="80217"/>
                  </a:lnTo>
                  <a:lnTo>
                    <a:pt x="151118" y="80217"/>
                  </a:lnTo>
                  <a:lnTo>
                    <a:pt x="144319" y="78225"/>
                  </a:lnTo>
                  <a:lnTo>
                    <a:pt x="142726" y="77470"/>
                  </a:lnTo>
                  <a:close/>
                </a:path>
                <a:path w="470534" h="159384">
                  <a:moveTo>
                    <a:pt x="222692" y="89667"/>
                  </a:moveTo>
                  <a:lnTo>
                    <a:pt x="184011" y="89667"/>
                  </a:lnTo>
                  <a:lnTo>
                    <a:pt x="191996" y="91645"/>
                  </a:lnTo>
                  <a:lnTo>
                    <a:pt x="202545" y="99557"/>
                  </a:lnTo>
                  <a:lnTo>
                    <a:pt x="205183" y="105491"/>
                  </a:lnTo>
                  <a:lnTo>
                    <a:pt x="205183" y="121315"/>
                  </a:lnTo>
                  <a:lnTo>
                    <a:pt x="202545" y="127322"/>
                  </a:lnTo>
                  <a:lnTo>
                    <a:pt x="197271" y="131424"/>
                  </a:lnTo>
                  <a:lnTo>
                    <a:pt x="191996" y="135380"/>
                  </a:lnTo>
                  <a:lnTo>
                    <a:pt x="184011" y="137358"/>
                  </a:lnTo>
                  <a:lnTo>
                    <a:pt x="225205" y="137358"/>
                  </a:lnTo>
                  <a:lnTo>
                    <a:pt x="227490" y="133787"/>
                  </a:lnTo>
                  <a:lnTo>
                    <a:pt x="230374" y="125147"/>
                  </a:lnTo>
                  <a:lnTo>
                    <a:pt x="231336" y="115381"/>
                  </a:lnTo>
                  <a:lnTo>
                    <a:pt x="230742" y="107593"/>
                  </a:lnTo>
                  <a:lnTo>
                    <a:pt x="228948" y="100491"/>
                  </a:lnTo>
                  <a:lnTo>
                    <a:pt x="226020" y="94200"/>
                  </a:lnTo>
                  <a:lnTo>
                    <a:pt x="222692" y="89667"/>
                  </a:lnTo>
                  <a:close/>
                </a:path>
                <a:path w="470534" h="159384">
                  <a:moveTo>
                    <a:pt x="151118" y="75602"/>
                  </a:moveTo>
                  <a:lnTo>
                    <a:pt x="143577" y="77140"/>
                  </a:lnTo>
                  <a:lnTo>
                    <a:pt x="142726" y="77470"/>
                  </a:lnTo>
                  <a:lnTo>
                    <a:pt x="144319" y="78225"/>
                  </a:lnTo>
                  <a:lnTo>
                    <a:pt x="151118" y="80217"/>
                  </a:lnTo>
                  <a:lnTo>
                    <a:pt x="151118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51118" y="75602"/>
                  </a:lnTo>
                  <a:lnTo>
                    <a:pt x="151118" y="80217"/>
                  </a:lnTo>
                  <a:lnTo>
                    <a:pt x="211324" y="80217"/>
                  </a:lnTo>
                  <a:lnTo>
                    <a:pt x="210982" y="79997"/>
                  </a:lnTo>
                  <a:lnTo>
                    <a:pt x="196831" y="79997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196831" y="75602"/>
                  </a:moveTo>
                  <a:lnTo>
                    <a:pt x="196831" y="79997"/>
                  </a:lnTo>
                  <a:lnTo>
                    <a:pt x="203493" y="78280"/>
                  </a:lnTo>
                  <a:lnTo>
                    <a:pt x="205049" y="77562"/>
                  </a:lnTo>
                  <a:lnTo>
                    <a:pt x="204249" y="77236"/>
                  </a:lnTo>
                  <a:lnTo>
                    <a:pt x="196831" y="75602"/>
                  </a:lnTo>
                  <a:close/>
                </a:path>
                <a:path w="470534" h="159384">
                  <a:moveTo>
                    <a:pt x="205049" y="77562"/>
                  </a:moveTo>
                  <a:lnTo>
                    <a:pt x="203493" y="78280"/>
                  </a:lnTo>
                  <a:lnTo>
                    <a:pt x="196831" y="79997"/>
                  </a:lnTo>
                  <a:lnTo>
                    <a:pt x="210982" y="79997"/>
                  </a:lnTo>
                  <a:lnTo>
                    <a:pt x="205049" y="77562"/>
                  </a:lnTo>
                  <a:close/>
                </a:path>
                <a:path w="470534" h="159384">
                  <a:moveTo>
                    <a:pt x="209294" y="75602"/>
                  </a:moveTo>
                  <a:lnTo>
                    <a:pt x="196831" y="75602"/>
                  </a:lnTo>
                  <a:lnTo>
                    <a:pt x="204249" y="77236"/>
                  </a:lnTo>
                  <a:lnTo>
                    <a:pt x="205049" y="77562"/>
                  </a:lnTo>
                  <a:lnTo>
                    <a:pt x="209294" y="75602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3756" y="11208"/>
                  </a:lnTo>
                  <a:lnTo>
                    <a:pt x="119471" y="41757"/>
                  </a:lnTo>
                  <a:lnTo>
                    <a:pt x="120010" y="48858"/>
                  </a:lnTo>
                  <a:lnTo>
                    <a:pt x="142726" y="77470"/>
                  </a:lnTo>
                  <a:lnTo>
                    <a:pt x="143577" y="77140"/>
                  </a:lnTo>
                  <a:lnTo>
                    <a:pt x="151118" y="75602"/>
                  </a:lnTo>
                  <a:lnTo>
                    <a:pt x="209294" y="75602"/>
                  </a:lnTo>
                  <a:lnTo>
                    <a:pt x="214592" y="71797"/>
                  </a:lnTo>
                  <a:lnTo>
                    <a:pt x="218415" y="67690"/>
                  </a:lnTo>
                  <a:lnTo>
                    <a:pt x="164378" y="67690"/>
                  </a:lnTo>
                  <a:lnTo>
                    <a:pt x="157492" y="65639"/>
                  </a:lnTo>
                  <a:lnTo>
                    <a:pt x="152610" y="61495"/>
                  </a:lnTo>
                  <a:lnTo>
                    <a:pt x="147968" y="57434"/>
                  </a:lnTo>
                  <a:lnTo>
                    <a:pt x="145624" y="51793"/>
                  </a:lnTo>
                  <a:lnTo>
                    <a:pt x="145624" y="37581"/>
                  </a:lnTo>
                  <a:lnTo>
                    <a:pt x="147968" y="32087"/>
                  </a:lnTo>
                  <a:lnTo>
                    <a:pt x="157492" y="24028"/>
                  </a:lnTo>
                  <a:lnTo>
                    <a:pt x="164378" y="21977"/>
                  </a:lnTo>
                  <a:lnTo>
                    <a:pt x="222246" y="21977"/>
                  </a:lnTo>
                  <a:lnTo>
                    <a:pt x="219221" y="17238"/>
                  </a:lnTo>
                  <a:lnTo>
                    <a:pt x="212875" y="11208"/>
                  </a:lnTo>
                  <a:lnTo>
                    <a:pt x="205045" y="6304"/>
                  </a:lnTo>
                  <a:lnTo>
                    <a:pt x="195842" y="2802"/>
                  </a:lnTo>
                  <a:lnTo>
                    <a:pt x="185266" y="700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22246" y="21977"/>
                  </a:moveTo>
                  <a:lnTo>
                    <a:pt x="182399" y="21977"/>
                  </a:lnTo>
                  <a:lnTo>
                    <a:pt x="189286" y="24028"/>
                  </a:lnTo>
                  <a:lnTo>
                    <a:pt x="193974" y="28131"/>
                  </a:lnTo>
                  <a:lnTo>
                    <a:pt x="198809" y="32087"/>
                  </a:lnTo>
                  <a:lnTo>
                    <a:pt x="201227" y="37581"/>
                  </a:lnTo>
                  <a:lnTo>
                    <a:pt x="201227" y="51793"/>
                  </a:lnTo>
                  <a:lnTo>
                    <a:pt x="198809" y="57434"/>
                  </a:lnTo>
                  <a:lnTo>
                    <a:pt x="193974" y="61536"/>
                  </a:lnTo>
                  <a:lnTo>
                    <a:pt x="189286" y="65639"/>
                  </a:lnTo>
                  <a:lnTo>
                    <a:pt x="182399" y="67690"/>
                  </a:lnTo>
                  <a:lnTo>
                    <a:pt x="218415" y="67690"/>
                  </a:lnTo>
                  <a:lnTo>
                    <a:pt x="227380" y="41757"/>
                  </a:lnTo>
                  <a:lnTo>
                    <a:pt x="226473" y="32512"/>
                  </a:lnTo>
                  <a:lnTo>
                    <a:pt x="223754" y="24339"/>
                  </a:lnTo>
                  <a:lnTo>
                    <a:pt x="222246" y="21977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18492465" y="7590077"/>
            <a:ext cx="575945" cy="575945"/>
            <a:chOff x="18492423" y="7590056"/>
            <a:chExt cx="575945" cy="575945"/>
          </a:xfrm>
        </p:grpSpPr>
        <p:sp>
          <p:nvSpPr>
            <p:cNvPr id="47" name="object 47"/>
            <p:cNvSpPr/>
            <p:nvPr/>
          </p:nvSpPr>
          <p:spPr>
            <a:xfrm>
              <a:off x="18492423" y="7590056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8606088" y="7801406"/>
              <a:ext cx="354330" cy="154940"/>
            </a:xfrm>
            <a:custGeom>
              <a:avLst/>
              <a:gdLst/>
              <a:ahLst/>
              <a:cxnLst/>
              <a:rect l="l" t="t" r="r" b="b"/>
              <a:pathLst>
                <a:path w="354330" h="154940">
                  <a:moveTo>
                    <a:pt x="96480" y="124611"/>
                  </a:moveTo>
                  <a:lnTo>
                    <a:pt x="69228" y="124611"/>
                  </a:lnTo>
                  <a:lnTo>
                    <a:pt x="69228" y="154940"/>
                  </a:lnTo>
                  <a:lnTo>
                    <a:pt x="96480" y="154940"/>
                  </a:lnTo>
                  <a:lnTo>
                    <a:pt x="96480" y="124611"/>
                  </a:lnTo>
                  <a:close/>
                </a:path>
                <a:path w="354330" h="154940">
                  <a:moveTo>
                    <a:pt x="96480" y="0"/>
                  </a:moveTo>
                  <a:lnTo>
                    <a:pt x="73624" y="0"/>
                  </a:lnTo>
                  <a:lnTo>
                    <a:pt x="0" y="104832"/>
                  </a:lnTo>
                  <a:lnTo>
                    <a:pt x="0" y="124611"/>
                  </a:lnTo>
                  <a:lnTo>
                    <a:pt x="118678" y="124611"/>
                  </a:lnTo>
                  <a:lnTo>
                    <a:pt x="118678" y="109667"/>
                  </a:lnTo>
                  <a:lnTo>
                    <a:pt x="21098" y="109667"/>
                  </a:lnTo>
                  <a:lnTo>
                    <a:pt x="21098" y="103074"/>
                  </a:lnTo>
                  <a:lnTo>
                    <a:pt x="25715" y="103074"/>
                  </a:lnTo>
                  <a:lnTo>
                    <a:pt x="69228" y="40937"/>
                  </a:lnTo>
                  <a:lnTo>
                    <a:pt x="69228" y="33405"/>
                  </a:lnTo>
                  <a:lnTo>
                    <a:pt x="96480" y="33405"/>
                  </a:lnTo>
                  <a:lnTo>
                    <a:pt x="96480" y="0"/>
                  </a:lnTo>
                  <a:close/>
                </a:path>
                <a:path w="354330" h="154940">
                  <a:moveTo>
                    <a:pt x="25715" y="103074"/>
                  </a:moveTo>
                  <a:lnTo>
                    <a:pt x="21098" y="103074"/>
                  </a:lnTo>
                  <a:lnTo>
                    <a:pt x="21098" y="109667"/>
                  </a:lnTo>
                  <a:lnTo>
                    <a:pt x="25715" y="103074"/>
                  </a:lnTo>
                  <a:close/>
                </a:path>
                <a:path w="354330" h="154940">
                  <a:moveTo>
                    <a:pt x="118678" y="103074"/>
                  </a:moveTo>
                  <a:lnTo>
                    <a:pt x="25715" y="103074"/>
                  </a:lnTo>
                  <a:lnTo>
                    <a:pt x="21098" y="109667"/>
                  </a:lnTo>
                  <a:lnTo>
                    <a:pt x="118678" y="109667"/>
                  </a:lnTo>
                  <a:lnTo>
                    <a:pt x="118678" y="103074"/>
                  </a:lnTo>
                  <a:close/>
                </a:path>
                <a:path w="354330" h="154940">
                  <a:moveTo>
                    <a:pt x="96480" y="33405"/>
                  </a:moveTo>
                  <a:lnTo>
                    <a:pt x="74503" y="33405"/>
                  </a:lnTo>
                  <a:lnTo>
                    <a:pt x="69228" y="40937"/>
                  </a:lnTo>
                  <a:lnTo>
                    <a:pt x="69228" y="103074"/>
                  </a:lnTo>
                  <a:lnTo>
                    <a:pt x="96480" y="103074"/>
                  </a:lnTo>
                  <a:lnTo>
                    <a:pt x="96480" y="33405"/>
                  </a:lnTo>
                  <a:close/>
                </a:path>
                <a:path w="354330" h="154940">
                  <a:moveTo>
                    <a:pt x="74503" y="33405"/>
                  </a:moveTo>
                  <a:lnTo>
                    <a:pt x="69228" y="33405"/>
                  </a:lnTo>
                  <a:lnTo>
                    <a:pt x="69228" y="40937"/>
                  </a:lnTo>
                  <a:lnTo>
                    <a:pt x="74503" y="33405"/>
                  </a:lnTo>
                  <a:close/>
                </a:path>
                <a:path w="354330" h="154940">
                  <a:moveTo>
                    <a:pt x="295821" y="114502"/>
                  </a:moveTo>
                  <a:lnTo>
                    <a:pt x="269228" y="114502"/>
                  </a:lnTo>
                  <a:lnTo>
                    <a:pt x="269228" y="154940"/>
                  </a:lnTo>
                  <a:lnTo>
                    <a:pt x="295821" y="154940"/>
                  </a:lnTo>
                  <a:lnTo>
                    <a:pt x="295821" y="114502"/>
                  </a:lnTo>
                  <a:close/>
                </a:path>
                <a:path w="354330" h="154940">
                  <a:moveTo>
                    <a:pt x="221537" y="43954"/>
                  </a:moveTo>
                  <a:lnTo>
                    <a:pt x="194285" y="43954"/>
                  </a:lnTo>
                  <a:lnTo>
                    <a:pt x="194285" y="74063"/>
                  </a:lnTo>
                  <a:lnTo>
                    <a:pt x="212966" y="113884"/>
                  </a:lnTo>
                  <a:lnTo>
                    <a:pt x="242635" y="120436"/>
                  </a:lnTo>
                  <a:lnTo>
                    <a:pt x="247470" y="120436"/>
                  </a:lnTo>
                  <a:lnTo>
                    <a:pt x="252086" y="119923"/>
                  </a:lnTo>
                  <a:lnTo>
                    <a:pt x="260877" y="117872"/>
                  </a:lnTo>
                  <a:lnTo>
                    <a:pt x="265126" y="116407"/>
                  </a:lnTo>
                  <a:lnTo>
                    <a:pt x="269228" y="114502"/>
                  </a:lnTo>
                  <a:lnTo>
                    <a:pt x="295821" y="114502"/>
                  </a:lnTo>
                  <a:lnTo>
                    <a:pt x="295821" y="98239"/>
                  </a:lnTo>
                  <a:lnTo>
                    <a:pt x="238386" y="98239"/>
                  </a:lnTo>
                  <a:lnTo>
                    <a:pt x="231793" y="96187"/>
                  </a:lnTo>
                  <a:lnTo>
                    <a:pt x="227691" y="92085"/>
                  </a:lnTo>
                  <a:lnTo>
                    <a:pt x="223588" y="87836"/>
                  </a:lnTo>
                  <a:lnTo>
                    <a:pt x="221537" y="81023"/>
                  </a:lnTo>
                  <a:lnTo>
                    <a:pt x="221537" y="43954"/>
                  </a:lnTo>
                  <a:close/>
                </a:path>
                <a:path w="354330" h="154940">
                  <a:moveTo>
                    <a:pt x="295821" y="43954"/>
                  </a:moveTo>
                  <a:lnTo>
                    <a:pt x="268569" y="43954"/>
                  </a:lnTo>
                  <a:lnTo>
                    <a:pt x="268569" y="92744"/>
                  </a:lnTo>
                  <a:lnTo>
                    <a:pt x="265492" y="94649"/>
                  </a:lnTo>
                  <a:lnTo>
                    <a:pt x="262269" y="96041"/>
                  </a:lnTo>
                  <a:lnTo>
                    <a:pt x="255529" y="97799"/>
                  </a:lnTo>
                  <a:lnTo>
                    <a:pt x="251719" y="98239"/>
                  </a:lnTo>
                  <a:lnTo>
                    <a:pt x="295821" y="98239"/>
                  </a:lnTo>
                  <a:lnTo>
                    <a:pt x="295821" y="43954"/>
                  </a:lnTo>
                  <a:close/>
                </a:path>
                <a:path w="354330" h="154940">
                  <a:moveTo>
                    <a:pt x="354058" y="124392"/>
                  </a:moveTo>
                  <a:lnTo>
                    <a:pt x="323289" y="124392"/>
                  </a:lnTo>
                  <a:lnTo>
                    <a:pt x="323289" y="154940"/>
                  </a:lnTo>
                  <a:lnTo>
                    <a:pt x="354058" y="154940"/>
                  </a:lnTo>
                  <a:lnTo>
                    <a:pt x="354058" y="124392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18492465" y="8542411"/>
            <a:ext cx="575945" cy="575945"/>
            <a:chOff x="18492423" y="8542411"/>
            <a:chExt cx="575945" cy="575945"/>
          </a:xfrm>
        </p:grpSpPr>
        <p:sp>
          <p:nvSpPr>
            <p:cNvPr id="50" name="object 50"/>
            <p:cNvSpPr/>
            <p:nvPr/>
          </p:nvSpPr>
          <p:spPr>
            <a:xfrm>
              <a:off x="18492423" y="854241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605648" y="8751562"/>
              <a:ext cx="354965" cy="159385"/>
            </a:xfrm>
            <a:custGeom>
              <a:avLst/>
              <a:gdLst/>
              <a:ahLst/>
              <a:cxnLst/>
              <a:rect l="l" t="t" r="r" b="b"/>
              <a:pathLst>
                <a:path w="354965" h="159384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354965" h="159384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354965" h="159384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354965" h="159384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354965" h="159384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354965" h="159384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354965" h="159384">
                  <a:moveTo>
                    <a:pt x="296260" y="116700"/>
                  </a:moveTo>
                  <a:lnTo>
                    <a:pt x="269668" y="116700"/>
                  </a:lnTo>
                  <a:lnTo>
                    <a:pt x="269668" y="157138"/>
                  </a:lnTo>
                  <a:lnTo>
                    <a:pt x="296260" y="157138"/>
                  </a:lnTo>
                  <a:lnTo>
                    <a:pt x="296260" y="116700"/>
                  </a:lnTo>
                  <a:close/>
                </a:path>
                <a:path w="354965" h="159384">
                  <a:moveTo>
                    <a:pt x="221977" y="46152"/>
                  </a:moveTo>
                  <a:lnTo>
                    <a:pt x="194725" y="46152"/>
                  </a:lnTo>
                  <a:lnTo>
                    <a:pt x="194725" y="76261"/>
                  </a:lnTo>
                  <a:lnTo>
                    <a:pt x="213405" y="116081"/>
                  </a:lnTo>
                  <a:lnTo>
                    <a:pt x="243075" y="122633"/>
                  </a:lnTo>
                  <a:lnTo>
                    <a:pt x="247910" y="122633"/>
                  </a:lnTo>
                  <a:lnTo>
                    <a:pt x="252525" y="122121"/>
                  </a:lnTo>
                  <a:lnTo>
                    <a:pt x="261316" y="120069"/>
                  </a:lnTo>
                  <a:lnTo>
                    <a:pt x="265565" y="118604"/>
                  </a:lnTo>
                  <a:lnTo>
                    <a:pt x="269668" y="116700"/>
                  </a:lnTo>
                  <a:lnTo>
                    <a:pt x="296260" y="116700"/>
                  </a:lnTo>
                  <a:lnTo>
                    <a:pt x="296260" y="100436"/>
                  </a:lnTo>
                  <a:lnTo>
                    <a:pt x="238826" y="100436"/>
                  </a:lnTo>
                  <a:lnTo>
                    <a:pt x="232233" y="98385"/>
                  </a:lnTo>
                  <a:lnTo>
                    <a:pt x="228130" y="94283"/>
                  </a:lnTo>
                  <a:lnTo>
                    <a:pt x="224028" y="90034"/>
                  </a:lnTo>
                  <a:lnTo>
                    <a:pt x="221977" y="83221"/>
                  </a:lnTo>
                  <a:lnTo>
                    <a:pt x="221977" y="46152"/>
                  </a:lnTo>
                  <a:close/>
                </a:path>
                <a:path w="354965" h="159384">
                  <a:moveTo>
                    <a:pt x="296260" y="46152"/>
                  </a:moveTo>
                  <a:lnTo>
                    <a:pt x="269008" y="46152"/>
                  </a:lnTo>
                  <a:lnTo>
                    <a:pt x="269008" y="94942"/>
                  </a:lnTo>
                  <a:lnTo>
                    <a:pt x="265931" y="96847"/>
                  </a:lnTo>
                  <a:lnTo>
                    <a:pt x="262708" y="98239"/>
                  </a:lnTo>
                  <a:lnTo>
                    <a:pt x="255968" y="99997"/>
                  </a:lnTo>
                  <a:lnTo>
                    <a:pt x="252159" y="100436"/>
                  </a:lnTo>
                  <a:lnTo>
                    <a:pt x="296260" y="100436"/>
                  </a:lnTo>
                  <a:lnTo>
                    <a:pt x="296260" y="46152"/>
                  </a:lnTo>
                  <a:close/>
                </a:path>
                <a:path w="354965" h="159384">
                  <a:moveTo>
                    <a:pt x="354497" y="126589"/>
                  </a:moveTo>
                  <a:lnTo>
                    <a:pt x="323729" y="126589"/>
                  </a:lnTo>
                  <a:lnTo>
                    <a:pt x="323729" y="157138"/>
                  </a:lnTo>
                  <a:lnTo>
                    <a:pt x="354497" y="157138"/>
                  </a:lnTo>
                  <a:lnTo>
                    <a:pt x="354497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18492465" y="9494786"/>
            <a:ext cx="575945" cy="575945"/>
            <a:chOff x="18492423" y="9494765"/>
            <a:chExt cx="575945" cy="575945"/>
          </a:xfrm>
        </p:grpSpPr>
        <p:sp>
          <p:nvSpPr>
            <p:cNvPr id="53" name="object 53"/>
            <p:cNvSpPr/>
            <p:nvPr/>
          </p:nvSpPr>
          <p:spPr>
            <a:xfrm>
              <a:off x="18492423" y="9494765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8558679" y="9703917"/>
              <a:ext cx="470534" cy="159385"/>
            </a:xfrm>
            <a:custGeom>
              <a:avLst/>
              <a:gdLst/>
              <a:ahLst/>
              <a:cxnLst/>
              <a:rect l="l" t="t" r="r" b="b"/>
              <a:pathLst>
                <a:path w="470534" h="159384">
                  <a:moveTo>
                    <a:pt x="97359" y="133622"/>
                  </a:moveTo>
                  <a:lnTo>
                    <a:pt x="0" y="133622"/>
                  </a:lnTo>
                  <a:lnTo>
                    <a:pt x="0" y="157138"/>
                  </a:lnTo>
                  <a:lnTo>
                    <a:pt x="97359" y="157138"/>
                  </a:lnTo>
                  <a:lnTo>
                    <a:pt x="97359" y="133622"/>
                  </a:lnTo>
                  <a:close/>
                </a:path>
                <a:path w="470534" h="159384">
                  <a:moveTo>
                    <a:pt x="63954" y="25933"/>
                  </a:moveTo>
                  <a:lnTo>
                    <a:pt x="49229" y="25933"/>
                  </a:lnTo>
                  <a:lnTo>
                    <a:pt x="35603" y="34056"/>
                  </a:lnTo>
                  <a:lnTo>
                    <a:pt x="35603" y="133622"/>
                  </a:lnTo>
                  <a:lnTo>
                    <a:pt x="63954" y="133622"/>
                  </a:lnTo>
                  <a:lnTo>
                    <a:pt x="63954" y="25933"/>
                  </a:lnTo>
                  <a:close/>
                </a:path>
                <a:path w="470534" h="159384">
                  <a:moveTo>
                    <a:pt x="63954" y="2197"/>
                  </a:moveTo>
                  <a:lnTo>
                    <a:pt x="43735" y="2197"/>
                  </a:lnTo>
                  <a:lnTo>
                    <a:pt x="3516" y="26372"/>
                  </a:lnTo>
                  <a:lnTo>
                    <a:pt x="3516" y="53185"/>
                  </a:lnTo>
                  <a:lnTo>
                    <a:pt x="35603" y="34056"/>
                  </a:lnTo>
                  <a:lnTo>
                    <a:pt x="35603" y="25933"/>
                  </a:lnTo>
                  <a:lnTo>
                    <a:pt x="63954" y="25933"/>
                  </a:lnTo>
                  <a:lnTo>
                    <a:pt x="63954" y="2197"/>
                  </a:lnTo>
                  <a:close/>
                </a:path>
                <a:path w="470534" h="159384">
                  <a:moveTo>
                    <a:pt x="49229" y="25933"/>
                  </a:moveTo>
                  <a:lnTo>
                    <a:pt x="35603" y="25933"/>
                  </a:lnTo>
                  <a:lnTo>
                    <a:pt x="35603" y="34056"/>
                  </a:lnTo>
                  <a:lnTo>
                    <a:pt x="49229" y="25933"/>
                  </a:lnTo>
                  <a:close/>
                </a:path>
                <a:path w="470534" h="159384">
                  <a:moveTo>
                    <a:pt x="173315" y="0"/>
                  </a:moveTo>
                  <a:lnTo>
                    <a:pt x="131339" y="20219"/>
                  </a:lnTo>
                  <a:lnTo>
                    <a:pt x="117534" y="61055"/>
                  </a:lnTo>
                  <a:lnTo>
                    <a:pt x="116614" y="79338"/>
                  </a:lnTo>
                  <a:lnTo>
                    <a:pt x="117534" y="97469"/>
                  </a:lnTo>
                  <a:lnTo>
                    <a:pt x="131339" y="138677"/>
                  </a:lnTo>
                  <a:lnTo>
                    <a:pt x="173315" y="159336"/>
                  </a:lnTo>
                  <a:lnTo>
                    <a:pt x="186241" y="158045"/>
                  </a:lnTo>
                  <a:lnTo>
                    <a:pt x="197546" y="154171"/>
                  </a:lnTo>
                  <a:lnTo>
                    <a:pt x="207229" y="147715"/>
                  </a:lnTo>
                  <a:lnTo>
                    <a:pt x="215292" y="138677"/>
                  </a:lnTo>
                  <a:lnTo>
                    <a:pt x="216763" y="136040"/>
                  </a:lnTo>
                  <a:lnTo>
                    <a:pt x="173315" y="136040"/>
                  </a:lnTo>
                  <a:lnTo>
                    <a:pt x="166406" y="135188"/>
                  </a:lnTo>
                  <a:lnTo>
                    <a:pt x="144319" y="92868"/>
                  </a:lnTo>
                  <a:lnTo>
                    <a:pt x="143866" y="79118"/>
                  </a:lnTo>
                  <a:lnTo>
                    <a:pt x="144319" y="65410"/>
                  </a:lnTo>
                  <a:lnTo>
                    <a:pt x="160404" y="26427"/>
                  </a:lnTo>
                  <a:lnTo>
                    <a:pt x="173315" y="23076"/>
                  </a:lnTo>
                  <a:lnTo>
                    <a:pt x="216926" y="23076"/>
                  </a:lnTo>
                  <a:lnTo>
                    <a:pt x="215292" y="20219"/>
                  </a:lnTo>
                  <a:lnTo>
                    <a:pt x="207229" y="11373"/>
                  </a:lnTo>
                  <a:lnTo>
                    <a:pt x="197546" y="5054"/>
                  </a:lnTo>
                  <a:lnTo>
                    <a:pt x="186241" y="1263"/>
                  </a:lnTo>
                  <a:lnTo>
                    <a:pt x="173315" y="0"/>
                  </a:lnTo>
                  <a:close/>
                </a:path>
                <a:path w="470534" h="159384">
                  <a:moveTo>
                    <a:pt x="216926" y="23076"/>
                  </a:moveTo>
                  <a:lnTo>
                    <a:pt x="173315" y="23076"/>
                  </a:lnTo>
                  <a:lnTo>
                    <a:pt x="180307" y="23914"/>
                  </a:lnTo>
                  <a:lnTo>
                    <a:pt x="186337" y="26427"/>
                  </a:lnTo>
                  <a:lnTo>
                    <a:pt x="202312" y="65410"/>
                  </a:lnTo>
                  <a:lnTo>
                    <a:pt x="202765" y="79118"/>
                  </a:lnTo>
                  <a:lnTo>
                    <a:pt x="202312" y="92868"/>
                  </a:lnTo>
                  <a:lnTo>
                    <a:pt x="186337" y="132633"/>
                  </a:lnTo>
                  <a:lnTo>
                    <a:pt x="173315" y="136040"/>
                  </a:lnTo>
                  <a:lnTo>
                    <a:pt x="216763" y="136040"/>
                  </a:lnTo>
                  <a:lnTo>
                    <a:pt x="221734" y="127125"/>
                  </a:lnTo>
                  <a:lnTo>
                    <a:pt x="226336" y="113348"/>
                  </a:lnTo>
                  <a:lnTo>
                    <a:pt x="229097" y="97346"/>
                  </a:lnTo>
                  <a:lnTo>
                    <a:pt x="230017" y="79118"/>
                  </a:lnTo>
                  <a:lnTo>
                    <a:pt x="229097" y="60932"/>
                  </a:lnTo>
                  <a:lnTo>
                    <a:pt x="226336" y="45053"/>
                  </a:lnTo>
                  <a:lnTo>
                    <a:pt x="221734" y="31482"/>
                  </a:lnTo>
                  <a:lnTo>
                    <a:pt x="216926" y="23076"/>
                  </a:lnTo>
                  <a:close/>
                </a:path>
                <a:path w="470534" h="159384">
                  <a:moveTo>
                    <a:pt x="412215" y="116700"/>
                  </a:moveTo>
                  <a:lnTo>
                    <a:pt x="385622" y="116700"/>
                  </a:lnTo>
                  <a:lnTo>
                    <a:pt x="385622" y="157138"/>
                  </a:lnTo>
                  <a:lnTo>
                    <a:pt x="412215" y="157138"/>
                  </a:lnTo>
                  <a:lnTo>
                    <a:pt x="412215" y="116700"/>
                  </a:lnTo>
                  <a:close/>
                </a:path>
                <a:path w="470534" h="159384">
                  <a:moveTo>
                    <a:pt x="337932" y="46152"/>
                  </a:moveTo>
                  <a:lnTo>
                    <a:pt x="310680" y="46152"/>
                  </a:lnTo>
                  <a:lnTo>
                    <a:pt x="310680" y="76261"/>
                  </a:lnTo>
                  <a:lnTo>
                    <a:pt x="329360" y="116081"/>
                  </a:lnTo>
                  <a:lnTo>
                    <a:pt x="359030" y="122633"/>
                  </a:lnTo>
                  <a:lnTo>
                    <a:pt x="363865" y="122633"/>
                  </a:lnTo>
                  <a:lnTo>
                    <a:pt x="368480" y="122121"/>
                  </a:lnTo>
                  <a:lnTo>
                    <a:pt x="377271" y="120069"/>
                  </a:lnTo>
                  <a:lnTo>
                    <a:pt x="381520" y="118604"/>
                  </a:lnTo>
                  <a:lnTo>
                    <a:pt x="385622" y="116700"/>
                  </a:lnTo>
                  <a:lnTo>
                    <a:pt x="412215" y="116700"/>
                  </a:lnTo>
                  <a:lnTo>
                    <a:pt x="412215" y="100436"/>
                  </a:lnTo>
                  <a:lnTo>
                    <a:pt x="354781" y="100436"/>
                  </a:lnTo>
                  <a:lnTo>
                    <a:pt x="348188" y="98385"/>
                  </a:lnTo>
                  <a:lnTo>
                    <a:pt x="344085" y="94283"/>
                  </a:lnTo>
                  <a:lnTo>
                    <a:pt x="339983" y="90034"/>
                  </a:lnTo>
                  <a:lnTo>
                    <a:pt x="337932" y="83221"/>
                  </a:lnTo>
                  <a:lnTo>
                    <a:pt x="337932" y="46152"/>
                  </a:lnTo>
                  <a:close/>
                </a:path>
                <a:path w="470534" h="159384">
                  <a:moveTo>
                    <a:pt x="412215" y="46152"/>
                  </a:moveTo>
                  <a:lnTo>
                    <a:pt x="384963" y="46152"/>
                  </a:lnTo>
                  <a:lnTo>
                    <a:pt x="384963" y="94942"/>
                  </a:lnTo>
                  <a:lnTo>
                    <a:pt x="381886" y="96847"/>
                  </a:lnTo>
                  <a:lnTo>
                    <a:pt x="378663" y="98239"/>
                  </a:lnTo>
                  <a:lnTo>
                    <a:pt x="371923" y="99997"/>
                  </a:lnTo>
                  <a:lnTo>
                    <a:pt x="368114" y="100436"/>
                  </a:lnTo>
                  <a:lnTo>
                    <a:pt x="412215" y="100436"/>
                  </a:lnTo>
                  <a:lnTo>
                    <a:pt x="412215" y="46152"/>
                  </a:lnTo>
                  <a:close/>
                </a:path>
                <a:path w="470534" h="159384">
                  <a:moveTo>
                    <a:pt x="470452" y="126589"/>
                  </a:moveTo>
                  <a:lnTo>
                    <a:pt x="439684" y="126589"/>
                  </a:lnTo>
                  <a:lnTo>
                    <a:pt x="439684" y="157138"/>
                  </a:lnTo>
                  <a:lnTo>
                    <a:pt x="470452" y="157138"/>
                  </a:lnTo>
                  <a:lnTo>
                    <a:pt x="470452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8492465" y="5695825"/>
            <a:ext cx="575945" cy="575945"/>
            <a:chOff x="18492423" y="5695812"/>
            <a:chExt cx="575945" cy="575945"/>
          </a:xfrm>
        </p:grpSpPr>
        <p:sp>
          <p:nvSpPr>
            <p:cNvPr id="56" name="object 56"/>
            <p:cNvSpPr/>
            <p:nvPr/>
          </p:nvSpPr>
          <p:spPr>
            <a:xfrm>
              <a:off x="1849242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54285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09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09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09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09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09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09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09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09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09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09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09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09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09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09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09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09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AA8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5494360" y="5695825"/>
            <a:ext cx="575945" cy="575945"/>
            <a:chOff x="5494353" y="5695812"/>
            <a:chExt cx="575945" cy="575945"/>
          </a:xfrm>
        </p:grpSpPr>
        <p:sp>
          <p:nvSpPr>
            <p:cNvPr id="59" name="object 59"/>
            <p:cNvSpPr/>
            <p:nvPr/>
          </p:nvSpPr>
          <p:spPr>
            <a:xfrm>
              <a:off x="5494353" y="5695812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5">
                  <a:moveTo>
                    <a:pt x="287799" y="0"/>
                  </a:moveTo>
                  <a:lnTo>
                    <a:pt x="241116" y="3766"/>
                  </a:lnTo>
                  <a:lnTo>
                    <a:pt x="196832" y="14672"/>
                  </a:lnTo>
                  <a:lnTo>
                    <a:pt x="155539" y="32123"/>
                  </a:lnTo>
                  <a:lnTo>
                    <a:pt x="117828" y="55528"/>
                  </a:lnTo>
                  <a:lnTo>
                    <a:pt x="84294" y="84294"/>
                  </a:lnTo>
                  <a:lnTo>
                    <a:pt x="55528" y="117828"/>
                  </a:lnTo>
                  <a:lnTo>
                    <a:pt x="32123" y="155539"/>
                  </a:lnTo>
                  <a:lnTo>
                    <a:pt x="14672" y="196832"/>
                  </a:lnTo>
                  <a:lnTo>
                    <a:pt x="3766" y="241116"/>
                  </a:lnTo>
                  <a:lnTo>
                    <a:pt x="0" y="287799"/>
                  </a:lnTo>
                  <a:lnTo>
                    <a:pt x="3766" y="334481"/>
                  </a:lnTo>
                  <a:lnTo>
                    <a:pt x="14672" y="378766"/>
                  </a:lnTo>
                  <a:lnTo>
                    <a:pt x="32123" y="420059"/>
                  </a:lnTo>
                  <a:lnTo>
                    <a:pt x="55528" y="457769"/>
                  </a:lnTo>
                  <a:lnTo>
                    <a:pt x="84294" y="491304"/>
                  </a:lnTo>
                  <a:lnTo>
                    <a:pt x="117828" y="520070"/>
                  </a:lnTo>
                  <a:lnTo>
                    <a:pt x="155539" y="543475"/>
                  </a:lnTo>
                  <a:lnTo>
                    <a:pt x="196832" y="560926"/>
                  </a:lnTo>
                  <a:lnTo>
                    <a:pt x="241116" y="571832"/>
                  </a:lnTo>
                  <a:lnTo>
                    <a:pt x="287799" y="575598"/>
                  </a:lnTo>
                  <a:lnTo>
                    <a:pt x="334481" y="571832"/>
                  </a:lnTo>
                  <a:lnTo>
                    <a:pt x="378766" y="560926"/>
                  </a:lnTo>
                  <a:lnTo>
                    <a:pt x="420059" y="543475"/>
                  </a:lnTo>
                  <a:lnTo>
                    <a:pt x="457769" y="520070"/>
                  </a:lnTo>
                  <a:lnTo>
                    <a:pt x="491304" y="491304"/>
                  </a:lnTo>
                  <a:lnTo>
                    <a:pt x="520070" y="457769"/>
                  </a:lnTo>
                  <a:lnTo>
                    <a:pt x="543475" y="420059"/>
                  </a:lnTo>
                  <a:lnTo>
                    <a:pt x="560926" y="378766"/>
                  </a:lnTo>
                  <a:lnTo>
                    <a:pt x="571832" y="334481"/>
                  </a:lnTo>
                  <a:lnTo>
                    <a:pt x="575598" y="287799"/>
                  </a:lnTo>
                  <a:lnTo>
                    <a:pt x="571832" y="241116"/>
                  </a:lnTo>
                  <a:lnTo>
                    <a:pt x="560926" y="196832"/>
                  </a:lnTo>
                  <a:lnTo>
                    <a:pt x="543475" y="155539"/>
                  </a:lnTo>
                  <a:lnTo>
                    <a:pt x="520070" y="117828"/>
                  </a:lnTo>
                  <a:lnTo>
                    <a:pt x="491304" y="84294"/>
                  </a:lnTo>
                  <a:lnTo>
                    <a:pt x="457769" y="55528"/>
                  </a:lnTo>
                  <a:lnTo>
                    <a:pt x="420059" y="32123"/>
                  </a:lnTo>
                  <a:lnTo>
                    <a:pt x="378766" y="14672"/>
                  </a:lnTo>
                  <a:lnTo>
                    <a:pt x="334481" y="3766"/>
                  </a:lnTo>
                  <a:lnTo>
                    <a:pt x="287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544786" y="5904964"/>
              <a:ext cx="486409" cy="159385"/>
            </a:xfrm>
            <a:custGeom>
              <a:avLst/>
              <a:gdLst/>
              <a:ahLst/>
              <a:cxnLst/>
              <a:rect l="l" t="t" r="r" b="b"/>
              <a:pathLst>
                <a:path w="486410" h="159385">
                  <a:moveTo>
                    <a:pt x="9230" y="120216"/>
                  </a:moveTo>
                  <a:lnTo>
                    <a:pt x="0" y="141534"/>
                  </a:lnTo>
                  <a:lnTo>
                    <a:pt x="5054" y="145490"/>
                  </a:lnTo>
                  <a:lnTo>
                    <a:pt x="10768" y="149006"/>
                  </a:lnTo>
                  <a:lnTo>
                    <a:pt x="54943" y="159336"/>
                  </a:lnTo>
                  <a:lnTo>
                    <a:pt x="67429" y="158594"/>
                  </a:lnTo>
                  <a:lnTo>
                    <a:pt x="103115" y="140888"/>
                  </a:lnTo>
                  <a:lnTo>
                    <a:pt x="106390" y="135600"/>
                  </a:lnTo>
                  <a:lnTo>
                    <a:pt x="45859" y="135600"/>
                  </a:lnTo>
                  <a:lnTo>
                    <a:pt x="38020" y="134355"/>
                  </a:lnTo>
                  <a:lnTo>
                    <a:pt x="23222" y="129373"/>
                  </a:lnTo>
                  <a:lnTo>
                    <a:pt x="16116" y="125491"/>
                  </a:lnTo>
                  <a:lnTo>
                    <a:pt x="9230" y="120216"/>
                  </a:lnTo>
                  <a:close/>
                </a:path>
                <a:path w="486410" h="159385">
                  <a:moveTo>
                    <a:pt x="103466" y="23735"/>
                  </a:moveTo>
                  <a:lnTo>
                    <a:pt x="61610" y="23735"/>
                  </a:lnTo>
                  <a:lnTo>
                    <a:pt x="68203" y="25493"/>
                  </a:lnTo>
                  <a:lnTo>
                    <a:pt x="72745" y="29010"/>
                  </a:lnTo>
                  <a:lnTo>
                    <a:pt x="77433" y="32526"/>
                  </a:lnTo>
                  <a:lnTo>
                    <a:pt x="79778" y="37654"/>
                  </a:lnTo>
                  <a:lnTo>
                    <a:pt x="79778" y="51573"/>
                  </a:lnTo>
                  <a:lnTo>
                    <a:pt x="77287" y="57214"/>
                  </a:lnTo>
                  <a:lnTo>
                    <a:pt x="67324" y="65419"/>
                  </a:lnTo>
                  <a:lnTo>
                    <a:pt x="60657" y="67470"/>
                  </a:lnTo>
                  <a:lnTo>
                    <a:pt x="29669" y="67470"/>
                  </a:lnTo>
                  <a:lnTo>
                    <a:pt x="29669" y="90107"/>
                  </a:lnTo>
                  <a:lnTo>
                    <a:pt x="64393" y="90107"/>
                  </a:lnTo>
                  <a:lnTo>
                    <a:pt x="71719" y="92012"/>
                  </a:lnTo>
                  <a:lnTo>
                    <a:pt x="76701" y="95821"/>
                  </a:lnTo>
                  <a:lnTo>
                    <a:pt x="81829" y="99484"/>
                  </a:lnTo>
                  <a:lnTo>
                    <a:pt x="84393" y="104978"/>
                  </a:lnTo>
                  <a:lnTo>
                    <a:pt x="84393" y="119923"/>
                  </a:lnTo>
                  <a:lnTo>
                    <a:pt x="81829" y="125710"/>
                  </a:lnTo>
                  <a:lnTo>
                    <a:pt x="71573" y="133622"/>
                  </a:lnTo>
                  <a:lnTo>
                    <a:pt x="64027" y="135600"/>
                  </a:lnTo>
                  <a:lnTo>
                    <a:pt x="106390" y="135600"/>
                  </a:lnTo>
                  <a:lnTo>
                    <a:pt x="107854" y="133238"/>
                  </a:lnTo>
                  <a:lnTo>
                    <a:pt x="110697" y="124515"/>
                  </a:lnTo>
                  <a:lnTo>
                    <a:pt x="111645" y="114722"/>
                  </a:lnTo>
                  <a:lnTo>
                    <a:pt x="111082" y="107249"/>
                  </a:lnTo>
                  <a:lnTo>
                    <a:pt x="87327" y="78239"/>
                  </a:lnTo>
                  <a:lnTo>
                    <a:pt x="77800" y="78239"/>
                  </a:lnTo>
                  <a:lnTo>
                    <a:pt x="77800" y="75602"/>
                  </a:lnTo>
                  <a:lnTo>
                    <a:pt x="87594" y="75602"/>
                  </a:lnTo>
                  <a:lnTo>
                    <a:pt x="93990" y="71646"/>
                  </a:lnTo>
                  <a:lnTo>
                    <a:pt x="104392" y="58313"/>
                  </a:lnTo>
                  <a:lnTo>
                    <a:pt x="107029" y="50328"/>
                  </a:lnTo>
                  <a:lnTo>
                    <a:pt x="107029" y="41097"/>
                  </a:lnTo>
                  <a:lnTo>
                    <a:pt x="106164" y="31963"/>
                  </a:lnTo>
                  <a:lnTo>
                    <a:pt x="103568" y="23900"/>
                  </a:lnTo>
                  <a:lnTo>
                    <a:pt x="103466" y="23735"/>
                  </a:lnTo>
                  <a:close/>
                </a:path>
                <a:path w="486410" h="159385">
                  <a:moveTo>
                    <a:pt x="77800" y="75602"/>
                  </a:moveTo>
                  <a:lnTo>
                    <a:pt x="77800" y="78239"/>
                  </a:lnTo>
                  <a:lnTo>
                    <a:pt x="83277" y="76914"/>
                  </a:lnTo>
                  <a:lnTo>
                    <a:pt x="77800" y="75602"/>
                  </a:lnTo>
                  <a:close/>
                </a:path>
                <a:path w="486410" h="159385">
                  <a:moveTo>
                    <a:pt x="83277" y="76914"/>
                  </a:moveTo>
                  <a:lnTo>
                    <a:pt x="77800" y="78239"/>
                  </a:lnTo>
                  <a:lnTo>
                    <a:pt x="87327" y="78239"/>
                  </a:lnTo>
                  <a:lnTo>
                    <a:pt x="85368" y="77415"/>
                  </a:lnTo>
                  <a:lnTo>
                    <a:pt x="83277" y="76914"/>
                  </a:lnTo>
                  <a:close/>
                </a:path>
                <a:path w="486410" h="159385">
                  <a:moveTo>
                    <a:pt x="87594" y="75602"/>
                  </a:moveTo>
                  <a:lnTo>
                    <a:pt x="77800" y="75602"/>
                  </a:lnTo>
                  <a:lnTo>
                    <a:pt x="83277" y="76914"/>
                  </a:lnTo>
                  <a:lnTo>
                    <a:pt x="86884" y="76041"/>
                  </a:lnTo>
                  <a:lnTo>
                    <a:pt x="87594" y="75602"/>
                  </a:lnTo>
                  <a:close/>
                </a:path>
                <a:path w="486410" h="159385">
                  <a:moveTo>
                    <a:pt x="55383" y="0"/>
                  </a:moveTo>
                  <a:lnTo>
                    <a:pt x="13186" y="10659"/>
                  </a:lnTo>
                  <a:lnTo>
                    <a:pt x="2637" y="18461"/>
                  </a:lnTo>
                  <a:lnTo>
                    <a:pt x="11867" y="39559"/>
                  </a:lnTo>
                  <a:lnTo>
                    <a:pt x="21112" y="32636"/>
                  </a:lnTo>
                  <a:lnTo>
                    <a:pt x="31043" y="27691"/>
                  </a:lnTo>
                  <a:lnTo>
                    <a:pt x="41660" y="24724"/>
                  </a:lnTo>
                  <a:lnTo>
                    <a:pt x="52965" y="23735"/>
                  </a:lnTo>
                  <a:lnTo>
                    <a:pt x="103466" y="23735"/>
                  </a:lnTo>
                  <a:lnTo>
                    <a:pt x="99241" y="16908"/>
                  </a:lnTo>
                  <a:lnTo>
                    <a:pt x="93184" y="10988"/>
                  </a:lnTo>
                  <a:lnTo>
                    <a:pt x="85711" y="6181"/>
                  </a:lnTo>
                  <a:lnTo>
                    <a:pt x="76920" y="2747"/>
                  </a:lnTo>
                  <a:lnTo>
                    <a:pt x="66811" y="686"/>
                  </a:lnTo>
                  <a:lnTo>
                    <a:pt x="55383" y="0"/>
                  </a:lnTo>
                  <a:close/>
                </a:path>
                <a:path w="486410" h="159385">
                  <a:moveTo>
                    <a:pt x="228699" y="126809"/>
                  </a:moveTo>
                  <a:lnTo>
                    <a:pt x="201447" y="126809"/>
                  </a:lnTo>
                  <a:lnTo>
                    <a:pt x="201447" y="157138"/>
                  </a:lnTo>
                  <a:lnTo>
                    <a:pt x="228699" y="157138"/>
                  </a:lnTo>
                  <a:lnTo>
                    <a:pt x="228699" y="126809"/>
                  </a:lnTo>
                  <a:close/>
                </a:path>
                <a:path w="486410" h="159385">
                  <a:moveTo>
                    <a:pt x="228699" y="2197"/>
                  </a:moveTo>
                  <a:lnTo>
                    <a:pt x="205842" y="2197"/>
                  </a:lnTo>
                  <a:lnTo>
                    <a:pt x="132218" y="107029"/>
                  </a:lnTo>
                  <a:lnTo>
                    <a:pt x="132218" y="126809"/>
                  </a:lnTo>
                  <a:lnTo>
                    <a:pt x="250896" y="126809"/>
                  </a:lnTo>
                  <a:lnTo>
                    <a:pt x="250896" y="111865"/>
                  </a:lnTo>
                  <a:lnTo>
                    <a:pt x="153316" y="111865"/>
                  </a:lnTo>
                  <a:lnTo>
                    <a:pt x="153316" y="105271"/>
                  </a:lnTo>
                  <a:lnTo>
                    <a:pt x="157933" y="105271"/>
                  </a:lnTo>
                  <a:lnTo>
                    <a:pt x="201447" y="43135"/>
                  </a:lnTo>
                  <a:lnTo>
                    <a:pt x="201447" y="35603"/>
                  </a:lnTo>
                  <a:lnTo>
                    <a:pt x="228699" y="35603"/>
                  </a:lnTo>
                  <a:lnTo>
                    <a:pt x="228699" y="2197"/>
                  </a:lnTo>
                  <a:close/>
                </a:path>
                <a:path w="486410" h="159385">
                  <a:moveTo>
                    <a:pt x="157933" y="105271"/>
                  </a:moveTo>
                  <a:lnTo>
                    <a:pt x="153316" y="105271"/>
                  </a:lnTo>
                  <a:lnTo>
                    <a:pt x="153316" y="111865"/>
                  </a:lnTo>
                  <a:lnTo>
                    <a:pt x="157933" y="105271"/>
                  </a:lnTo>
                  <a:close/>
                </a:path>
                <a:path w="486410" h="159385">
                  <a:moveTo>
                    <a:pt x="250896" y="105271"/>
                  </a:moveTo>
                  <a:lnTo>
                    <a:pt x="157933" y="105271"/>
                  </a:lnTo>
                  <a:lnTo>
                    <a:pt x="153316" y="111865"/>
                  </a:lnTo>
                  <a:lnTo>
                    <a:pt x="250896" y="111865"/>
                  </a:lnTo>
                  <a:lnTo>
                    <a:pt x="250896" y="105271"/>
                  </a:lnTo>
                  <a:close/>
                </a:path>
                <a:path w="486410" h="159385">
                  <a:moveTo>
                    <a:pt x="228699" y="35603"/>
                  </a:moveTo>
                  <a:lnTo>
                    <a:pt x="206721" y="35603"/>
                  </a:lnTo>
                  <a:lnTo>
                    <a:pt x="201447" y="43135"/>
                  </a:lnTo>
                  <a:lnTo>
                    <a:pt x="201447" y="105271"/>
                  </a:lnTo>
                  <a:lnTo>
                    <a:pt x="228699" y="105271"/>
                  </a:lnTo>
                  <a:lnTo>
                    <a:pt x="228699" y="35603"/>
                  </a:lnTo>
                  <a:close/>
                </a:path>
                <a:path w="486410" h="159385">
                  <a:moveTo>
                    <a:pt x="206721" y="35603"/>
                  </a:moveTo>
                  <a:lnTo>
                    <a:pt x="201447" y="35603"/>
                  </a:lnTo>
                  <a:lnTo>
                    <a:pt x="201447" y="43135"/>
                  </a:lnTo>
                  <a:lnTo>
                    <a:pt x="206721" y="35603"/>
                  </a:lnTo>
                  <a:close/>
                </a:path>
                <a:path w="486410" h="159385">
                  <a:moveTo>
                    <a:pt x="428039" y="116700"/>
                  </a:moveTo>
                  <a:lnTo>
                    <a:pt x="401446" y="116700"/>
                  </a:lnTo>
                  <a:lnTo>
                    <a:pt x="401446" y="157138"/>
                  </a:lnTo>
                  <a:lnTo>
                    <a:pt x="428039" y="157138"/>
                  </a:lnTo>
                  <a:lnTo>
                    <a:pt x="428039" y="116700"/>
                  </a:lnTo>
                  <a:close/>
                </a:path>
                <a:path w="486410" h="159385">
                  <a:moveTo>
                    <a:pt x="353755" y="46152"/>
                  </a:moveTo>
                  <a:lnTo>
                    <a:pt x="326503" y="46152"/>
                  </a:lnTo>
                  <a:lnTo>
                    <a:pt x="326503" y="76261"/>
                  </a:lnTo>
                  <a:lnTo>
                    <a:pt x="345184" y="116081"/>
                  </a:lnTo>
                  <a:lnTo>
                    <a:pt x="374854" y="122633"/>
                  </a:lnTo>
                  <a:lnTo>
                    <a:pt x="379689" y="122633"/>
                  </a:lnTo>
                  <a:lnTo>
                    <a:pt x="384304" y="122121"/>
                  </a:lnTo>
                  <a:lnTo>
                    <a:pt x="393095" y="120069"/>
                  </a:lnTo>
                  <a:lnTo>
                    <a:pt x="397344" y="118604"/>
                  </a:lnTo>
                  <a:lnTo>
                    <a:pt x="401446" y="116700"/>
                  </a:lnTo>
                  <a:lnTo>
                    <a:pt x="428039" y="116700"/>
                  </a:lnTo>
                  <a:lnTo>
                    <a:pt x="428039" y="100436"/>
                  </a:lnTo>
                  <a:lnTo>
                    <a:pt x="370605" y="100436"/>
                  </a:lnTo>
                  <a:lnTo>
                    <a:pt x="364011" y="98385"/>
                  </a:lnTo>
                  <a:lnTo>
                    <a:pt x="359909" y="94283"/>
                  </a:lnTo>
                  <a:lnTo>
                    <a:pt x="355806" y="90034"/>
                  </a:lnTo>
                  <a:lnTo>
                    <a:pt x="353755" y="83221"/>
                  </a:lnTo>
                  <a:lnTo>
                    <a:pt x="353755" y="46152"/>
                  </a:lnTo>
                  <a:close/>
                </a:path>
                <a:path w="486410" h="159385">
                  <a:moveTo>
                    <a:pt x="428039" y="46152"/>
                  </a:moveTo>
                  <a:lnTo>
                    <a:pt x="400787" y="46152"/>
                  </a:lnTo>
                  <a:lnTo>
                    <a:pt x="400787" y="94942"/>
                  </a:lnTo>
                  <a:lnTo>
                    <a:pt x="397710" y="96847"/>
                  </a:lnTo>
                  <a:lnTo>
                    <a:pt x="394487" y="98239"/>
                  </a:lnTo>
                  <a:lnTo>
                    <a:pt x="387747" y="99997"/>
                  </a:lnTo>
                  <a:lnTo>
                    <a:pt x="383938" y="100436"/>
                  </a:lnTo>
                  <a:lnTo>
                    <a:pt x="428039" y="100436"/>
                  </a:lnTo>
                  <a:lnTo>
                    <a:pt x="428039" y="46152"/>
                  </a:lnTo>
                  <a:close/>
                </a:path>
                <a:path w="486410" h="159385">
                  <a:moveTo>
                    <a:pt x="486276" y="126589"/>
                  </a:moveTo>
                  <a:lnTo>
                    <a:pt x="455508" y="126589"/>
                  </a:lnTo>
                  <a:lnTo>
                    <a:pt x="455508" y="157138"/>
                  </a:lnTo>
                  <a:lnTo>
                    <a:pt x="486276" y="157138"/>
                  </a:lnTo>
                  <a:lnTo>
                    <a:pt x="486276" y="126589"/>
                  </a:lnTo>
                  <a:close/>
                </a:path>
              </a:pathLst>
            </a:custGeom>
            <a:solidFill>
              <a:srgbClr val="13C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793" y="942610"/>
            <a:ext cx="14319668" cy="681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2024" y="3186185"/>
            <a:ext cx="15200165" cy="515251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354824" y="0"/>
            <a:ext cx="7749540" cy="11308715"/>
            <a:chOff x="12354824" y="0"/>
            <a:chExt cx="7749540" cy="113087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77517" y="0"/>
              <a:ext cx="3926581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4824" y="1"/>
              <a:ext cx="7749273" cy="113085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262133"/>
              <a:ext cx="1697989" cy="1537970"/>
            </a:xfrm>
            <a:custGeom>
              <a:avLst/>
              <a:gdLst/>
              <a:ahLst/>
              <a:cxnLst/>
              <a:rect l="l" t="t" r="r" b="b"/>
              <a:pathLst>
                <a:path w="1697990" h="1537970">
                  <a:moveTo>
                    <a:pt x="984288" y="825792"/>
                  </a:moveTo>
                  <a:lnTo>
                    <a:pt x="969848" y="825792"/>
                  </a:lnTo>
                  <a:lnTo>
                    <a:pt x="969848" y="856030"/>
                  </a:lnTo>
                  <a:lnTo>
                    <a:pt x="957199" y="856030"/>
                  </a:lnTo>
                  <a:lnTo>
                    <a:pt x="957199" y="829843"/>
                  </a:lnTo>
                  <a:lnTo>
                    <a:pt x="942759" y="829843"/>
                  </a:lnTo>
                  <a:lnTo>
                    <a:pt x="942759" y="856030"/>
                  </a:lnTo>
                  <a:lnTo>
                    <a:pt x="931481" y="856030"/>
                  </a:lnTo>
                  <a:lnTo>
                    <a:pt x="931481" y="825792"/>
                  </a:lnTo>
                  <a:lnTo>
                    <a:pt x="917028" y="825792"/>
                  </a:lnTo>
                  <a:lnTo>
                    <a:pt x="917028" y="870470"/>
                  </a:lnTo>
                  <a:lnTo>
                    <a:pt x="984288" y="870470"/>
                  </a:lnTo>
                  <a:lnTo>
                    <a:pt x="984288" y="825792"/>
                  </a:lnTo>
                  <a:close/>
                </a:path>
                <a:path w="1697990" h="1537970">
                  <a:moveTo>
                    <a:pt x="1151178" y="962596"/>
                  </a:moveTo>
                  <a:lnTo>
                    <a:pt x="1149502" y="915860"/>
                  </a:lnTo>
                  <a:lnTo>
                    <a:pt x="1143838" y="869569"/>
                  </a:lnTo>
                  <a:lnTo>
                    <a:pt x="1135100" y="827811"/>
                  </a:lnTo>
                  <a:lnTo>
                    <a:pt x="1135100" y="962964"/>
                  </a:lnTo>
                  <a:lnTo>
                    <a:pt x="1132890" y="1014260"/>
                  </a:lnTo>
                  <a:lnTo>
                    <a:pt x="1125855" y="1063586"/>
                  </a:lnTo>
                  <a:lnTo>
                    <a:pt x="1114767" y="1111961"/>
                  </a:lnTo>
                  <a:lnTo>
                    <a:pt x="1099324" y="1158138"/>
                  </a:lnTo>
                  <a:lnTo>
                    <a:pt x="1080325" y="1203159"/>
                  </a:lnTo>
                  <a:lnTo>
                    <a:pt x="1057478" y="1245743"/>
                  </a:lnTo>
                  <a:lnTo>
                    <a:pt x="1031036" y="1285798"/>
                  </a:lnTo>
                  <a:lnTo>
                    <a:pt x="1001763" y="1324343"/>
                  </a:lnTo>
                  <a:lnTo>
                    <a:pt x="968857" y="1358963"/>
                  </a:lnTo>
                  <a:lnTo>
                    <a:pt x="933627" y="1391856"/>
                  </a:lnTo>
                  <a:lnTo>
                    <a:pt x="933602" y="1080376"/>
                  </a:lnTo>
                  <a:lnTo>
                    <a:pt x="984758" y="1080706"/>
                  </a:lnTo>
                  <a:lnTo>
                    <a:pt x="984415" y="1065491"/>
                  </a:lnTo>
                  <a:lnTo>
                    <a:pt x="965428" y="1065809"/>
                  </a:lnTo>
                  <a:lnTo>
                    <a:pt x="933792" y="1066330"/>
                  </a:lnTo>
                  <a:lnTo>
                    <a:pt x="933386" y="1046949"/>
                  </a:lnTo>
                  <a:lnTo>
                    <a:pt x="916940" y="1047508"/>
                  </a:lnTo>
                  <a:lnTo>
                    <a:pt x="916978" y="1405064"/>
                  </a:lnTo>
                  <a:lnTo>
                    <a:pt x="877163" y="1433080"/>
                  </a:lnTo>
                  <a:lnTo>
                    <a:pt x="835025" y="1457960"/>
                  </a:lnTo>
                  <a:lnTo>
                    <a:pt x="790321" y="1478432"/>
                  </a:lnTo>
                  <a:lnTo>
                    <a:pt x="743851" y="1495526"/>
                  </a:lnTo>
                  <a:lnTo>
                    <a:pt x="695921" y="1509090"/>
                  </a:lnTo>
                  <a:lnTo>
                    <a:pt x="695909" y="1504899"/>
                  </a:lnTo>
                  <a:lnTo>
                    <a:pt x="695591" y="1083208"/>
                  </a:lnTo>
                  <a:lnTo>
                    <a:pt x="682663" y="1083551"/>
                  </a:lnTo>
                  <a:lnTo>
                    <a:pt x="682675" y="1076553"/>
                  </a:lnTo>
                  <a:lnTo>
                    <a:pt x="682853" y="982878"/>
                  </a:lnTo>
                  <a:lnTo>
                    <a:pt x="667905" y="982751"/>
                  </a:lnTo>
                  <a:lnTo>
                    <a:pt x="667702" y="1083411"/>
                  </a:lnTo>
                  <a:lnTo>
                    <a:pt x="621334" y="1083691"/>
                  </a:lnTo>
                  <a:lnTo>
                    <a:pt x="621347" y="1076693"/>
                  </a:lnTo>
                  <a:lnTo>
                    <a:pt x="621538" y="983030"/>
                  </a:lnTo>
                  <a:lnTo>
                    <a:pt x="606209" y="983056"/>
                  </a:lnTo>
                  <a:lnTo>
                    <a:pt x="606005" y="1083729"/>
                  </a:lnTo>
                  <a:lnTo>
                    <a:pt x="559650" y="1084008"/>
                  </a:lnTo>
                  <a:lnTo>
                    <a:pt x="559320" y="982179"/>
                  </a:lnTo>
                  <a:lnTo>
                    <a:pt x="543991" y="982218"/>
                  </a:lnTo>
                  <a:lnTo>
                    <a:pt x="543966" y="1098169"/>
                  </a:lnTo>
                  <a:lnTo>
                    <a:pt x="679323" y="1099045"/>
                  </a:lnTo>
                  <a:lnTo>
                    <a:pt x="679157" y="1512582"/>
                  </a:lnTo>
                  <a:lnTo>
                    <a:pt x="653783" y="1517205"/>
                  </a:lnTo>
                  <a:lnTo>
                    <a:pt x="601383" y="1521650"/>
                  </a:lnTo>
                  <a:lnTo>
                    <a:pt x="574929" y="1522590"/>
                  </a:lnTo>
                  <a:lnTo>
                    <a:pt x="524903" y="1520355"/>
                  </a:lnTo>
                  <a:lnTo>
                    <a:pt x="475894" y="1513471"/>
                  </a:lnTo>
                  <a:lnTo>
                    <a:pt x="428536" y="1503019"/>
                  </a:lnTo>
                  <a:lnTo>
                    <a:pt x="382384" y="1487843"/>
                  </a:lnTo>
                  <a:lnTo>
                    <a:pt x="338607" y="1470164"/>
                  </a:lnTo>
                  <a:lnTo>
                    <a:pt x="296240" y="1447673"/>
                  </a:lnTo>
                  <a:lnTo>
                    <a:pt x="305396" y="1429512"/>
                  </a:lnTo>
                  <a:lnTo>
                    <a:pt x="506031" y="1031735"/>
                  </a:lnTo>
                  <a:lnTo>
                    <a:pt x="531050" y="982560"/>
                  </a:lnTo>
                  <a:lnTo>
                    <a:pt x="514070" y="981951"/>
                  </a:lnTo>
                  <a:lnTo>
                    <a:pt x="484517" y="1041577"/>
                  </a:lnTo>
                  <a:lnTo>
                    <a:pt x="455523" y="982218"/>
                  </a:lnTo>
                  <a:lnTo>
                    <a:pt x="439077" y="982776"/>
                  </a:lnTo>
                  <a:lnTo>
                    <a:pt x="476021" y="1056652"/>
                  </a:lnTo>
                  <a:lnTo>
                    <a:pt x="283375" y="1439595"/>
                  </a:lnTo>
                  <a:lnTo>
                    <a:pt x="257098" y="1422285"/>
                  </a:lnTo>
                  <a:lnTo>
                    <a:pt x="231635" y="1403223"/>
                  </a:lnTo>
                  <a:lnTo>
                    <a:pt x="207594" y="1383499"/>
                  </a:lnTo>
                  <a:lnTo>
                    <a:pt x="184518" y="1361935"/>
                  </a:lnTo>
                  <a:lnTo>
                    <a:pt x="184492" y="1338199"/>
                  </a:lnTo>
                  <a:lnTo>
                    <a:pt x="184200" y="1098092"/>
                  </a:lnTo>
                  <a:lnTo>
                    <a:pt x="222351" y="1095984"/>
                  </a:lnTo>
                  <a:lnTo>
                    <a:pt x="242887" y="1071206"/>
                  </a:lnTo>
                  <a:lnTo>
                    <a:pt x="243217" y="1069670"/>
                  </a:lnTo>
                  <a:lnTo>
                    <a:pt x="244500" y="1063485"/>
                  </a:lnTo>
                  <a:lnTo>
                    <a:pt x="241820" y="1049350"/>
                  </a:lnTo>
                  <a:lnTo>
                    <a:pt x="233895" y="1037615"/>
                  </a:lnTo>
                  <a:lnTo>
                    <a:pt x="229171" y="1034707"/>
                  </a:lnTo>
                  <a:lnTo>
                    <a:pt x="229171" y="1063523"/>
                  </a:lnTo>
                  <a:lnTo>
                    <a:pt x="227393" y="1071321"/>
                  </a:lnTo>
                  <a:lnTo>
                    <a:pt x="222885" y="1077582"/>
                  </a:lnTo>
                  <a:lnTo>
                    <a:pt x="216090" y="1082078"/>
                  </a:lnTo>
                  <a:lnTo>
                    <a:pt x="206908" y="1083500"/>
                  </a:lnTo>
                  <a:lnTo>
                    <a:pt x="182905" y="1083310"/>
                  </a:lnTo>
                  <a:lnTo>
                    <a:pt x="182943" y="1042784"/>
                  </a:lnTo>
                  <a:lnTo>
                    <a:pt x="206946" y="1042974"/>
                  </a:lnTo>
                  <a:lnTo>
                    <a:pt x="216115" y="1044359"/>
                  </a:lnTo>
                  <a:lnTo>
                    <a:pt x="222999" y="1048194"/>
                  </a:lnTo>
                  <a:lnTo>
                    <a:pt x="227406" y="1054557"/>
                  </a:lnTo>
                  <a:lnTo>
                    <a:pt x="229171" y="1063523"/>
                  </a:lnTo>
                  <a:lnTo>
                    <a:pt x="229171" y="1034707"/>
                  </a:lnTo>
                  <a:lnTo>
                    <a:pt x="222199" y="1030401"/>
                  </a:lnTo>
                  <a:lnTo>
                    <a:pt x="212521" y="1029246"/>
                  </a:lnTo>
                  <a:lnTo>
                    <a:pt x="207670" y="1028674"/>
                  </a:lnTo>
                  <a:lnTo>
                    <a:pt x="183667" y="1028484"/>
                  </a:lnTo>
                  <a:lnTo>
                    <a:pt x="183654" y="997762"/>
                  </a:lnTo>
                  <a:lnTo>
                    <a:pt x="235927" y="997572"/>
                  </a:lnTo>
                  <a:lnTo>
                    <a:pt x="235750" y="982294"/>
                  </a:lnTo>
                  <a:lnTo>
                    <a:pt x="217309" y="982357"/>
                  </a:lnTo>
                  <a:lnTo>
                    <a:pt x="168148" y="982522"/>
                  </a:lnTo>
                  <a:lnTo>
                    <a:pt x="168249" y="1345641"/>
                  </a:lnTo>
                  <a:lnTo>
                    <a:pt x="134772" y="1306499"/>
                  </a:lnTo>
                  <a:lnTo>
                    <a:pt x="104914" y="1264297"/>
                  </a:lnTo>
                  <a:lnTo>
                    <a:pt x="79400" y="1220101"/>
                  </a:lnTo>
                  <a:lnTo>
                    <a:pt x="56565" y="1170495"/>
                  </a:lnTo>
                  <a:lnTo>
                    <a:pt x="39700" y="1122349"/>
                  </a:lnTo>
                  <a:lnTo>
                    <a:pt x="27012" y="1070889"/>
                  </a:lnTo>
                  <a:lnTo>
                    <a:pt x="19050" y="1017270"/>
                  </a:lnTo>
                  <a:lnTo>
                    <a:pt x="16459" y="962583"/>
                  </a:lnTo>
                  <a:lnTo>
                    <a:pt x="19304" y="908202"/>
                  </a:lnTo>
                  <a:lnTo>
                    <a:pt x="26885" y="854443"/>
                  </a:lnTo>
                  <a:lnTo>
                    <a:pt x="39433" y="802601"/>
                  </a:lnTo>
                  <a:lnTo>
                    <a:pt x="56642" y="752817"/>
                  </a:lnTo>
                  <a:lnTo>
                    <a:pt x="78752" y="706374"/>
                  </a:lnTo>
                  <a:lnTo>
                    <a:pt x="104432" y="661098"/>
                  </a:lnTo>
                  <a:lnTo>
                    <a:pt x="134416" y="619429"/>
                  </a:lnTo>
                  <a:lnTo>
                    <a:pt x="167894" y="580351"/>
                  </a:lnTo>
                  <a:lnTo>
                    <a:pt x="167474" y="942314"/>
                  </a:lnTo>
                  <a:lnTo>
                    <a:pt x="206806" y="942467"/>
                  </a:lnTo>
                  <a:lnTo>
                    <a:pt x="241477" y="922388"/>
                  </a:lnTo>
                  <a:lnTo>
                    <a:pt x="243852" y="907338"/>
                  </a:lnTo>
                  <a:lnTo>
                    <a:pt x="241173" y="893203"/>
                  </a:lnTo>
                  <a:lnTo>
                    <a:pt x="233781" y="882624"/>
                  </a:lnTo>
                  <a:lnTo>
                    <a:pt x="229069" y="879729"/>
                  </a:lnTo>
                  <a:lnTo>
                    <a:pt x="229069" y="907122"/>
                  </a:lnTo>
                  <a:lnTo>
                    <a:pt x="227279" y="914933"/>
                  </a:lnTo>
                  <a:lnTo>
                    <a:pt x="223316" y="922337"/>
                  </a:lnTo>
                  <a:lnTo>
                    <a:pt x="215988" y="925690"/>
                  </a:lnTo>
                  <a:lnTo>
                    <a:pt x="206806" y="927100"/>
                  </a:lnTo>
                  <a:lnTo>
                    <a:pt x="182791" y="926922"/>
                  </a:lnTo>
                  <a:lnTo>
                    <a:pt x="182841" y="886396"/>
                  </a:lnTo>
                  <a:lnTo>
                    <a:pt x="206844" y="886574"/>
                  </a:lnTo>
                  <a:lnTo>
                    <a:pt x="216014" y="887958"/>
                  </a:lnTo>
                  <a:lnTo>
                    <a:pt x="222885" y="891794"/>
                  </a:lnTo>
                  <a:lnTo>
                    <a:pt x="227304" y="898156"/>
                  </a:lnTo>
                  <a:lnTo>
                    <a:pt x="229069" y="907122"/>
                  </a:lnTo>
                  <a:lnTo>
                    <a:pt x="229069" y="879729"/>
                  </a:lnTo>
                  <a:lnTo>
                    <a:pt x="222084" y="875411"/>
                  </a:lnTo>
                  <a:lnTo>
                    <a:pt x="211328" y="873353"/>
                  </a:lnTo>
                  <a:lnTo>
                    <a:pt x="207022" y="872528"/>
                  </a:lnTo>
                  <a:lnTo>
                    <a:pt x="183019" y="872337"/>
                  </a:lnTo>
                  <a:lnTo>
                    <a:pt x="183007" y="841616"/>
                  </a:lnTo>
                  <a:lnTo>
                    <a:pt x="235280" y="841425"/>
                  </a:lnTo>
                  <a:lnTo>
                    <a:pt x="235623" y="827303"/>
                  </a:lnTo>
                  <a:lnTo>
                    <a:pt x="214414" y="827239"/>
                  </a:lnTo>
                  <a:lnTo>
                    <a:pt x="184099" y="827151"/>
                  </a:lnTo>
                  <a:lnTo>
                    <a:pt x="183946" y="572998"/>
                  </a:lnTo>
                  <a:lnTo>
                    <a:pt x="183946" y="563219"/>
                  </a:lnTo>
                  <a:lnTo>
                    <a:pt x="219036" y="531787"/>
                  </a:lnTo>
                  <a:lnTo>
                    <a:pt x="256692" y="503364"/>
                  </a:lnTo>
                  <a:lnTo>
                    <a:pt x="296684" y="478066"/>
                  </a:lnTo>
                  <a:lnTo>
                    <a:pt x="338785" y="455993"/>
                  </a:lnTo>
                  <a:lnTo>
                    <a:pt x="382778" y="437248"/>
                  </a:lnTo>
                  <a:lnTo>
                    <a:pt x="428929" y="423100"/>
                  </a:lnTo>
                  <a:lnTo>
                    <a:pt x="475970" y="411340"/>
                  </a:lnTo>
                  <a:lnTo>
                    <a:pt x="525259" y="405536"/>
                  </a:lnTo>
                  <a:lnTo>
                    <a:pt x="575500" y="403479"/>
                  </a:lnTo>
                  <a:lnTo>
                    <a:pt x="587616" y="403517"/>
                  </a:lnTo>
                  <a:lnTo>
                    <a:pt x="611403" y="403796"/>
                  </a:lnTo>
                  <a:lnTo>
                    <a:pt x="623557" y="405218"/>
                  </a:lnTo>
                  <a:lnTo>
                    <a:pt x="293420" y="912583"/>
                  </a:lnTo>
                  <a:lnTo>
                    <a:pt x="293446" y="825969"/>
                  </a:lnTo>
                  <a:lnTo>
                    <a:pt x="278117" y="825995"/>
                  </a:lnTo>
                  <a:lnTo>
                    <a:pt x="278091" y="941946"/>
                  </a:lnTo>
                  <a:lnTo>
                    <a:pt x="292303" y="942428"/>
                  </a:lnTo>
                  <a:lnTo>
                    <a:pt x="320090" y="900366"/>
                  </a:lnTo>
                  <a:lnTo>
                    <a:pt x="349211" y="856297"/>
                  </a:lnTo>
                  <a:lnTo>
                    <a:pt x="349364" y="942835"/>
                  </a:lnTo>
                  <a:lnTo>
                    <a:pt x="364693" y="942797"/>
                  </a:lnTo>
                  <a:lnTo>
                    <a:pt x="364655" y="849236"/>
                  </a:lnTo>
                  <a:lnTo>
                    <a:pt x="364642" y="835266"/>
                  </a:lnTo>
                  <a:lnTo>
                    <a:pt x="641870" y="406603"/>
                  </a:lnTo>
                  <a:lnTo>
                    <a:pt x="684225" y="413753"/>
                  </a:lnTo>
                  <a:lnTo>
                    <a:pt x="725030" y="423011"/>
                  </a:lnTo>
                  <a:lnTo>
                    <a:pt x="765314" y="436689"/>
                  </a:lnTo>
                  <a:lnTo>
                    <a:pt x="803478" y="451332"/>
                  </a:lnTo>
                  <a:lnTo>
                    <a:pt x="803884" y="942835"/>
                  </a:lnTo>
                  <a:lnTo>
                    <a:pt x="839546" y="941870"/>
                  </a:lnTo>
                  <a:lnTo>
                    <a:pt x="856424" y="939723"/>
                  </a:lnTo>
                  <a:lnTo>
                    <a:pt x="869137" y="933907"/>
                  </a:lnTo>
                  <a:lnTo>
                    <a:pt x="876795" y="923417"/>
                  </a:lnTo>
                  <a:lnTo>
                    <a:pt x="878636" y="914184"/>
                  </a:lnTo>
                  <a:lnTo>
                    <a:pt x="879563" y="909574"/>
                  </a:lnTo>
                  <a:lnTo>
                    <a:pt x="878446" y="900303"/>
                  </a:lnTo>
                  <a:lnTo>
                    <a:pt x="875842" y="893114"/>
                  </a:lnTo>
                  <a:lnTo>
                    <a:pt x="871194" y="886866"/>
                  </a:lnTo>
                  <a:lnTo>
                    <a:pt x="864450" y="881570"/>
                  </a:lnTo>
                  <a:lnTo>
                    <a:pt x="870673" y="875931"/>
                  </a:lnTo>
                  <a:lnTo>
                    <a:pt x="874242" y="868705"/>
                  </a:lnTo>
                  <a:lnTo>
                    <a:pt x="874255" y="865911"/>
                  </a:lnTo>
                  <a:lnTo>
                    <a:pt x="874280" y="863104"/>
                  </a:lnTo>
                  <a:lnTo>
                    <a:pt x="874306" y="858901"/>
                  </a:lnTo>
                  <a:lnTo>
                    <a:pt x="871562" y="844791"/>
                  </a:lnTo>
                  <a:lnTo>
                    <a:pt x="864057" y="834313"/>
                  </a:lnTo>
                  <a:lnTo>
                    <a:pt x="864057" y="909688"/>
                  </a:lnTo>
                  <a:lnTo>
                    <a:pt x="863638" y="916863"/>
                  </a:lnTo>
                  <a:lnTo>
                    <a:pt x="860247" y="922604"/>
                  </a:lnTo>
                  <a:lnTo>
                    <a:pt x="852462" y="926172"/>
                  </a:lnTo>
                  <a:lnTo>
                    <a:pt x="839355" y="927989"/>
                  </a:lnTo>
                  <a:lnTo>
                    <a:pt x="818489" y="927760"/>
                  </a:lnTo>
                  <a:lnTo>
                    <a:pt x="818743" y="891324"/>
                  </a:lnTo>
                  <a:lnTo>
                    <a:pt x="839089" y="890397"/>
                  </a:lnTo>
                  <a:lnTo>
                    <a:pt x="853795" y="893432"/>
                  </a:lnTo>
                  <a:lnTo>
                    <a:pt x="861034" y="898499"/>
                  </a:lnTo>
                  <a:lnTo>
                    <a:pt x="863536" y="904341"/>
                  </a:lnTo>
                  <a:lnTo>
                    <a:pt x="864057" y="909688"/>
                  </a:lnTo>
                  <a:lnTo>
                    <a:pt x="864057" y="834313"/>
                  </a:lnTo>
                  <a:lnTo>
                    <a:pt x="858964" y="831761"/>
                  </a:lnTo>
                  <a:lnTo>
                    <a:pt x="858964" y="858939"/>
                  </a:lnTo>
                  <a:lnTo>
                    <a:pt x="858227" y="864870"/>
                  </a:lnTo>
                  <a:lnTo>
                    <a:pt x="855091" y="870496"/>
                  </a:lnTo>
                  <a:lnTo>
                    <a:pt x="848207" y="875042"/>
                  </a:lnTo>
                  <a:lnTo>
                    <a:pt x="835748" y="876554"/>
                  </a:lnTo>
                  <a:lnTo>
                    <a:pt x="818400" y="876122"/>
                  </a:lnTo>
                  <a:lnTo>
                    <a:pt x="818502" y="841146"/>
                  </a:lnTo>
                  <a:lnTo>
                    <a:pt x="835863" y="841590"/>
                  </a:lnTo>
                  <a:lnTo>
                    <a:pt x="848080" y="842975"/>
                  </a:lnTo>
                  <a:lnTo>
                    <a:pt x="854875" y="846848"/>
                  </a:lnTo>
                  <a:lnTo>
                    <a:pt x="857935" y="852424"/>
                  </a:lnTo>
                  <a:lnTo>
                    <a:pt x="858964" y="858939"/>
                  </a:lnTo>
                  <a:lnTo>
                    <a:pt x="858964" y="831761"/>
                  </a:lnTo>
                  <a:lnTo>
                    <a:pt x="852335" y="828446"/>
                  </a:lnTo>
                  <a:lnTo>
                    <a:pt x="847686" y="827786"/>
                  </a:lnTo>
                  <a:lnTo>
                    <a:pt x="836053" y="826135"/>
                  </a:lnTo>
                  <a:lnTo>
                    <a:pt x="819975" y="826503"/>
                  </a:lnTo>
                  <a:lnTo>
                    <a:pt x="819823" y="459219"/>
                  </a:lnTo>
                  <a:lnTo>
                    <a:pt x="861783" y="481901"/>
                  </a:lnTo>
                  <a:lnTo>
                    <a:pt x="901661" y="508342"/>
                  </a:lnTo>
                  <a:lnTo>
                    <a:pt x="938847" y="537413"/>
                  </a:lnTo>
                  <a:lnTo>
                    <a:pt x="973264" y="569137"/>
                  </a:lnTo>
                  <a:lnTo>
                    <a:pt x="1005332" y="604735"/>
                  </a:lnTo>
                  <a:lnTo>
                    <a:pt x="1033932" y="641934"/>
                  </a:lnTo>
                  <a:lnTo>
                    <a:pt x="1059472" y="681913"/>
                  </a:lnTo>
                  <a:lnTo>
                    <a:pt x="1080135" y="721347"/>
                  </a:lnTo>
                  <a:lnTo>
                    <a:pt x="1100582" y="769251"/>
                  </a:lnTo>
                  <a:lnTo>
                    <a:pt x="1115441" y="815530"/>
                  </a:lnTo>
                  <a:lnTo>
                    <a:pt x="1125842" y="862444"/>
                  </a:lnTo>
                  <a:lnTo>
                    <a:pt x="1132776" y="912355"/>
                  </a:lnTo>
                  <a:lnTo>
                    <a:pt x="1135100" y="962964"/>
                  </a:lnTo>
                  <a:lnTo>
                    <a:pt x="1135100" y="827811"/>
                  </a:lnTo>
                  <a:lnTo>
                    <a:pt x="1121816" y="780478"/>
                  </a:lnTo>
                  <a:lnTo>
                    <a:pt x="1106131" y="738771"/>
                  </a:lnTo>
                  <a:lnTo>
                    <a:pt x="1086700" y="697382"/>
                  </a:lnTo>
                  <a:lnTo>
                    <a:pt x="1065199" y="659739"/>
                  </a:lnTo>
                  <a:lnTo>
                    <a:pt x="1040091" y="622350"/>
                  </a:lnTo>
                  <a:lnTo>
                    <a:pt x="1012507" y="587489"/>
                  </a:lnTo>
                  <a:lnTo>
                    <a:pt x="982510" y="555129"/>
                  </a:lnTo>
                  <a:lnTo>
                    <a:pt x="950175" y="525246"/>
                  </a:lnTo>
                  <a:lnTo>
                    <a:pt x="915555" y="497789"/>
                  </a:lnTo>
                  <a:lnTo>
                    <a:pt x="878725" y="472757"/>
                  </a:lnTo>
                  <a:lnTo>
                    <a:pt x="840270" y="451243"/>
                  </a:lnTo>
                  <a:lnTo>
                    <a:pt x="799744" y="432092"/>
                  </a:lnTo>
                  <a:lnTo>
                    <a:pt x="757745" y="416407"/>
                  </a:lnTo>
                  <a:lnTo>
                    <a:pt x="713790" y="403009"/>
                  </a:lnTo>
                  <a:lnTo>
                    <a:pt x="669010" y="394182"/>
                  </a:lnTo>
                  <a:lnTo>
                    <a:pt x="622947" y="388734"/>
                  </a:lnTo>
                  <a:lnTo>
                    <a:pt x="575678" y="386638"/>
                  </a:lnTo>
                  <a:lnTo>
                    <a:pt x="528485" y="388683"/>
                  </a:lnTo>
                  <a:lnTo>
                    <a:pt x="482358" y="394449"/>
                  </a:lnTo>
                  <a:lnTo>
                    <a:pt x="437451" y="403834"/>
                  </a:lnTo>
                  <a:lnTo>
                    <a:pt x="393420" y="415620"/>
                  </a:lnTo>
                  <a:lnTo>
                    <a:pt x="351510" y="432015"/>
                  </a:lnTo>
                  <a:lnTo>
                    <a:pt x="310832" y="450646"/>
                  </a:lnTo>
                  <a:lnTo>
                    <a:pt x="272097" y="472567"/>
                  </a:lnTo>
                  <a:lnTo>
                    <a:pt x="235483" y="497713"/>
                  </a:lnTo>
                  <a:lnTo>
                    <a:pt x="200634" y="524840"/>
                  </a:lnTo>
                  <a:lnTo>
                    <a:pt x="168275" y="555028"/>
                  </a:lnTo>
                  <a:lnTo>
                    <a:pt x="138569" y="588187"/>
                  </a:lnTo>
                  <a:lnTo>
                    <a:pt x="110629" y="621931"/>
                  </a:lnTo>
                  <a:lnTo>
                    <a:pt x="86233" y="659650"/>
                  </a:lnTo>
                  <a:lnTo>
                    <a:pt x="63982" y="697776"/>
                  </a:lnTo>
                  <a:lnTo>
                    <a:pt x="45085" y="738555"/>
                  </a:lnTo>
                  <a:lnTo>
                    <a:pt x="29210" y="780745"/>
                  </a:lnTo>
                  <a:lnTo>
                    <a:pt x="16535" y="824255"/>
                  </a:lnTo>
                  <a:lnTo>
                    <a:pt x="7239" y="869022"/>
                  </a:lnTo>
                  <a:lnTo>
                    <a:pt x="1485" y="914958"/>
                  </a:lnTo>
                  <a:lnTo>
                    <a:pt x="0" y="963129"/>
                  </a:lnTo>
                  <a:lnTo>
                    <a:pt x="1701" y="1009853"/>
                  </a:lnTo>
                  <a:lnTo>
                    <a:pt x="7391" y="1056132"/>
                  </a:lnTo>
                  <a:lnTo>
                    <a:pt x="16484" y="1100848"/>
                  </a:lnTo>
                  <a:lnTo>
                    <a:pt x="28917" y="1144054"/>
                  </a:lnTo>
                  <a:lnTo>
                    <a:pt x="45148" y="1186903"/>
                  </a:lnTo>
                  <a:lnTo>
                    <a:pt x="63525" y="1225981"/>
                  </a:lnTo>
                  <a:lnTo>
                    <a:pt x="86118" y="1265923"/>
                  </a:lnTo>
                  <a:lnTo>
                    <a:pt x="110718" y="1302143"/>
                  </a:lnTo>
                  <a:lnTo>
                    <a:pt x="138315" y="1337005"/>
                  </a:lnTo>
                  <a:lnTo>
                    <a:pt x="168325" y="1369352"/>
                  </a:lnTo>
                  <a:lnTo>
                    <a:pt x="200698" y="1399235"/>
                  </a:lnTo>
                  <a:lnTo>
                    <a:pt x="235331" y="1426667"/>
                  </a:lnTo>
                  <a:lnTo>
                    <a:pt x="272186" y="1451698"/>
                  </a:lnTo>
                  <a:lnTo>
                    <a:pt x="311200" y="1474343"/>
                  </a:lnTo>
                  <a:lnTo>
                    <a:pt x="351751" y="1493481"/>
                  </a:lnTo>
                  <a:lnTo>
                    <a:pt x="393801" y="1509153"/>
                  </a:lnTo>
                  <a:lnTo>
                    <a:pt x="437261" y="1521371"/>
                  </a:lnTo>
                  <a:lnTo>
                    <a:pt x="482079" y="1530184"/>
                  </a:lnTo>
                  <a:lnTo>
                    <a:pt x="528713" y="1536763"/>
                  </a:lnTo>
                  <a:lnTo>
                    <a:pt x="575513" y="1537690"/>
                  </a:lnTo>
                  <a:lnTo>
                    <a:pt x="623227" y="1536788"/>
                  </a:lnTo>
                  <a:lnTo>
                    <a:pt x="669353" y="1531035"/>
                  </a:lnTo>
                  <a:lnTo>
                    <a:pt x="714248" y="1521650"/>
                  </a:lnTo>
                  <a:lnTo>
                    <a:pt x="757732" y="1508721"/>
                  </a:lnTo>
                  <a:lnTo>
                    <a:pt x="799617" y="1492338"/>
                  </a:lnTo>
                  <a:lnTo>
                    <a:pt x="840270" y="1473720"/>
                  </a:lnTo>
                  <a:lnTo>
                    <a:pt x="878979" y="1451800"/>
                  </a:lnTo>
                  <a:lnTo>
                    <a:pt x="915568" y="1426667"/>
                  </a:lnTo>
                  <a:lnTo>
                    <a:pt x="950379" y="1399552"/>
                  </a:lnTo>
                  <a:lnTo>
                    <a:pt x="982713" y="1369390"/>
                  </a:lnTo>
                  <a:lnTo>
                    <a:pt x="1012913" y="1337398"/>
                  </a:lnTo>
                  <a:lnTo>
                    <a:pt x="1040282" y="1302512"/>
                  </a:lnTo>
                  <a:lnTo>
                    <a:pt x="1065174" y="1265974"/>
                  </a:lnTo>
                  <a:lnTo>
                    <a:pt x="1086866" y="1226705"/>
                  </a:lnTo>
                  <a:lnTo>
                    <a:pt x="1106246" y="1187107"/>
                  </a:lnTo>
                  <a:lnTo>
                    <a:pt x="1122083" y="1144930"/>
                  </a:lnTo>
                  <a:lnTo>
                    <a:pt x="1134732" y="1101420"/>
                  </a:lnTo>
                  <a:lnTo>
                    <a:pt x="1143469" y="1055522"/>
                  </a:lnTo>
                  <a:lnTo>
                    <a:pt x="1149184" y="1009599"/>
                  </a:lnTo>
                  <a:lnTo>
                    <a:pt x="1151178" y="962596"/>
                  </a:lnTo>
                  <a:close/>
                </a:path>
                <a:path w="1697990" h="1537970">
                  <a:moveTo>
                    <a:pt x="1697418" y="172669"/>
                  </a:moveTo>
                  <a:lnTo>
                    <a:pt x="1687449" y="130657"/>
                  </a:lnTo>
                  <a:lnTo>
                    <a:pt x="1660042" y="102882"/>
                  </a:lnTo>
                  <a:lnTo>
                    <a:pt x="1618030" y="92913"/>
                  </a:lnTo>
                  <a:lnTo>
                    <a:pt x="1608124" y="93383"/>
                  </a:lnTo>
                  <a:lnTo>
                    <a:pt x="1566938" y="109385"/>
                  </a:lnTo>
                  <a:lnTo>
                    <a:pt x="1564982" y="111213"/>
                  </a:lnTo>
                  <a:lnTo>
                    <a:pt x="1564982" y="30975"/>
                  </a:lnTo>
                  <a:lnTo>
                    <a:pt x="1681759" y="30975"/>
                  </a:lnTo>
                  <a:lnTo>
                    <a:pt x="1681759" y="0"/>
                  </a:lnTo>
                  <a:lnTo>
                    <a:pt x="1529740" y="0"/>
                  </a:lnTo>
                  <a:lnTo>
                    <a:pt x="1529740" y="150952"/>
                  </a:lnTo>
                  <a:lnTo>
                    <a:pt x="1555369" y="150952"/>
                  </a:lnTo>
                  <a:lnTo>
                    <a:pt x="1560728" y="144449"/>
                  </a:lnTo>
                  <a:lnTo>
                    <a:pt x="1566494" y="138849"/>
                  </a:lnTo>
                  <a:lnTo>
                    <a:pt x="1601647" y="123964"/>
                  </a:lnTo>
                  <a:lnTo>
                    <a:pt x="1609839" y="123532"/>
                  </a:lnTo>
                  <a:lnTo>
                    <a:pt x="1621282" y="124421"/>
                  </a:lnTo>
                  <a:lnTo>
                    <a:pt x="1653654" y="145275"/>
                  </a:lnTo>
                  <a:lnTo>
                    <a:pt x="1661464" y="174447"/>
                  </a:lnTo>
                  <a:lnTo>
                    <a:pt x="1660550" y="184924"/>
                  </a:lnTo>
                  <a:lnTo>
                    <a:pt x="1629867" y="219570"/>
                  </a:lnTo>
                  <a:lnTo>
                    <a:pt x="1607350" y="222859"/>
                  </a:lnTo>
                  <a:lnTo>
                    <a:pt x="1597494" y="222465"/>
                  </a:lnTo>
                  <a:lnTo>
                    <a:pt x="1560398" y="212674"/>
                  </a:lnTo>
                  <a:lnTo>
                    <a:pt x="1534363" y="196519"/>
                  </a:lnTo>
                  <a:lnTo>
                    <a:pt x="1521548" y="224637"/>
                  </a:lnTo>
                  <a:lnTo>
                    <a:pt x="1560182" y="246354"/>
                  </a:lnTo>
                  <a:lnTo>
                    <a:pt x="1599895" y="253974"/>
                  </a:lnTo>
                  <a:lnTo>
                    <a:pt x="1608061" y="254190"/>
                  </a:lnTo>
                  <a:lnTo>
                    <a:pt x="1621294" y="253542"/>
                  </a:lnTo>
                  <a:lnTo>
                    <a:pt x="1664957" y="238213"/>
                  </a:lnTo>
                  <a:lnTo>
                    <a:pt x="1691208" y="205778"/>
                  </a:lnTo>
                  <a:lnTo>
                    <a:pt x="1696732" y="184416"/>
                  </a:lnTo>
                  <a:lnTo>
                    <a:pt x="1697418" y="1726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033" y="0"/>
            <a:ext cx="19392265" cy="11308715"/>
            <a:chOff x="712020" y="0"/>
            <a:chExt cx="193922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02677" y="0"/>
              <a:ext cx="5301422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95" y="942589"/>
              <a:ext cx="15547903" cy="16111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2020" y="3156427"/>
              <a:ext cx="15139015" cy="72358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651523" y="258861"/>
              <a:ext cx="179705" cy="257810"/>
            </a:xfrm>
            <a:custGeom>
              <a:avLst/>
              <a:gdLst/>
              <a:ahLst/>
              <a:cxnLst/>
              <a:rect l="l" t="t" r="r" b="b"/>
              <a:pathLst>
                <a:path w="179705" h="257809">
                  <a:moveTo>
                    <a:pt x="106346" y="0"/>
                  </a:moveTo>
                  <a:lnTo>
                    <a:pt x="61555" y="8811"/>
                  </a:lnTo>
                  <a:lnTo>
                    <a:pt x="28171" y="34933"/>
                  </a:lnTo>
                  <a:lnTo>
                    <a:pt x="7108" y="76875"/>
                  </a:lnTo>
                  <a:lnTo>
                    <a:pt x="108" y="128764"/>
                  </a:lnTo>
                  <a:lnTo>
                    <a:pt x="0" y="135995"/>
                  </a:lnTo>
                  <a:lnTo>
                    <a:pt x="1456" y="161784"/>
                  </a:lnTo>
                  <a:lnTo>
                    <a:pt x="13917" y="207175"/>
                  </a:lnTo>
                  <a:lnTo>
                    <a:pt x="38793" y="239172"/>
                  </a:lnTo>
                  <a:lnTo>
                    <a:pt x="74750" y="255370"/>
                  </a:lnTo>
                  <a:lnTo>
                    <a:pt x="96734" y="257395"/>
                  </a:lnTo>
                  <a:lnTo>
                    <a:pt x="108482" y="256749"/>
                  </a:lnTo>
                  <a:lnTo>
                    <a:pt x="148377" y="241219"/>
                  </a:lnTo>
                  <a:lnTo>
                    <a:pt x="162241" y="227490"/>
                  </a:lnTo>
                  <a:lnTo>
                    <a:pt x="94598" y="227490"/>
                  </a:lnTo>
                  <a:lnTo>
                    <a:pt x="87344" y="227089"/>
                  </a:lnTo>
                  <a:lnTo>
                    <a:pt x="50452" y="203281"/>
                  </a:lnTo>
                  <a:lnTo>
                    <a:pt x="44044" y="176225"/>
                  </a:lnTo>
                  <a:lnTo>
                    <a:pt x="44445" y="168815"/>
                  </a:lnTo>
                  <a:lnTo>
                    <a:pt x="45646" y="161895"/>
                  </a:lnTo>
                  <a:lnTo>
                    <a:pt x="47060" y="157356"/>
                  </a:lnTo>
                  <a:lnTo>
                    <a:pt x="31584" y="157356"/>
                  </a:lnTo>
                  <a:lnTo>
                    <a:pt x="33275" y="148077"/>
                  </a:lnTo>
                  <a:lnTo>
                    <a:pt x="35118" y="141929"/>
                  </a:lnTo>
                  <a:lnTo>
                    <a:pt x="35237" y="125271"/>
                  </a:lnTo>
                  <a:lnTo>
                    <a:pt x="39683" y="85353"/>
                  </a:lnTo>
                  <a:lnTo>
                    <a:pt x="63402" y="44946"/>
                  </a:lnTo>
                  <a:lnTo>
                    <a:pt x="105990" y="31328"/>
                  </a:lnTo>
                  <a:lnTo>
                    <a:pt x="178671" y="31328"/>
                  </a:lnTo>
                  <a:lnTo>
                    <a:pt x="179684" y="29192"/>
                  </a:lnTo>
                  <a:lnTo>
                    <a:pt x="146219" y="7832"/>
                  </a:lnTo>
                  <a:lnTo>
                    <a:pt x="116314" y="489"/>
                  </a:lnTo>
                  <a:lnTo>
                    <a:pt x="106346" y="0"/>
                  </a:lnTo>
                  <a:close/>
                </a:path>
                <a:path w="179705" h="257809">
                  <a:moveTo>
                    <a:pt x="164003" y="124959"/>
                  </a:moveTo>
                  <a:lnTo>
                    <a:pt x="94598" y="124959"/>
                  </a:lnTo>
                  <a:lnTo>
                    <a:pt x="101829" y="125382"/>
                  </a:lnTo>
                  <a:lnTo>
                    <a:pt x="108571" y="126650"/>
                  </a:lnTo>
                  <a:lnTo>
                    <a:pt x="141190" y="155465"/>
                  </a:lnTo>
                  <a:lnTo>
                    <a:pt x="144795" y="176225"/>
                  </a:lnTo>
                  <a:lnTo>
                    <a:pt x="144395" y="183656"/>
                  </a:lnTo>
                  <a:lnTo>
                    <a:pt x="120586" y="221082"/>
                  </a:lnTo>
                  <a:lnTo>
                    <a:pt x="94598" y="227490"/>
                  </a:lnTo>
                  <a:lnTo>
                    <a:pt x="162241" y="227490"/>
                  </a:lnTo>
                  <a:lnTo>
                    <a:pt x="179017" y="186415"/>
                  </a:lnTo>
                  <a:lnTo>
                    <a:pt x="179684" y="174800"/>
                  </a:lnTo>
                  <a:lnTo>
                    <a:pt x="179061" y="163564"/>
                  </a:lnTo>
                  <a:lnTo>
                    <a:pt x="177192" y="152995"/>
                  </a:lnTo>
                  <a:lnTo>
                    <a:pt x="174077" y="143093"/>
                  </a:lnTo>
                  <a:lnTo>
                    <a:pt x="169716" y="133859"/>
                  </a:lnTo>
                  <a:lnTo>
                    <a:pt x="164264" y="125271"/>
                  </a:lnTo>
                  <a:lnTo>
                    <a:pt x="164003" y="124959"/>
                  </a:lnTo>
                  <a:close/>
                </a:path>
                <a:path w="179705" h="257809">
                  <a:moveTo>
                    <a:pt x="35144" y="141842"/>
                  </a:moveTo>
                  <a:lnTo>
                    <a:pt x="33275" y="148077"/>
                  </a:lnTo>
                  <a:lnTo>
                    <a:pt x="31584" y="157356"/>
                  </a:lnTo>
                  <a:lnTo>
                    <a:pt x="35144" y="157356"/>
                  </a:lnTo>
                  <a:lnTo>
                    <a:pt x="35144" y="141842"/>
                  </a:lnTo>
                  <a:close/>
                </a:path>
                <a:path w="179705" h="257809">
                  <a:moveTo>
                    <a:pt x="102786" y="95054"/>
                  </a:moveTo>
                  <a:lnTo>
                    <a:pt x="61311" y="106691"/>
                  </a:lnTo>
                  <a:lnTo>
                    <a:pt x="35856" y="139466"/>
                  </a:lnTo>
                  <a:lnTo>
                    <a:pt x="35144" y="141842"/>
                  </a:lnTo>
                  <a:lnTo>
                    <a:pt x="35144" y="157356"/>
                  </a:lnTo>
                  <a:lnTo>
                    <a:pt x="47060" y="157356"/>
                  </a:lnTo>
                  <a:lnTo>
                    <a:pt x="47649" y="155465"/>
                  </a:lnTo>
                  <a:lnTo>
                    <a:pt x="50452" y="149524"/>
                  </a:lnTo>
                  <a:lnTo>
                    <a:pt x="87344" y="125382"/>
                  </a:lnTo>
                  <a:lnTo>
                    <a:pt x="94598" y="124959"/>
                  </a:lnTo>
                  <a:lnTo>
                    <a:pt x="164003" y="124959"/>
                  </a:lnTo>
                  <a:lnTo>
                    <a:pt x="157878" y="117661"/>
                  </a:lnTo>
                  <a:lnTo>
                    <a:pt x="123879" y="97635"/>
                  </a:lnTo>
                  <a:lnTo>
                    <a:pt x="113666" y="95699"/>
                  </a:lnTo>
                  <a:lnTo>
                    <a:pt x="102786" y="95054"/>
                  </a:lnTo>
                  <a:close/>
                </a:path>
                <a:path w="179705" h="257809">
                  <a:moveTo>
                    <a:pt x="178671" y="31328"/>
                  </a:moveTo>
                  <a:lnTo>
                    <a:pt x="105990" y="31328"/>
                  </a:lnTo>
                  <a:lnTo>
                    <a:pt x="113978" y="31729"/>
                  </a:lnTo>
                  <a:lnTo>
                    <a:pt x="121922" y="32930"/>
                  </a:lnTo>
                  <a:lnTo>
                    <a:pt x="159770" y="50953"/>
                  </a:lnTo>
                  <a:lnTo>
                    <a:pt x="166512" y="56961"/>
                  </a:lnTo>
                  <a:lnTo>
                    <a:pt x="178671" y="31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826" y="561343"/>
            <a:ext cx="15996371" cy="768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20087" y="1834981"/>
            <a:ext cx="11854403" cy="403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7269" y="3862167"/>
            <a:ext cx="3496310" cy="362735"/>
          </a:xfrm>
          <a:custGeom>
            <a:avLst/>
            <a:gdLst/>
            <a:ahLst/>
            <a:cxnLst/>
            <a:rect l="l" t="t" r="r" b="b"/>
            <a:pathLst>
              <a:path w="3496310" h="361314">
                <a:moveTo>
                  <a:pt x="135325" y="0"/>
                </a:moveTo>
                <a:lnTo>
                  <a:pt x="84578" y="8481"/>
                </a:lnTo>
                <a:lnTo>
                  <a:pt x="41464" y="34302"/>
                </a:lnTo>
                <a:lnTo>
                  <a:pt x="10813" y="78335"/>
                </a:lnTo>
                <a:lnTo>
                  <a:pt x="1201" y="115465"/>
                </a:lnTo>
                <a:lnTo>
                  <a:pt x="0" y="136079"/>
                </a:lnTo>
                <a:lnTo>
                  <a:pt x="2426" y="166235"/>
                </a:lnTo>
                <a:lnTo>
                  <a:pt x="21839" y="216370"/>
                </a:lnTo>
                <a:lnTo>
                  <a:pt x="59487" y="252180"/>
                </a:lnTo>
                <a:lnTo>
                  <a:pt x="107172" y="270274"/>
                </a:lnTo>
                <a:lnTo>
                  <a:pt x="134194" y="272536"/>
                </a:lnTo>
                <a:lnTo>
                  <a:pt x="162772" y="270156"/>
                </a:lnTo>
                <a:lnTo>
                  <a:pt x="188570" y="263018"/>
                </a:lnTo>
                <a:lnTo>
                  <a:pt x="211587" y="251120"/>
                </a:lnTo>
                <a:lnTo>
                  <a:pt x="231825" y="234464"/>
                </a:lnTo>
                <a:lnTo>
                  <a:pt x="242781" y="220893"/>
                </a:lnTo>
                <a:lnTo>
                  <a:pt x="134948" y="220893"/>
                </a:lnTo>
                <a:lnTo>
                  <a:pt x="118881" y="219527"/>
                </a:lnTo>
                <a:lnTo>
                  <a:pt x="79159" y="199030"/>
                </a:lnTo>
                <a:lnTo>
                  <a:pt x="58309" y="155421"/>
                </a:lnTo>
                <a:lnTo>
                  <a:pt x="56919" y="136079"/>
                </a:lnTo>
                <a:lnTo>
                  <a:pt x="58333" y="117232"/>
                </a:lnTo>
                <a:lnTo>
                  <a:pt x="79536" y="74259"/>
                </a:lnTo>
                <a:lnTo>
                  <a:pt x="119399" y="53409"/>
                </a:lnTo>
                <a:lnTo>
                  <a:pt x="135325" y="52019"/>
                </a:lnTo>
                <a:lnTo>
                  <a:pt x="243858" y="52019"/>
                </a:lnTo>
                <a:lnTo>
                  <a:pt x="237149" y="43585"/>
                </a:lnTo>
                <a:lnTo>
                  <a:pt x="197028" y="14041"/>
                </a:lnTo>
                <a:lnTo>
                  <a:pt x="148354" y="565"/>
                </a:lnTo>
                <a:lnTo>
                  <a:pt x="135325" y="0"/>
                </a:lnTo>
                <a:close/>
              </a:path>
              <a:path w="3496310" h="361314">
                <a:moveTo>
                  <a:pt x="243858" y="52019"/>
                </a:moveTo>
                <a:lnTo>
                  <a:pt x="135325" y="52019"/>
                </a:lnTo>
                <a:lnTo>
                  <a:pt x="151087" y="53409"/>
                </a:lnTo>
                <a:lnTo>
                  <a:pt x="165576" y="57579"/>
                </a:lnTo>
                <a:lnTo>
                  <a:pt x="200632" y="86321"/>
                </a:lnTo>
                <a:lnTo>
                  <a:pt x="213354" y="136079"/>
                </a:lnTo>
                <a:lnTo>
                  <a:pt x="211941" y="155421"/>
                </a:lnTo>
                <a:lnTo>
                  <a:pt x="190737" y="199030"/>
                </a:lnTo>
                <a:lnTo>
                  <a:pt x="150874" y="219527"/>
                </a:lnTo>
                <a:lnTo>
                  <a:pt x="134948" y="220893"/>
                </a:lnTo>
                <a:lnTo>
                  <a:pt x="242781" y="220893"/>
                </a:lnTo>
                <a:lnTo>
                  <a:pt x="248317" y="214037"/>
                </a:lnTo>
                <a:lnTo>
                  <a:pt x="260096" y="190831"/>
                </a:lnTo>
                <a:lnTo>
                  <a:pt x="267164" y="164845"/>
                </a:lnTo>
                <a:lnTo>
                  <a:pt x="269520" y="136079"/>
                </a:lnTo>
                <a:lnTo>
                  <a:pt x="268813" y="120412"/>
                </a:lnTo>
                <a:lnTo>
                  <a:pt x="258212" y="77652"/>
                </a:lnTo>
                <a:lnTo>
                  <a:pt x="245207" y="53715"/>
                </a:lnTo>
                <a:lnTo>
                  <a:pt x="243858" y="52019"/>
                </a:lnTo>
                <a:close/>
              </a:path>
              <a:path w="3496310" h="361314">
                <a:moveTo>
                  <a:pt x="398750" y="132310"/>
                </a:moveTo>
                <a:lnTo>
                  <a:pt x="347484" y="132310"/>
                </a:lnTo>
                <a:lnTo>
                  <a:pt x="347484" y="267258"/>
                </a:lnTo>
                <a:lnTo>
                  <a:pt x="398750" y="267258"/>
                </a:lnTo>
                <a:lnTo>
                  <a:pt x="398750" y="132310"/>
                </a:lnTo>
                <a:close/>
              </a:path>
              <a:path w="3496310" h="361314">
                <a:moveTo>
                  <a:pt x="452277" y="86321"/>
                </a:moveTo>
                <a:lnTo>
                  <a:pt x="293957" y="86321"/>
                </a:lnTo>
                <a:lnTo>
                  <a:pt x="293957" y="132310"/>
                </a:lnTo>
                <a:lnTo>
                  <a:pt x="452277" y="132310"/>
                </a:lnTo>
                <a:lnTo>
                  <a:pt x="452277" y="86321"/>
                </a:lnTo>
                <a:close/>
              </a:path>
              <a:path w="3496310" h="361314">
                <a:moveTo>
                  <a:pt x="537777" y="86321"/>
                </a:moveTo>
                <a:lnTo>
                  <a:pt x="485381" y="86321"/>
                </a:lnTo>
                <a:lnTo>
                  <a:pt x="485381" y="267635"/>
                </a:lnTo>
                <a:lnTo>
                  <a:pt x="537777" y="267635"/>
                </a:lnTo>
                <a:lnTo>
                  <a:pt x="537777" y="195261"/>
                </a:lnTo>
                <a:lnTo>
                  <a:pt x="556750" y="195261"/>
                </a:lnTo>
                <a:lnTo>
                  <a:pt x="561902" y="194632"/>
                </a:lnTo>
                <a:lnTo>
                  <a:pt x="565671" y="193376"/>
                </a:lnTo>
                <a:lnTo>
                  <a:pt x="620465" y="193376"/>
                </a:lnTo>
                <a:lnTo>
                  <a:pt x="610529" y="176790"/>
                </a:lnTo>
                <a:lnTo>
                  <a:pt x="629730" y="162207"/>
                </a:lnTo>
                <a:lnTo>
                  <a:pt x="635406" y="153796"/>
                </a:lnTo>
                <a:lnTo>
                  <a:pt x="537777" y="153796"/>
                </a:lnTo>
                <a:lnTo>
                  <a:pt x="537777" y="86321"/>
                </a:lnTo>
                <a:close/>
              </a:path>
              <a:path w="3496310" h="361314">
                <a:moveTo>
                  <a:pt x="620465" y="193376"/>
                </a:moveTo>
                <a:lnTo>
                  <a:pt x="565671" y="193376"/>
                </a:lnTo>
                <a:lnTo>
                  <a:pt x="608267" y="267635"/>
                </a:lnTo>
                <a:lnTo>
                  <a:pt x="661794" y="267635"/>
                </a:lnTo>
                <a:lnTo>
                  <a:pt x="661794" y="262358"/>
                </a:lnTo>
                <a:lnTo>
                  <a:pt x="620465" y="193376"/>
                </a:lnTo>
                <a:close/>
              </a:path>
              <a:path w="3496310" h="361314">
                <a:moveTo>
                  <a:pt x="653124" y="85945"/>
                </a:moveTo>
                <a:lnTo>
                  <a:pt x="603366" y="85945"/>
                </a:lnTo>
                <a:lnTo>
                  <a:pt x="602636" y="100928"/>
                </a:lnTo>
                <a:lnTo>
                  <a:pt x="600445" y="114216"/>
                </a:lnTo>
                <a:lnTo>
                  <a:pt x="575661" y="149272"/>
                </a:lnTo>
                <a:lnTo>
                  <a:pt x="550970" y="153796"/>
                </a:lnTo>
                <a:lnTo>
                  <a:pt x="635406" y="153796"/>
                </a:lnTo>
                <a:lnTo>
                  <a:pt x="643229" y="142205"/>
                </a:lnTo>
                <a:lnTo>
                  <a:pt x="651027" y="116784"/>
                </a:lnTo>
                <a:lnTo>
                  <a:pt x="653124" y="85945"/>
                </a:lnTo>
                <a:close/>
              </a:path>
              <a:path w="3496310" h="361314">
                <a:moveTo>
                  <a:pt x="713886" y="82678"/>
                </a:moveTo>
                <a:lnTo>
                  <a:pt x="707603" y="82929"/>
                </a:lnTo>
                <a:lnTo>
                  <a:pt x="701321" y="82929"/>
                </a:lnTo>
                <a:lnTo>
                  <a:pt x="694661" y="83683"/>
                </a:lnTo>
                <a:lnTo>
                  <a:pt x="687625" y="85191"/>
                </a:lnTo>
                <a:lnTo>
                  <a:pt x="688002" y="120247"/>
                </a:lnTo>
                <a:lnTo>
                  <a:pt x="695415" y="120247"/>
                </a:lnTo>
                <a:lnTo>
                  <a:pt x="696797" y="120624"/>
                </a:lnTo>
                <a:lnTo>
                  <a:pt x="697802" y="121378"/>
                </a:lnTo>
                <a:lnTo>
                  <a:pt x="699059" y="121881"/>
                </a:lnTo>
                <a:lnTo>
                  <a:pt x="700064" y="122383"/>
                </a:lnTo>
                <a:lnTo>
                  <a:pt x="700818" y="122886"/>
                </a:lnTo>
                <a:lnTo>
                  <a:pt x="701823" y="123388"/>
                </a:lnTo>
                <a:lnTo>
                  <a:pt x="702577" y="124394"/>
                </a:lnTo>
                <a:lnTo>
                  <a:pt x="703080" y="125901"/>
                </a:lnTo>
                <a:lnTo>
                  <a:pt x="704014" y="128328"/>
                </a:lnTo>
                <a:lnTo>
                  <a:pt x="704211" y="128917"/>
                </a:lnTo>
                <a:lnTo>
                  <a:pt x="704462" y="129420"/>
                </a:lnTo>
                <a:lnTo>
                  <a:pt x="704587" y="132687"/>
                </a:lnTo>
                <a:lnTo>
                  <a:pt x="704839" y="134697"/>
                </a:lnTo>
                <a:lnTo>
                  <a:pt x="704964" y="361119"/>
                </a:lnTo>
                <a:lnTo>
                  <a:pt x="757738" y="361119"/>
                </a:lnTo>
                <a:lnTo>
                  <a:pt x="757738" y="260096"/>
                </a:lnTo>
                <a:lnTo>
                  <a:pt x="840388" y="260096"/>
                </a:lnTo>
                <a:lnTo>
                  <a:pt x="869268" y="234039"/>
                </a:lnTo>
                <a:lnTo>
                  <a:pt x="873990" y="226171"/>
                </a:lnTo>
                <a:lnTo>
                  <a:pt x="792794" y="226171"/>
                </a:lnTo>
                <a:lnTo>
                  <a:pt x="784148" y="225699"/>
                </a:lnTo>
                <a:lnTo>
                  <a:pt x="775172" y="223909"/>
                </a:lnTo>
                <a:lnTo>
                  <a:pt x="765866" y="220799"/>
                </a:lnTo>
                <a:lnTo>
                  <a:pt x="756230" y="216370"/>
                </a:lnTo>
                <a:lnTo>
                  <a:pt x="756230" y="168874"/>
                </a:lnTo>
                <a:lnTo>
                  <a:pt x="778659" y="130708"/>
                </a:lnTo>
                <a:lnTo>
                  <a:pt x="793925" y="127409"/>
                </a:lnTo>
                <a:lnTo>
                  <a:pt x="876063" y="127409"/>
                </a:lnTo>
                <a:lnTo>
                  <a:pt x="874331" y="123388"/>
                </a:lnTo>
                <a:lnTo>
                  <a:pt x="868276" y="114216"/>
                </a:lnTo>
                <a:lnTo>
                  <a:pt x="747560" y="114216"/>
                </a:lnTo>
                <a:lnTo>
                  <a:pt x="747560" y="105923"/>
                </a:lnTo>
                <a:lnTo>
                  <a:pt x="745675" y="99263"/>
                </a:lnTo>
                <a:lnTo>
                  <a:pt x="738136" y="89211"/>
                </a:lnTo>
                <a:lnTo>
                  <a:pt x="732985" y="86070"/>
                </a:lnTo>
                <a:lnTo>
                  <a:pt x="726451" y="84814"/>
                </a:lnTo>
                <a:lnTo>
                  <a:pt x="720168" y="83306"/>
                </a:lnTo>
                <a:lnTo>
                  <a:pt x="713886" y="82678"/>
                </a:lnTo>
                <a:close/>
              </a:path>
              <a:path w="3496310" h="361314">
                <a:moveTo>
                  <a:pt x="840388" y="260096"/>
                </a:moveTo>
                <a:lnTo>
                  <a:pt x="757738" y="260096"/>
                </a:lnTo>
                <a:lnTo>
                  <a:pt x="769565" y="265562"/>
                </a:lnTo>
                <a:lnTo>
                  <a:pt x="781297" y="269143"/>
                </a:lnTo>
                <a:lnTo>
                  <a:pt x="792936" y="270839"/>
                </a:lnTo>
                <a:lnTo>
                  <a:pt x="804480" y="270651"/>
                </a:lnTo>
                <a:lnTo>
                  <a:pt x="815835" y="268955"/>
                </a:lnTo>
                <a:lnTo>
                  <a:pt x="826531" y="266127"/>
                </a:lnTo>
                <a:lnTo>
                  <a:pt x="836568" y="262169"/>
                </a:lnTo>
                <a:lnTo>
                  <a:pt x="840388" y="260096"/>
                </a:lnTo>
                <a:close/>
              </a:path>
              <a:path w="3496310" h="361314">
                <a:moveTo>
                  <a:pt x="876063" y="127409"/>
                </a:moveTo>
                <a:lnTo>
                  <a:pt x="793925" y="127409"/>
                </a:lnTo>
                <a:lnTo>
                  <a:pt x="802807" y="128304"/>
                </a:lnTo>
                <a:lnTo>
                  <a:pt x="810605" y="130990"/>
                </a:lnTo>
                <a:lnTo>
                  <a:pt x="832845" y="166188"/>
                </a:lnTo>
                <a:lnTo>
                  <a:pt x="833505" y="175659"/>
                </a:lnTo>
                <a:lnTo>
                  <a:pt x="832775" y="186261"/>
                </a:lnTo>
                <a:lnTo>
                  <a:pt x="808720" y="222213"/>
                </a:lnTo>
                <a:lnTo>
                  <a:pt x="792794" y="226171"/>
                </a:lnTo>
                <a:lnTo>
                  <a:pt x="873990" y="226171"/>
                </a:lnTo>
                <a:lnTo>
                  <a:pt x="885948" y="188570"/>
                </a:lnTo>
                <a:lnTo>
                  <a:pt x="886655" y="175659"/>
                </a:lnTo>
                <a:lnTo>
                  <a:pt x="885289" y="156788"/>
                </a:lnTo>
                <a:lnTo>
                  <a:pt x="881189" y="139377"/>
                </a:lnTo>
                <a:lnTo>
                  <a:pt x="876063" y="127409"/>
                </a:lnTo>
                <a:close/>
              </a:path>
              <a:path w="3496310" h="361314">
                <a:moveTo>
                  <a:pt x="804857" y="81044"/>
                </a:moveTo>
                <a:lnTo>
                  <a:pt x="763180" y="94355"/>
                </a:lnTo>
                <a:lnTo>
                  <a:pt x="747560" y="114216"/>
                </a:lnTo>
                <a:lnTo>
                  <a:pt x="868276" y="114216"/>
                </a:lnTo>
                <a:lnTo>
                  <a:pt x="838877" y="88018"/>
                </a:lnTo>
                <a:lnTo>
                  <a:pt x="804857" y="81044"/>
                </a:lnTo>
                <a:close/>
              </a:path>
              <a:path w="3496310" h="361314">
                <a:moveTo>
                  <a:pt x="975793" y="86321"/>
                </a:moveTo>
                <a:lnTo>
                  <a:pt x="925281" y="86321"/>
                </a:lnTo>
                <a:lnTo>
                  <a:pt x="925281" y="268012"/>
                </a:lnTo>
                <a:lnTo>
                  <a:pt x="1005949" y="268012"/>
                </a:lnTo>
                <a:lnTo>
                  <a:pt x="1022558" y="267023"/>
                </a:lnTo>
                <a:lnTo>
                  <a:pt x="1063622" y="252180"/>
                </a:lnTo>
                <a:lnTo>
                  <a:pt x="1081984" y="228809"/>
                </a:lnTo>
                <a:lnTo>
                  <a:pt x="975793" y="228809"/>
                </a:lnTo>
                <a:lnTo>
                  <a:pt x="975793" y="179052"/>
                </a:lnTo>
                <a:lnTo>
                  <a:pt x="1082141" y="179052"/>
                </a:lnTo>
                <a:lnTo>
                  <a:pt x="1080961" y="175376"/>
                </a:lnTo>
                <a:lnTo>
                  <a:pt x="1051889" y="148377"/>
                </a:lnTo>
                <a:lnTo>
                  <a:pt x="1005949" y="139472"/>
                </a:lnTo>
                <a:lnTo>
                  <a:pt x="975793" y="139472"/>
                </a:lnTo>
                <a:lnTo>
                  <a:pt x="975793" y="86321"/>
                </a:lnTo>
                <a:close/>
              </a:path>
              <a:path w="3496310" h="361314">
                <a:moveTo>
                  <a:pt x="1082141" y="179052"/>
                </a:moveTo>
                <a:lnTo>
                  <a:pt x="1014745" y="179052"/>
                </a:lnTo>
                <a:lnTo>
                  <a:pt x="1022158" y="181313"/>
                </a:lnTo>
                <a:lnTo>
                  <a:pt x="1027435" y="185837"/>
                </a:lnTo>
                <a:lnTo>
                  <a:pt x="1032963" y="190109"/>
                </a:lnTo>
                <a:lnTo>
                  <a:pt x="1035727" y="196140"/>
                </a:lnTo>
                <a:lnTo>
                  <a:pt x="1035727" y="211470"/>
                </a:lnTo>
                <a:lnTo>
                  <a:pt x="1032963" y="217501"/>
                </a:lnTo>
                <a:lnTo>
                  <a:pt x="1021907" y="226548"/>
                </a:lnTo>
                <a:lnTo>
                  <a:pt x="1014493" y="228809"/>
                </a:lnTo>
                <a:lnTo>
                  <a:pt x="1081984" y="228809"/>
                </a:lnTo>
                <a:lnTo>
                  <a:pt x="1085178" y="219103"/>
                </a:lnTo>
                <a:lnTo>
                  <a:pt x="1086616" y="203930"/>
                </a:lnTo>
                <a:lnTo>
                  <a:pt x="1085202" y="188593"/>
                </a:lnTo>
                <a:lnTo>
                  <a:pt x="1082141" y="179052"/>
                </a:lnTo>
                <a:close/>
              </a:path>
              <a:path w="3496310" h="361314">
                <a:moveTo>
                  <a:pt x="1166906" y="86698"/>
                </a:moveTo>
                <a:lnTo>
                  <a:pt x="1117903" y="86698"/>
                </a:lnTo>
                <a:lnTo>
                  <a:pt x="1117903" y="268012"/>
                </a:lnTo>
                <a:lnTo>
                  <a:pt x="1166906" y="268012"/>
                </a:lnTo>
                <a:lnTo>
                  <a:pt x="1166906" y="86698"/>
                </a:lnTo>
                <a:close/>
              </a:path>
              <a:path w="3496310" h="361314">
                <a:moveTo>
                  <a:pt x="1305049" y="132310"/>
                </a:moveTo>
                <a:lnTo>
                  <a:pt x="1253794" y="132310"/>
                </a:lnTo>
                <a:lnTo>
                  <a:pt x="1253794" y="267258"/>
                </a:lnTo>
                <a:lnTo>
                  <a:pt x="1305049" y="267258"/>
                </a:lnTo>
                <a:lnTo>
                  <a:pt x="1305049" y="132310"/>
                </a:lnTo>
                <a:close/>
              </a:path>
              <a:path w="3496310" h="361314">
                <a:moveTo>
                  <a:pt x="1358576" y="86321"/>
                </a:moveTo>
                <a:lnTo>
                  <a:pt x="1200267" y="86321"/>
                </a:lnTo>
                <a:lnTo>
                  <a:pt x="1200267" y="132310"/>
                </a:lnTo>
                <a:lnTo>
                  <a:pt x="1358576" y="132310"/>
                </a:lnTo>
                <a:lnTo>
                  <a:pt x="1358576" y="86321"/>
                </a:lnTo>
                <a:close/>
              </a:path>
              <a:path w="3496310" h="361314">
                <a:moveTo>
                  <a:pt x="1442196" y="86321"/>
                </a:moveTo>
                <a:lnTo>
                  <a:pt x="1391685" y="86321"/>
                </a:lnTo>
                <a:lnTo>
                  <a:pt x="1391685" y="268012"/>
                </a:lnTo>
                <a:lnTo>
                  <a:pt x="1472353" y="268012"/>
                </a:lnTo>
                <a:lnTo>
                  <a:pt x="1488962" y="267023"/>
                </a:lnTo>
                <a:lnTo>
                  <a:pt x="1530026" y="252180"/>
                </a:lnTo>
                <a:lnTo>
                  <a:pt x="1548388" y="228809"/>
                </a:lnTo>
                <a:lnTo>
                  <a:pt x="1442196" y="228809"/>
                </a:lnTo>
                <a:lnTo>
                  <a:pt x="1442196" y="179052"/>
                </a:lnTo>
                <a:lnTo>
                  <a:pt x="1548545" y="179052"/>
                </a:lnTo>
                <a:lnTo>
                  <a:pt x="1547366" y="175376"/>
                </a:lnTo>
                <a:lnTo>
                  <a:pt x="1518294" y="148377"/>
                </a:lnTo>
                <a:lnTo>
                  <a:pt x="1472353" y="139472"/>
                </a:lnTo>
                <a:lnTo>
                  <a:pt x="1442196" y="139472"/>
                </a:lnTo>
                <a:lnTo>
                  <a:pt x="1442196" y="86321"/>
                </a:lnTo>
                <a:close/>
              </a:path>
              <a:path w="3496310" h="361314">
                <a:moveTo>
                  <a:pt x="1548545" y="179052"/>
                </a:moveTo>
                <a:lnTo>
                  <a:pt x="1481148" y="179052"/>
                </a:lnTo>
                <a:lnTo>
                  <a:pt x="1488562" y="181313"/>
                </a:lnTo>
                <a:lnTo>
                  <a:pt x="1493839" y="185837"/>
                </a:lnTo>
                <a:lnTo>
                  <a:pt x="1499367" y="190109"/>
                </a:lnTo>
                <a:lnTo>
                  <a:pt x="1502132" y="196140"/>
                </a:lnTo>
                <a:lnTo>
                  <a:pt x="1502132" y="211470"/>
                </a:lnTo>
                <a:lnTo>
                  <a:pt x="1499367" y="217501"/>
                </a:lnTo>
                <a:lnTo>
                  <a:pt x="1488310" y="226548"/>
                </a:lnTo>
                <a:lnTo>
                  <a:pt x="1480897" y="228809"/>
                </a:lnTo>
                <a:lnTo>
                  <a:pt x="1548388" y="228809"/>
                </a:lnTo>
                <a:lnTo>
                  <a:pt x="1551583" y="219103"/>
                </a:lnTo>
                <a:lnTo>
                  <a:pt x="1553020" y="203930"/>
                </a:lnTo>
                <a:lnTo>
                  <a:pt x="1551607" y="188593"/>
                </a:lnTo>
                <a:lnTo>
                  <a:pt x="1548545" y="179052"/>
                </a:lnTo>
                <a:close/>
              </a:path>
              <a:path w="3496310" h="361314">
                <a:moveTo>
                  <a:pt x="1633311" y="86698"/>
                </a:moveTo>
                <a:lnTo>
                  <a:pt x="1584307" y="86698"/>
                </a:lnTo>
                <a:lnTo>
                  <a:pt x="1584307" y="268012"/>
                </a:lnTo>
                <a:lnTo>
                  <a:pt x="1633311" y="268012"/>
                </a:lnTo>
                <a:lnTo>
                  <a:pt x="1633311" y="86698"/>
                </a:lnTo>
                <a:close/>
              </a:path>
              <a:path w="3496310" h="361314">
                <a:moveTo>
                  <a:pt x="1748082" y="1884"/>
                </a:moveTo>
                <a:lnTo>
                  <a:pt x="1715665" y="5277"/>
                </a:lnTo>
                <a:lnTo>
                  <a:pt x="1717334" y="17905"/>
                </a:lnTo>
                <a:lnTo>
                  <a:pt x="1720848" y="29119"/>
                </a:lnTo>
                <a:lnTo>
                  <a:pt x="1752417" y="58427"/>
                </a:lnTo>
                <a:lnTo>
                  <a:pt x="1776354" y="62197"/>
                </a:lnTo>
                <a:lnTo>
                  <a:pt x="1789217" y="61254"/>
                </a:lnTo>
                <a:lnTo>
                  <a:pt x="1826371" y="38849"/>
                </a:lnTo>
                <a:lnTo>
                  <a:pt x="1833379" y="23747"/>
                </a:lnTo>
                <a:lnTo>
                  <a:pt x="1775977" y="23747"/>
                </a:lnTo>
                <a:lnTo>
                  <a:pt x="1764621" y="22098"/>
                </a:lnTo>
                <a:lnTo>
                  <a:pt x="1756187" y="17905"/>
                </a:lnTo>
                <a:lnTo>
                  <a:pt x="1750674" y="11167"/>
                </a:lnTo>
                <a:lnTo>
                  <a:pt x="1748082" y="1884"/>
                </a:lnTo>
                <a:close/>
              </a:path>
              <a:path w="3496310" h="361314">
                <a:moveTo>
                  <a:pt x="1805379" y="1884"/>
                </a:moveTo>
                <a:lnTo>
                  <a:pt x="1802128" y="11449"/>
                </a:lnTo>
                <a:lnTo>
                  <a:pt x="1796144" y="18282"/>
                </a:lnTo>
                <a:lnTo>
                  <a:pt x="1787427" y="22381"/>
                </a:lnTo>
                <a:lnTo>
                  <a:pt x="1775977" y="23747"/>
                </a:lnTo>
                <a:lnTo>
                  <a:pt x="1833379" y="23747"/>
                </a:lnTo>
                <a:lnTo>
                  <a:pt x="1835232" y="17905"/>
                </a:lnTo>
                <a:lnTo>
                  <a:pt x="1837043" y="5277"/>
                </a:lnTo>
                <a:lnTo>
                  <a:pt x="1829551" y="4217"/>
                </a:lnTo>
                <a:lnTo>
                  <a:pt x="1821776" y="3298"/>
                </a:lnTo>
                <a:lnTo>
                  <a:pt x="1813719" y="2520"/>
                </a:lnTo>
                <a:lnTo>
                  <a:pt x="1805379" y="1884"/>
                </a:lnTo>
                <a:close/>
              </a:path>
              <a:path w="3496310" h="361314">
                <a:moveTo>
                  <a:pt x="1733381" y="86321"/>
                </a:moveTo>
                <a:lnTo>
                  <a:pt x="1682493" y="86321"/>
                </a:lnTo>
                <a:lnTo>
                  <a:pt x="1682493" y="268389"/>
                </a:lnTo>
                <a:lnTo>
                  <a:pt x="1696063" y="268389"/>
                </a:lnTo>
                <a:lnTo>
                  <a:pt x="1801006" y="177921"/>
                </a:lnTo>
                <a:lnTo>
                  <a:pt x="1733381" y="177921"/>
                </a:lnTo>
                <a:lnTo>
                  <a:pt x="1733381" y="86321"/>
                </a:lnTo>
                <a:close/>
              </a:path>
              <a:path w="3496310" h="361314">
                <a:moveTo>
                  <a:pt x="1856268" y="174151"/>
                </a:moveTo>
                <a:lnTo>
                  <a:pt x="1805379" y="174151"/>
                </a:lnTo>
                <a:lnTo>
                  <a:pt x="1805379" y="268012"/>
                </a:lnTo>
                <a:lnTo>
                  <a:pt x="1856268" y="268012"/>
                </a:lnTo>
                <a:lnTo>
                  <a:pt x="1856268" y="174151"/>
                </a:lnTo>
                <a:close/>
              </a:path>
              <a:path w="3496310" h="361314">
                <a:moveTo>
                  <a:pt x="1856268" y="85568"/>
                </a:moveTo>
                <a:lnTo>
                  <a:pt x="1840436" y="85568"/>
                </a:lnTo>
                <a:lnTo>
                  <a:pt x="1733381" y="177921"/>
                </a:lnTo>
                <a:lnTo>
                  <a:pt x="1801006" y="177921"/>
                </a:lnTo>
                <a:lnTo>
                  <a:pt x="1805379" y="174151"/>
                </a:lnTo>
                <a:lnTo>
                  <a:pt x="1856268" y="174151"/>
                </a:lnTo>
                <a:lnTo>
                  <a:pt x="1856268" y="85568"/>
                </a:lnTo>
                <a:close/>
              </a:path>
              <a:path w="3496310" h="361314">
                <a:moveTo>
                  <a:pt x="2176321" y="80667"/>
                </a:moveTo>
                <a:lnTo>
                  <a:pt x="2123241" y="95086"/>
                </a:lnTo>
                <a:lnTo>
                  <a:pt x="2086323" y="136456"/>
                </a:lnTo>
                <a:lnTo>
                  <a:pt x="2079067" y="176413"/>
                </a:lnTo>
                <a:lnTo>
                  <a:pt x="2080858" y="197781"/>
                </a:lnTo>
                <a:lnTo>
                  <a:pt x="2107715" y="246903"/>
                </a:lnTo>
                <a:lnTo>
                  <a:pt x="2156978" y="270368"/>
                </a:lnTo>
                <a:lnTo>
                  <a:pt x="2175944" y="271782"/>
                </a:lnTo>
                <a:lnTo>
                  <a:pt x="2192223" y="270415"/>
                </a:lnTo>
                <a:lnTo>
                  <a:pt x="2235125" y="252180"/>
                </a:lnTo>
                <a:lnTo>
                  <a:pt x="2257102" y="226548"/>
                </a:lnTo>
                <a:lnTo>
                  <a:pt x="2177452" y="226548"/>
                </a:lnTo>
                <a:lnTo>
                  <a:pt x="2168499" y="225723"/>
                </a:lnTo>
                <a:lnTo>
                  <a:pt x="2134856" y="197334"/>
                </a:lnTo>
                <a:lnTo>
                  <a:pt x="2131463" y="176413"/>
                </a:lnTo>
                <a:lnTo>
                  <a:pt x="2132312" y="165552"/>
                </a:lnTo>
                <a:lnTo>
                  <a:pt x="2160112" y="130613"/>
                </a:lnTo>
                <a:lnTo>
                  <a:pt x="2185996" y="126781"/>
                </a:lnTo>
                <a:lnTo>
                  <a:pt x="2257142" y="126781"/>
                </a:lnTo>
                <a:lnTo>
                  <a:pt x="2254821" y="121849"/>
                </a:lnTo>
                <a:lnTo>
                  <a:pt x="2221272" y="91269"/>
                </a:lnTo>
                <a:lnTo>
                  <a:pt x="2192247" y="81845"/>
                </a:lnTo>
                <a:lnTo>
                  <a:pt x="2176321" y="80667"/>
                </a:lnTo>
                <a:close/>
              </a:path>
              <a:path w="3496310" h="361314">
                <a:moveTo>
                  <a:pt x="2266412" y="198276"/>
                </a:moveTo>
                <a:lnTo>
                  <a:pt x="2216278" y="198276"/>
                </a:lnTo>
                <a:lnTo>
                  <a:pt x="2213639" y="204826"/>
                </a:lnTo>
                <a:lnTo>
                  <a:pt x="2210246" y="210527"/>
                </a:lnTo>
                <a:lnTo>
                  <a:pt x="2206100" y="215380"/>
                </a:lnTo>
                <a:lnTo>
                  <a:pt x="2201199" y="219385"/>
                </a:lnTo>
                <a:lnTo>
                  <a:pt x="2194163" y="224160"/>
                </a:lnTo>
                <a:lnTo>
                  <a:pt x="2186247" y="226548"/>
                </a:lnTo>
                <a:lnTo>
                  <a:pt x="2257102" y="226548"/>
                </a:lnTo>
                <a:lnTo>
                  <a:pt x="2262478" y="214650"/>
                </a:lnTo>
                <a:lnTo>
                  <a:pt x="2266412" y="198276"/>
                </a:lnTo>
                <a:close/>
              </a:path>
              <a:path w="3496310" h="361314">
                <a:moveTo>
                  <a:pt x="2257142" y="126781"/>
                </a:moveTo>
                <a:lnTo>
                  <a:pt x="2185996" y="126781"/>
                </a:lnTo>
                <a:lnTo>
                  <a:pt x="2193660" y="128791"/>
                </a:lnTo>
                <a:lnTo>
                  <a:pt x="2200446" y="133064"/>
                </a:lnTo>
                <a:lnTo>
                  <a:pt x="2207482" y="137336"/>
                </a:lnTo>
                <a:lnTo>
                  <a:pt x="2212508" y="143618"/>
                </a:lnTo>
                <a:lnTo>
                  <a:pt x="2215524" y="151911"/>
                </a:lnTo>
                <a:lnTo>
                  <a:pt x="2265658" y="151911"/>
                </a:lnTo>
                <a:lnTo>
                  <a:pt x="2261441" y="135914"/>
                </a:lnTo>
                <a:lnTo>
                  <a:pt x="2257142" y="126781"/>
                </a:lnTo>
                <a:close/>
              </a:path>
              <a:path w="3496310" h="361314">
                <a:moveTo>
                  <a:pt x="2387215" y="81798"/>
                </a:moveTo>
                <a:lnTo>
                  <a:pt x="2334771" y="95368"/>
                </a:lnTo>
                <a:lnTo>
                  <a:pt x="2299291" y="135231"/>
                </a:lnTo>
                <a:lnTo>
                  <a:pt x="2291846" y="174905"/>
                </a:lnTo>
                <a:lnTo>
                  <a:pt x="2293636" y="196509"/>
                </a:lnTo>
                <a:lnTo>
                  <a:pt x="2307961" y="232508"/>
                </a:lnTo>
                <a:lnTo>
                  <a:pt x="2336091" y="258400"/>
                </a:lnTo>
                <a:lnTo>
                  <a:pt x="2373786" y="271216"/>
                </a:lnTo>
                <a:lnTo>
                  <a:pt x="2395885" y="272536"/>
                </a:lnTo>
                <a:lnTo>
                  <a:pt x="2413861" y="271523"/>
                </a:lnTo>
                <a:lnTo>
                  <a:pt x="2431601" y="268483"/>
                </a:lnTo>
                <a:lnTo>
                  <a:pt x="2449106" y="263418"/>
                </a:lnTo>
                <a:lnTo>
                  <a:pt x="2466375" y="256327"/>
                </a:lnTo>
                <a:lnTo>
                  <a:pt x="2462196" y="229689"/>
                </a:lnTo>
                <a:lnTo>
                  <a:pt x="2403424" y="229689"/>
                </a:lnTo>
                <a:lnTo>
                  <a:pt x="2392869" y="229186"/>
                </a:lnTo>
                <a:lnTo>
                  <a:pt x="2372749" y="225346"/>
                </a:lnTo>
                <a:lnTo>
                  <a:pt x="2358001" y="217218"/>
                </a:lnTo>
                <a:lnTo>
                  <a:pt x="2348624" y="204802"/>
                </a:lnTo>
                <a:lnTo>
                  <a:pt x="2344619" y="188098"/>
                </a:lnTo>
                <a:lnTo>
                  <a:pt x="2467882" y="188098"/>
                </a:lnTo>
                <a:lnTo>
                  <a:pt x="2471157" y="165481"/>
                </a:lnTo>
                <a:lnTo>
                  <a:pt x="2470751" y="154173"/>
                </a:lnTo>
                <a:lnTo>
                  <a:pt x="2344996" y="154173"/>
                </a:lnTo>
                <a:lnTo>
                  <a:pt x="2347046" y="147058"/>
                </a:lnTo>
                <a:lnTo>
                  <a:pt x="2379558" y="122674"/>
                </a:lnTo>
                <a:lnTo>
                  <a:pt x="2387215" y="122132"/>
                </a:lnTo>
                <a:lnTo>
                  <a:pt x="2462986" y="122132"/>
                </a:lnTo>
                <a:lnTo>
                  <a:pt x="2456951" y="111200"/>
                </a:lnTo>
                <a:lnTo>
                  <a:pt x="2444676" y="98337"/>
                </a:lnTo>
                <a:lnTo>
                  <a:pt x="2428962" y="89149"/>
                </a:lnTo>
                <a:lnTo>
                  <a:pt x="2409808" y="83636"/>
                </a:lnTo>
                <a:lnTo>
                  <a:pt x="2387215" y="81798"/>
                </a:lnTo>
                <a:close/>
              </a:path>
              <a:path w="3496310" h="361314">
                <a:moveTo>
                  <a:pt x="2460343" y="217878"/>
                </a:moveTo>
                <a:lnTo>
                  <a:pt x="2416994" y="228809"/>
                </a:lnTo>
                <a:lnTo>
                  <a:pt x="2403424" y="229689"/>
                </a:lnTo>
                <a:lnTo>
                  <a:pt x="2462196" y="229689"/>
                </a:lnTo>
                <a:lnTo>
                  <a:pt x="2460343" y="217878"/>
                </a:lnTo>
                <a:close/>
              </a:path>
              <a:path w="3496310" h="361314">
                <a:moveTo>
                  <a:pt x="2462986" y="122132"/>
                </a:moveTo>
                <a:lnTo>
                  <a:pt x="2387215" y="122132"/>
                </a:lnTo>
                <a:lnTo>
                  <a:pt x="2395154" y="122627"/>
                </a:lnTo>
                <a:lnTo>
                  <a:pt x="2402387" y="124111"/>
                </a:lnTo>
                <a:lnTo>
                  <a:pt x="2424910" y="154173"/>
                </a:lnTo>
                <a:lnTo>
                  <a:pt x="2470751" y="154173"/>
                </a:lnTo>
                <a:lnTo>
                  <a:pt x="2470427" y="145126"/>
                </a:lnTo>
                <a:lnTo>
                  <a:pt x="2465678" y="127009"/>
                </a:lnTo>
                <a:lnTo>
                  <a:pt x="2462986" y="122132"/>
                </a:lnTo>
                <a:close/>
              </a:path>
              <a:path w="3496310" h="361314">
                <a:moveTo>
                  <a:pt x="2643092" y="86321"/>
                </a:moveTo>
                <a:lnTo>
                  <a:pt x="2510028" y="86321"/>
                </a:lnTo>
                <a:lnTo>
                  <a:pt x="2510028" y="268012"/>
                </a:lnTo>
                <a:lnTo>
                  <a:pt x="2561293" y="268012"/>
                </a:lnTo>
                <a:lnTo>
                  <a:pt x="2561293" y="132310"/>
                </a:lnTo>
                <a:lnTo>
                  <a:pt x="2643092" y="132310"/>
                </a:lnTo>
                <a:lnTo>
                  <a:pt x="2643092" y="86321"/>
                </a:lnTo>
                <a:close/>
              </a:path>
              <a:path w="3496310" h="361314">
                <a:moveTo>
                  <a:pt x="2692242" y="86321"/>
                </a:moveTo>
                <a:lnTo>
                  <a:pt x="2676410" y="86321"/>
                </a:lnTo>
                <a:lnTo>
                  <a:pt x="2676410" y="267258"/>
                </a:lnTo>
                <a:lnTo>
                  <a:pt x="2726922" y="267258"/>
                </a:lnTo>
                <a:lnTo>
                  <a:pt x="2726922" y="184706"/>
                </a:lnTo>
                <a:lnTo>
                  <a:pt x="2873933" y="184706"/>
                </a:lnTo>
                <a:lnTo>
                  <a:pt x="2873933" y="169628"/>
                </a:lnTo>
                <a:lnTo>
                  <a:pt x="2775172" y="169628"/>
                </a:lnTo>
                <a:lnTo>
                  <a:pt x="2692242" y="86321"/>
                </a:lnTo>
                <a:close/>
              </a:path>
              <a:path w="3496310" h="361314">
                <a:moveTo>
                  <a:pt x="2873933" y="184706"/>
                </a:moveTo>
                <a:lnTo>
                  <a:pt x="2823798" y="184706"/>
                </a:lnTo>
                <a:lnTo>
                  <a:pt x="2823798" y="267258"/>
                </a:lnTo>
                <a:lnTo>
                  <a:pt x="2873933" y="267258"/>
                </a:lnTo>
                <a:lnTo>
                  <a:pt x="2873933" y="184706"/>
                </a:lnTo>
                <a:close/>
              </a:path>
              <a:path w="3496310" h="361314">
                <a:moveTo>
                  <a:pt x="2823798" y="184706"/>
                </a:moveTo>
                <a:lnTo>
                  <a:pt x="2726922" y="184706"/>
                </a:lnTo>
                <a:lnTo>
                  <a:pt x="2772533" y="230317"/>
                </a:lnTo>
                <a:lnTo>
                  <a:pt x="2777056" y="230317"/>
                </a:lnTo>
                <a:lnTo>
                  <a:pt x="2823798" y="184706"/>
                </a:lnTo>
                <a:close/>
              </a:path>
              <a:path w="3496310" h="361314">
                <a:moveTo>
                  <a:pt x="2873933" y="86321"/>
                </a:moveTo>
                <a:lnTo>
                  <a:pt x="2858478" y="86321"/>
                </a:lnTo>
                <a:lnTo>
                  <a:pt x="2775172" y="169628"/>
                </a:lnTo>
                <a:lnTo>
                  <a:pt x="2873933" y="169628"/>
                </a:lnTo>
                <a:lnTo>
                  <a:pt x="2873933" y="86321"/>
                </a:lnTo>
                <a:close/>
              </a:path>
              <a:path w="3496310" h="361314">
                <a:moveTo>
                  <a:pt x="3007489" y="81798"/>
                </a:moveTo>
                <a:lnTo>
                  <a:pt x="2955046" y="95368"/>
                </a:lnTo>
                <a:lnTo>
                  <a:pt x="2919565" y="135231"/>
                </a:lnTo>
                <a:lnTo>
                  <a:pt x="2912120" y="174905"/>
                </a:lnTo>
                <a:lnTo>
                  <a:pt x="2913911" y="196509"/>
                </a:lnTo>
                <a:lnTo>
                  <a:pt x="2928235" y="232508"/>
                </a:lnTo>
                <a:lnTo>
                  <a:pt x="2956365" y="258400"/>
                </a:lnTo>
                <a:lnTo>
                  <a:pt x="2994060" y="271216"/>
                </a:lnTo>
                <a:lnTo>
                  <a:pt x="3016159" y="272536"/>
                </a:lnTo>
                <a:lnTo>
                  <a:pt x="3034135" y="271523"/>
                </a:lnTo>
                <a:lnTo>
                  <a:pt x="3051875" y="268483"/>
                </a:lnTo>
                <a:lnTo>
                  <a:pt x="3069380" y="263418"/>
                </a:lnTo>
                <a:lnTo>
                  <a:pt x="3086649" y="256327"/>
                </a:lnTo>
                <a:lnTo>
                  <a:pt x="3082470" y="229689"/>
                </a:lnTo>
                <a:lnTo>
                  <a:pt x="3023698" y="229689"/>
                </a:lnTo>
                <a:lnTo>
                  <a:pt x="3013143" y="229186"/>
                </a:lnTo>
                <a:lnTo>
                  <a:pt x="2993024" y="225346"/>
                </a:lnTo>
                <a:lnTo>
                  <a:pt x="2978275" y="217218"/>
                </a:lnTo>
                <a:lnTo>
                  <a:pt x="2968899" y="204802"/>
                </a:lnTo>
                <a:lnTo>
                  <a:pt x="2964894" y="188098"/>
                </a:lnTo>
                <a:lnTo>
                  <a:pt x="3088157" y="188098"/>
                </a:lnTo>
                <a:lnTo>
                  <a:pt x="3091432" y="165481"/>
                </a:lnTo>
                <a:lnTo>
                  <a:pt x="3091026" y="154173"/>
                </a:lnTo>
                <a:lnTo>
                  <a:pt x="2965270" y="154173"/>
                </a:lnTo>
                <a:lnTo>
                  <a:pt x="2967320" y="147058"/>
                </a:lnTo>
                <a:lnTo>
                  <a:pt x="2999832" y="122674"/>
                </a:lnTo>
                <a:lnTo>
                  <a:pt x="3007489" y="122132"/>
                </a:lnTo>
                <a:lnTo>
                  <a:pt x="3083260" y="122132"/>
                </a:lnTo>
                <a:lnTo>
                  <a:pt x="3077225" y="111200"/>
                </a:lnTo>
                <a:lnTo>
                  <a:pt x="3064951" y="98337"/>
                </a:lnTo>
                <a:lnTo>
                  <a:pt x="3049236" y="89149"/>
                </a:lnTo>
                <a:lnTo>
                  <a:pt x="3030083" y="83636"/>
                </a:lnTo>
                <a:lnTo>
                  <a:pt x="3007489" y="81798"/>
                </a:lnTo>
                <a:close/>
              </a:path>
              <a:path w="3496310" h="361314">
                <a:moveTo>
                  <a:pt x="3080618" y="217878"/>
                </a:moveTo>
                <a:lnTo>
                  <a:pt x="3037268" y="228809"/>
                </a:lnTo>
                <a:lnTo>
                  <a:pt x="3023698" y="229689"/>
                </a:lnTo>
                <a:lnTo>
                  <a:pt x="3082470" y="229689"/>
                </a:lnTo>
                <a:lnTo>
                  <a:pt x="3080618" y="217878"/>
                </a:lnTo>
                <a:close/>
              </a:path>
              <a:path w="3496310" h="361314">
                <a:moveTo>
                  <a:pt x="3083260" y="122132"/>
                </a:moveTo>
                <a:lnTo>
                  <a:pt x="3007489" y="122132"/>
                </a:lnTo>
                <a:lnTo>
                  <a:pt x="3015429" y="122627"/>
                </a:lnTo>
                <a:lnTo>
                  <a:pt x="3022661" y="124111"/>
                </a:lnTo>
                <a:lnTo>
                  <a:pt x="3045184" y="154173"/>
                </a:lnTo>
                <a:lnTo>
                  <a:pt x="3091026" y="154173"/>
                </a:lnTo>
                <a:lnTo>
                  <a:pt x="3090701" y="145126"/>
                </a:lnTo>
                <a:lnTo>
                  <a:pt x="3085953" y="127009"/>
                </a:lnTo>
                <a:lnTo>
                  <a:pt x="3083260" y="122132"/>
                </a:lnTo>
                <a:close/>
              </a:path>
              <a:path w="3496310" h="361314">
                <a:moveTo>
                  <a:pt x="3181191" y="86321"/>
                </a:moveTo>
                <a:lnTo>
                  <a:pt x="3130302" y="86321"/>
                </a:lnTo>
                <a:lnTo>
                  <a:pt x="3130302" y="268012"/>
                </a:lnTo>
                <a:lnTo>
                  <a:pt x="3181191" y="268012"/>
                </a:lnTo>
                <a:lnTo>
                  <a:pt x="3181191" y="196391"/>
                </a:lnTo>
                <a:lnTo>
                  <a:pt x="3304454" y="196391"/>
                </a:lnTo>
                <a:lnTo>
                  <a:pt x="3304454" y="151157"/>
                </a:lnTo>
                <a:lnTo>
                  <a:pt x="3181191" y="151157"/>
                </a:lnTo>
                <a:lnTo>
                  <a:pt x="3181191" y="86321"/>
                </a:lnTo>
                <a:close/>
              </a:path>
              <a:path w="3496310" h="361314">
                <a:moveTo>
                  <a:pt x="3304454" y="196391"/>
                </a:moveTo>
                <a:lnTo>
                  <a:pt x="3253565" y="196391"/>
                </a:lnTo>
                <a:lnTo>
                  <a:pt x="3253565" y="268012"/>
                </a:lnTo>
                <a:lnTo>
                  <a:pt x="3304454" y="268012"/>
                </a:lnTo>
                <a:lnTo>
                  <a:pt x="3304454" y="196391"/>
                </a:lnTo>
                <a:close/>
              </a:path>
              <a:path w="3496310" h="361314">
                <a:moveTo>
                  <a:pt x="3304454" y="86321"/>
                </a:moveTo>
                <a:lnTo>
                  <a:pt x="3253565" y="86321"/>
                </a:lnTo>
                <a:lnTo>
                  <a:pt x="3253565" y="151157"/>
                </a:lnTo>
                <a:lnTo>
                  <a:pt x="3304454" y="151157"/>
                </a:lnTo>
                <a:lnTo>
                  <a:pt x="3304454" y="86321"/>
                </a:lnTo>
                <a:close/>
              </a:path>
              <a:path w="3496310" h="361314">
                <a:moveTo>
                  <a:pt x="3442345" y="132310"/>
                </a:moveTo>
                <a:lnTo>
                  <a:pt x="3391079" y="132310"/>
                </a:lnTo>
                <a:lnTo>
                  <a:pt x="3391079" y="267258"/>
                </a:lnTo>
                <a:lnTo>
                  <a:pt x="3442345" y="267258"/>
                </a:lnTo>
                <a:lnTo>
                  <a:pt x="3442345" y="132310"/>
                </a:lnTo>
                <a:close/>
              </a:path>
              <a:path w="3496310" h="361314">
                <a:moveTo>
                  <a:pt x="3495872" y="86321"/>
                </a:moveTo>
                <a:lnTo>
                  <a:pt x="3337552" y="86321"/>
                </a:lnTo>
                <a:lnTo>
                  <a:pt x="3337552" y="132310"/>
                </a:lnTo>
                <a:lnTo>
                  <a:pt x="3495872" y="132310"/>
                </a:lnTo>
                <a:lnTo>
                  <a:pt x="3495872" y="86321"/>
                </a:lnTo>
                <a:close/>
              </a:path>
            </a:pathLst>
          </a:custGeom>
          <a:solidFill>
            <a:srgbClr val="5DCA8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906701" y="10052621"/>
            <a:ext cx="3455831" cy="363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6463" y="2782580"/>
            <a:ext cx="6571600" cy="759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497391" y="8974170"/>
            <a:ext cx="4865998" cy="7596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76965" y="4898611"/>
            <a:ext cx="5283835" cy="1086293"/>
            <a:chOff x="376962" y="4879432"/>
            <a:chExt cx="5283835" cy="1082040"/>
          </a:xfrm>
        </p:grpSpPr>
        <p:sp>
          <p:nvSpPr>
            <p:cNvPr id="9" name="object 9"/>
            <p:cNvSpPr/>
            <p:nvPr/>
          </p:nvSpPr>
          <p:spPr>
            <a:xfrm>
              <a:off x="1038856" y="4949859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4" y="18981"/>
                  </a:lnTo>
                  <a:lnTo>
                    <a:pt x="115472" y="5017"/>
                  </a:lnTo>
                  <a:lnTo>
                    <a:pt x="168609" y="0"/>
                  </a:lnTo>
                  <a:lnTo>
                    <a:pt x="4428935" y="0"/>
                  </a:lnTo>
                  <a:lnTo>
                    <a:pt x="4482073" y="5017"/>
                  </a:lnTo>
                  <a:lnTo>
                    <a:pt x="4528263" y="18981"/>
                  </a:lnTo>
                  <a:lnTo>
                    <a:pt x="4564713" y="40262"/>
                  </a:lnTo>
                  <a:lnTo>
                    <a:pt x="4597223" y="98256"/>
                  </a:lnTo>
                  <a:lnTo>
                    <a:pt x="4597223" y="329303"/>
                  </a:lnTo>
                  <a:lnTo>
                    <a:pt x="4590334" y="398925"/>
                  </a:lnTo>
                  <a:lnTo>
                    <a:pt x="4570182" y="466200"/>
                  </a:lnTo>
                  <a:lnTo>
                    <a:pt x="4537535" y="530677"/>
                  </a:lnTo>
                  <a:lnTo>
                    <a:pt x="4493166" y="591907"/>
                  </a:lnTo>
                  <a:lnTo>
                    <a:pt x="4466825" y="621163"/>
                  </a:lnTo>
                  <a:lnTo>
                    <a:pt x="4437843" y="649440"/>
                  </a:lnTo>
                  <a:lnTo>
                    <a:pt x="4406314" y="676679"/>
                  </a:lnTo>
                  <a:lnTo>
                    <a:pt x="4372337" y="702826"/>
                  </a:lnTo>
                  <a:lnTo>
                    <a:pt x="4336006" y="727823"/>
                  </a:lnTo>
                  <a:lnTo>
                    <a:pt x="4297418" y="751615"/>
                  </a:lnTo>
                  <a:lnTo>
                    <a:pt x="4256669" y="774146"/>
                  </a:lnTo>
                  <a:lnTo>
                    <a:pt x="4213856" y="795358"/>
                  </a:lnTo>
                  <a:lnTo>
                    <a:pt x="4169075" y="815197"/>
                  </a:lnTo>
                  <a:lnTo>
                    <a:pt x="4122422" y="833606"/>
                  </a:lnTo>
                  <a:lnTo>
                    <a:pt x="4073994" y="850528"/>
                  </a:lnTo>
                  <a:lnTo>
                    <a:pt x="4023886" y="865908"/>
                  </a:lnTo>
                  <a:lnTo>
                    <a:pt x="3972195" y="879689"/>
                  </a:lnTo>
                  <a:lnTo>
                    <a:pt x="3919018" y="891814"/>
                  </a:lnTo>
                  <a:lnTo>
                    <a:pt x="3864450" y="902229"/>
                  </a:lnTo>
                  <a:lnTo>
                    <a:pt x="3808588" y="910876"/>
                  </a:lnTo>
                  <a:lnTo>
                    <a:pt x="3751528" y="917699"/>
                  </a:lnTo>
                  <a:lnTo>
                    <a:pt x="3693366" y="922642"/>
                  </a:lnTo>
                  <a:lnTo>
                    <a:pt x="3634199" y="925650"/>
                  </a:lnTo>
                  <a:lnTo>
                    <a:pt x="3574123" y="926664"/>
                  </a:lnTo>
                  <a:lnTo>
                    <a:pt x="168282" y="926664"/>
                  </a:lnTo>
                  <a:lnTo>
                    <a:pt x="115146" y="921647"/>
                  </a:lnTo>
                  <a:lnTo>
                    <a:pt x="68957" y="907683"/>
                  </a:lnTo>
                  <a:lnTo>
                    <a:pt x="32509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18876" y="4981745"/>
              <a:ext cx="4541882" cy="9796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171234" y="5034098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76962" y="4879432"/>
              <a:ext cx="1078584" cy="107850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606652" y="5314267"/>
              <a:ext cx="3241608" cy="2455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76965" y="6202103"/>
            <a:ext cx="5283835" cy="1086293"/>
            <a:chOff x="376962" y="6177822"/>
            <a:chExt cx="5283835" cy="1082040"/>
          </a:xfrm>
        </p:grpSpPr>
        <p:sp>
          <p:nvSpPr>
            <p:cNvPr id="15" name="object 15"/>
            <p:cNvSpPr/>
            <p:nvPr/>
          </p:nvSpPr>
          <p:spPr>
            <a:xfrm>
              <a:off x="1038857" y="6248249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3" y="18981"/>
                  </a:lnTo>
                  <a:lnTo>
                    <a:pt x="115471" y="5017"/>
                  </a:lnTo>
                  <a:lnTo>
                    <a:pt x="168608" y="0"/>
                  </a:lnTo>
                  <a:lnTo>
                    <a:pt x="4428934" y="0"/>
                  </a:lnTo>
                  <a:lnTo>
                    <a:pt x="4482072" y="5017"/>
                  </a:lnTo>
                  <a:lnTo>
                    <a:pt x="4528262" y="18981"/>
                  </a:lnTo>
                  <a:lnTo>
                    <a:pt x="4564712" y="40262"/>
                  </a:lnTo>
                  <a:lnTo>
                    <a:pt x="4597222" y="98256"/>
                  </a:lnTo>
                  <a:lnTo>
                    <a:pt x="4597222" y="329303"/>
                  </a:lnTo>
                  <a:lnTo>
                    <a:pt x="4590333" y="398925"/>
                  </a:lnTo>
                  <a:lnTo>
                    <a:pt x="4570181" y="466200"/>
                  </a:lnTo>
                  <a:lnTo>
                    <a:pt x="4537534" y="530677"/>
                  </a:lnTo>
                  <a:lnTo>
                    <a:pt x="4493165" y="591907"/>
                  </a:lnTo>
                  <a:lnTo>
                    <a:pt x="4466824" y="621163"/>
                  </a:lnTo>
                  <a:lnTo>
                    <a:pt x="4437842" y="649440"/>
                  </a:lnTo>
                  <a:lnTo>
                    <a:pt x="4406313" y="676679"/>
                  </a:lnTo>
                  <a:lnTo>
                    <a:pt x="4372336" y="702826"/>
                  </a:lnTo>
                  <a:lnTo>
                    <a:pt x="4336005" y="727823"/>
                  </a:lnTo>
                  <a:lnTo>
                    <a:pt x="4297417" y="751615"/>
                  </a:lnTo>
                  <a:lnTo>
                    <a:pt x="4256668" y="774146"/>
                  </a:lnTo>
                  <a:lnTo>
                    <a:pt x="4213855" y="795358"/>
                  </a:lnTo>
                  <a:lnTo>
                    <a:pt x="4169074" y="815197"/>
                  </a:lnTo>
                  <a:lnTo>
                    <a:pt x="4122421" y="833606"/>
                  </a:lnTo>
                  <a:lnTo>
                    <a:pt x="4073993" y="850528"/>
                  </a:lnTo>
                  <a:lnTo>
                    <a:pt x="4023885" y="865908"/>
                  </a:lnTo>
                  <a:lnTo>
                    <a:pt x="3972194" y="879689"/>
                  </a:lnTo>
                  <a:lnTo>
                    <a:pt x="3919017" y="891814"/>
                  </a:lnTo>
                  <a:lnTo>
                    <a:pt x="3864449" y="902229"/>
                  </a:lnTo>
                  <a:lnTo>
                    <a:pt x="3808587" y="910876"/>
                  </a:lnTo>
                  <a:lnTo>
                    <a:pt x="3751527" y="917699"/>
                  </a:lnTo>
                  <a:lnTo>
                    <a:pt x="3693365" y="922642"/>
                  </a:lnTo>
                  <a:lnTo>
                    <a:pt x="3634198" y="925650"/>
                  </a:lnTo>
                  <a:lnTo>
                    <a:pt x="3574122" y="926664"/>
                  </a:lnTo>
                  <a:lnTo>
                    <a:pt x="168281" y="926664"/>
                  </a:lnTo>
                  <a:lnTo>
                    <a:pt x="115145" y="921647"/>
                  </a:lnTo>
                  <a:lnTo>
                    <a:pt x="68956" y="907683"/>
                  </a:lnTo>
                  <a:lnTo>
                    <a:pt x="32508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18876" y="6280136"/>
              <a:ext cx="4541882" cy="9796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71234" y="6332487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76962" y="6177822"/>
              <a:ext cx="1078584" cy="107850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603888" y="6466065"/>
              <a:ext cx="3693018" cy="55964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76965" y="7558156"/>
            <a:ext cx="5283835" cy="1086293"/>
            <a:chOff x="376962" y="7528566"/>
            <a:chExt cx="5283835" cy="1082040"/>
          </a:xfrm>
        </p:grpSpPr>
        <p:sp>
          <p:nvSpPr>
            <p:cNvPr id="21" name="object 21"/>
            <p:cNvSpPr/>
            <p:nvPr/>
          </p:nvSpPr>
          <p:spPr>
            <a:xfrm>
              <a:off x="1038857" y="7598993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3" y="18981"/>
                  </a:lnTo>
                  <a:lnTo>
                    <a:pt x="115471" y="5017"/>
                  </a:lnTo>
                  <a:lnTo>
                    <a:pt x="168608" y="0"/>
                  </a:lnTo>
                  <a:lnTo>
                    <a:pt x="4428934" y="0"/>
                  </a:lnTo>
                  <a:lnTo>
                    <a:pt x="4482072" y="5017"/>
                  </a:lnTo>
                  <a:lnTo>
                    <a:pt x="4528262" y="18981"/>
                  </a:lnTo>
                  <a:lnTo>
                    <a:pt x="4564712" y="40262"/>
                  </a:lnTo>
                  <a:lnTo>
                    <a:pt x="4597222" y="98256"/>
                  </a:lnTo>
                  <a:lnTo>
                    <a:pt x="4597222" y="329303"/>
                  </a:lnTo>
                  <a:lnTo>
                    <a:pt x="4590333" y="398925"/>
                  </a:lnTo>
                  <a:lnTo>
                    <a:pt x="4570181" y="466200"/>
                  </a:lnTo>
                  <a:lnTo>
                    <a:pt x="4537534" y="530677"/>
                  </a:lnTo>
                  <a:lnTo>
                    <a:pt x="4493165" y="591907"/>
                  </a:lnTo>
                  <a:lnTo>
                    <a:pt x="4466824" y="621163"/>
                  </a:lnTo>
                  <a:lnTo>
                    <a:pt x="4437842" y="649440"/>
                  </a:lnTo>
                  <a:lnTo>
                    <a:pt x="4406313" y="676679"/>
                  </a:lnTo>
                  <a:lnTo>
                    <a:pt x="4372336" y="702826"/>
                  </a:lnTo>
                  <a:lnTo>
                    <a:pt x="4336005" y="727823"/>
                  </a:lnTo>
                  <a:lnTo>
                    <a:pt x="4297417" y="751615"/>
                  </a:lnTo>
                  <a:lnTo>
                    <a:pt x="4256668" y="774146"/>
                  </a:lnTo>
                  <a:lnTo>
                    <a:pt x="4213855" y="795358"/>
                  </a:lnTo>
                  <a:lnTo>
                    <a:pt x="4169074" y="815197"/>
                  </a:lnTo>
                  <a:lnTo>
                    <a:pt x="4122421" y="833606"/>
                  </a:lnTo>
                  <a:lnTo>
                    <a:pt x="4073993" y="850528"/>
                  </a:lnTo>
                  <a:lnTo>
                    <a:pt x="4023885" y="865908"/>
                  </a:lnTo>
                  <a:lnTo>
                    <a:pt x="3972194" y="879689"/>
                  </a:lnTo>
                  <a:lnTo>
                    <a:pt x="3919017" y="891814"/>
                  </a:lnTo>
                  <a:lnTo>
                    <a:pt x="3864449" y="902229"/>
                  </a:lnTo>
                  <a:lnTo>
                    <a:pt x="3808587" y="910876"/>
                  </a:lnTo>
                  <a:lnTo>
                    <a:pt x="3751527" y="917699"/>
                  </a:lnTo>
                  <a:lnTo>
                    <a:pt x="3693365" y="922642"/>
                  </a:lnTo>
                  <a:lnTo>
                    <a:pt x="3634198" y="925650"/>
                  </a:lnTo>
                  <a:lnTo>
                    <a:pt x="3574122" y="926664"/>
                  </a:lnTo>
                  <a:lnTo>
                    <a:pt x="168281" y="926664"/>
                  </a:lnTo>
                  <a:lnTo>
                    <a:pt x="115145" y="921647"/>
                  </a:lnTo>
                  <a:lnTo>
                    <a:pt x="68956" y="907683"/>
                  </a:lnTo>
                  <a:lnTo>
                    <a:pt x="32508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118876" y="7630880"/>
              <a:ext cx="4541882" cy="9796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171234" y="7683232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76962" y="7528566"/>
              <a:ext cx="1078584" cy="107850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611930" y="7835992"/>
              <a:ext cx="3129841" cy="56140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76965" y="8914210"/>
            <a:ext cx="5283835" cy="1086293"/>
            <a:chOff x="376962" y="8879310"/>
            <a:chExt cx="5283835" cy="1082040"/>
          </a:xfrm>
        </p:grpSpPr>
        <p:sp>
          <p:nvSpPr>
            <p:cNvPr id="27" name="object 27"/>
            <p:cNvSpPr/>
            <p:nvPr/>
          </p:nvSpPr>
          <p:spPr>
            <a:xfrm>
              <a:off x="1038857" y="8949737"/>
              <a:ext cx="4597400" cy="927100"/>
            </a:xfrm>
            <a:custGeom>
              <a:avLst/>
              <a:gdLst/>
              <a:ahLst/>
              <a:cxnLst/>
              <a:rect l="l" t="t" r="r" b="b"/>
              <a:pathLst>
                <a:path w="4597400" h="927100">
                  <a:moveTo>
                    <a:pt x="0" y="828408"/>
                  </a:moveTo>
                  <a:lnTo>
                    <a:pt x="0" y="98447"/>
                  </a:lnTo>
                  <a:lnTo>
                    <a:pt x="326" y="98256"/>
                  </a:lnTo>
                  <a:lnTo>
                    <a:pt x="8919" y="67231"/>
                  </a:lnTo>
                  <a:lnTo>
                    <a:pt x="32835" y="40262"/>
                  </a:lnTo>
                  <a:lnTo>
                    <a:pt x="69283" y="18981"/>
                  </a:lnTo>
                  <a:lnTo>
                    <a:pt x="115471" y="5017"/>
                  </a:lnTo>
                  <a:lnTo>
                    <a:pt x="168608" y="0"/>
                  </a:lnTo>
                  <a:lnTo>
                    <a:pt x="4428934" y="0"/>
                  </a:lnTo>
                  <a:lnTo>
                    <a:pt x="4482072" y="5017"/>
                  </a:lnTo>
                  <a:lnTo>
                    <a:pt x="4528262" y="18981"/>
                  </a:lnTo>
                  <a:lnTo>
                    <a:pt x="4564712" y="40262"/>
                  </a:lnTo>
                  <a:lnTo>
                    <a:pt x="4597222" y="98256"/>
                  </a:lnTo>
                  <a:lnTo>
                    <a:pt x="4597222" y="329303"/>
                  </a:lnTo>
                  <a:lnTo>
                    <a:pt x="4590333" y="398925"/>
                  </a:lnTo>
                  <a:lnTo>
                    <a:pt x="4570181" y="466200"/>
                  </a:lnTo>
                  <a:lnTo>
                    <a:pt x="4537534" y="530677"/>
                  </a:lnTo>
                  <a:lnTo>
                    <a:pt x="4493165" y="591907"/>
                  </a:lnTo>
                  <a:lnTo>
                    <a:pt x="4466824" y="621163"/>
                  </a:lnTo>
                  <a:lnTo>
                    <a:pt x="4437842" y="649440"/>
                  </a:lnTo>
                  <a:lnTo>
                    <a:pt x="4406313" y="676679"/>
                  </a:lnTo>
                  <a:lnTo>
                    <a:pt x="4372336" y="702826"/>
                  </a:lnTo>
                  <a:lnTo>
                    <a:pt x="4336005" y="727823"/>
                  </a:lnTo>
                  <a:lnTo>
                    <a:pt x="4297417" y="751615"/>
                  </a:lnTo>
                  <a:lnTo>
                    <a:pt x="4256668" y="774146"/>
                  </a:lnTo>
                  <a:lnTo>
                    <a:pt x="4213855" y="795358"/>
                  </a:lnTo>
                  <a:lnTo>
                    <a:pt x="4169074" y="815197"/>
                  </a:lnTo>
                  <a:lnTo>
                    <a:pt x="4122421" y="833606"/>
                  </a:lnTo>
                  <a:lnTo>
                    <a:pt x="4073993" y="850528"/>
                  </a:lnTo>
                  <a:lnTo>
                    <a:pt x="4023885" y="865908"/>
                  </a:lnTo>
                  <a:lnTo>
                    <a:pt x="3972194" y="879689"/>
                  </a:lnTo>
                  <a:lnTo>
                    <a:pt x="3919017" y="891814"/>
                  </a:lnTo>
                  <a:lnTo>
                    <a:pt x="3864449" y="902229"/>
                  </a:lnTo>
                  <a:lnTo>
                    <a:pt x="3808587" y="910876"/>
                  </a:lnTo>
                  <a:lnTo>
                    <a:pt x="3751527" y="917699"/>
                  </a:lnTo>
                  <a:lnTo>
                    <a:pt x="3693365" y="922642"/>
                  </a:lnTo>
                  <a:lnTo>
                    <a:pt x="3634198" y="925650"/>
                  </a:lnTo>
                  <a:lnTo>
                    <a:pt x="3574122" y="926664"/>
                  </a:lnTo>
                  <a:lnTo>
                    <a:pt x="168281" y="926664"/>
                  </a:lnTo>
                  <a:lnTo>
                    <a:pt x="115145" y="921647"/>
                  </a:lnTo>
                  <a:lnTo>
                    <a:pt x="68956" y="907683"/>
                  </a:lnTo>
                  <a:lnTo>
                    <a:pt x="32508" y="886401"/>
                  </a:lnTo>
                  <a:lnTo>
                    <a:pt x="8592" y="859433"/>
                  </a:lnTo>
                  <a:lnTo>
                    <a:pt x="0" y="828408"/>
                  </a:lnTo>
                  <a:close/>
                </a:path>
              </a:pathLst>
            </a:custGeom>
            <a:solidFill>
              <a:srgbClr val="79D49A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18876" y="8981624"/>
              <a:ext cx="4541882" cy="9796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171234" y="9033976"/>
              <a:ext cx="4332605" cy="770255"/>
            </a:xfrm>
            <a:custGeom>
              <a:avLst/>
              <a:gdLst/>
              <a:ahLst/>
              <a:cxnLst/>
              <a:rect l="l" t="t" r="r" b="b"/>
              <a:pathLst>
                <a:path w="4332605" h="770254">
                  <a:moveTo>
                    <a:pt x="0" y="751270"/>
                  </a:moveTo>
                  <a:lnTo>
                    <a:pt x="0" y="19135"/>
                  </a:lnTo>
                  <a:lnTo>
                    <a:pt x="2531" y="11624"/>
                  </a:lnTo>
                  <a:lnTo>
                    <a:pt x="9450" y="5597"/>
                  </a:lnTo>
                  <a:lnTo>
                    <a:pt x="19744" y="1506"/>
                  </a:lnTo>
                  <a:lnTo>
                    <a:pt x="32402" y="0"/>
                  </a:lnTo>
                  <a:lnTo>
                    <a:pt x="4300054" y="0"/>
                  </a:lnTo>
                  <a:lnTo>
                    <a:pt x="4312574" y="1480"/>
                  </a:lnTo>
                  <a:lnTo>
                    <a:pt x="4322886" y="5525"/>
                  </a:lnTo>
                  <a:lnTo>
                    <a:pt x="4329883" y="11544"/>
                  </a:lnTo>
                  <a:lnTo>
                    <a:pt x="4332461" y="18944"/>
                  </a:lnTo>
                  <a:lnTo>
                    <a:pt x="4332461" y="250678"/>
                  </a:lnTo>
                  <a:lnTo>
                    <a:pt x="4324340" y="321158"/>
                  </a:lnTo>
                  <a:lnTo>
                    <a:pt x="4300686" y="388761"/>
                  </a:lnTo>
                  <a:lnTo>
                    <a:pt x="4262562" y="452868"/>
                  </a:lnTo>
                  <a:lnTo>
                    <a:pt x="4238407" y="483417"/>
                  </a:lnTo>
                  <a:lnTo>
                    <a:pt x="4211033" y="512859"/>
                  </a:lnTo>
                  <a:lnTo>
                    <a:pt x="4180574" y="541117"/>
                  </a:lnTo>
                  <a:lnTo>
                    <a:pt x="4147162" y="568114"/>
                  </a:lnTo>
                  <a:lnTo>
                    <a:pt x="4110930" y="593772"/>
                  </a:lnTo>
                  <a:lnTo>
                    <a:pt x="4072012" y="618013"/>
                  </a:lnTo>
                  <a:lnTo>
                    <a:pt x="4030541" y="640760"/>
                  </a:lnTo>
                  <a:lnTo>
                    <a:pt x="3986648" y="661936"/>
                  </a:lnTo>
                  <a:lnTo>
                    <a:pt x="3940468" y="681462"/>
                  </a:lnTo>
                  <a:lnTo>
                    <a:pt x="3892133" y="699263"/>
                  </a:lnTo>
                  <a:lnTo>
                    <a:pt x="3841777" y="715259"/>
                  </a:lnTo>
                  <a:lnTo>
                    <a:pt x="3789531" y="729374"/>
                  </a:lnTo>
                  <a:lnTo>
                    <a:pt x="3735530" y="741530"/>
                  </a:lnTo>
                  <a:lnTo>
                    <a:pt x="3679906" y="751649"/>
                  </a:lnTo>
                  <a:lnTo>
                    <a:pt x="3622792" y="759655"/>
                  </a:lnTo>
                  <a:lnTo>
                    <a:pt x="3564320" y="765469"/>
                  </a:lnTo>
                  <a:lnTo>
                    <a:pt x="3504625" y="769015"/>
                  </a:lnTo>
                  <a:lnTo>
                    <a:pt x="3443839" y="770214"/>
                  </a:lnTo>
                  <a:lnTo>
                    <a:pt x="32402" y="770214"/>
                  </a:lnTo>
                  <a:lnTo>
                    <a:pt x="19883" y="768734"/>
                  </a:lnTo>
                  <a:lnTo>
                    <a:pt x="9573" y="764688"/>
                  </a:lnTo>
                  <a:lnTo>
                    <a:pt x="2577" y="758670"/>
                  </a:lnTo>
                  <a:lnTo>
                    <a:pt x="0" y="75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76962" y="8879310"/>
              <a:ext cx="1078584" cy="107850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6868900" y="5182435"/>
            <a:ext cx="6356350" cy="4036623"/>
            <a:chOff x="6868900" y="5162146"/>
            <a:chExt cx="6356350" cy="4020820"/>
          </a:xfrm>
        </p:grpSpPr>
        <p:sp>
          <p:nvSpPr>
            <p:cNvPr id="32" name="object 32"/>
            <p:cNvSpPr/>
            <p:nvPr/>
          </p:nvSpPr>
          <p:spPr>
            <a:xfrm>
              <a:off x="6868900" y="5162146"/>
              <a:ext cx="6355827" cy="402081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717911" y="6670540"/>
              <a:ext cx="4667439" cy="112876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4" name="object 34"/>
          <p:cNvSpPr/>
          <p:nvPr/>
        </p:nvSpPr>
        <p:spPr>
          <a:xfrm>
            <a:off x="1616453" y="9347054"/>
            <a:ext cx="2589156" cy="2396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4805803" y="4351983"/>
            <a:ext cx="4562475" cy="963256"/>
            <a:chOff x="14805800" y="4334943"/>
            <a:chExt cx="4562475" cy="959485"/>
          </a:xfrm>
        </p:grpSpPr>
        <p:sp>
          <p:nvSpPr>
            <p:cNvPr id="36" name="object 36"/>
            <p:cNvSpPr/>
            <p:nvPr/>
          </p:nvSpPr>
          <p:spPr>
            <a:xfrm>
              <a:off x="14805800" y="4396033"/>
              <a:ext cx="4030149" cy="8982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4920697" y="4334943"/>
              <a:ext cx="4447137" cy="93554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4805803" y="6464903"/>
            <a:ext cx="4562475" cy="963256"/>
            <a:chOff x="14805800" y="6439591"/>
            <a:chExt cx="4562475" cy="959485"/>
          </a:xfrm>
        </p:grpSpPr>
        <p:sp>
          <p:nvSpPr>
            <p:cNvPr id="39" name="object 39"/>
            <p:cNvSpPr/>
            <p:nvPr/>
          </p:nvSpPr>
          <p:spPr>
            <a:xfrm>
              <a:off x="14805800" y="6500681"/>
              <a:ext cx="4030149" cy="89826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4920697" y="6439591"/>
              <a:ext cx="4447137" cy="93554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4805832" y="7568670"/>
            <a:ext cx="4569460" cy="1125180"/>
            <a:chOff x="14805832" y="7539037"/>
            <a:chExt cx="4569460" cy="1120775"/>
          </a:xfrm>
        </p:grpSpPr>
        <p:sp>
          <p:nvSpPr>
            <p:cNvPr id="42" name="object 42"/>
            <p:cNvSpPr/>
            <p:nvPr/>
          </p:nvSpPr>
          <p:spPr>
            <a:xfrm>
              <a:off x="14805832" y="7539037"/>
              <a:ext cx="4031290" cy="112038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4921012" y="7612333"/>
              <a:ext cx="3759200" cy="890269"/>
            </a:xfrm>
            <a:custGeom>
              <a:avLst/>
              <a:gdLst/>
              <a:ahLst/>
              <a:cxnLst/>
              <a:rect l="l" t="t" r="r" b="b"/>
              <a:pathLst>
                <a:path w="3759200" h="890270">
                  <a:moveTo>
                    <a:pt x="3759047" y="868133"/>
                  </a:moveTo>
                  <a:lnTo>
                    <a:pt x="3759047" y="22112"/>
                  </a:lnTo>
                  <a:lnTo>
                    <a:pt x="3756851" y="13433"/>
                  </a:lnTo>
                  <a:lnTo>
                    <a:pt x="3750847" y="6467"/>
                  </a:lnTo>
                  <a:lnTo>
                    <a:pt x="3741915" y="1741"/>
                  </a:lnTo>
                  <a:lnTo>
                    <a:pt x="3730933" y="0"/>
                  </a:lnTo>
                  <a:lnTo>
                    <a:pt x="28114" y="0"/>
                  </a:lnTo>
                  <a:lnTo>
                    <a:pt x="17249" y="1710"/>
                  </a:lnTo>
                  <a:lnTo>
                    <a:pt x="8304" y="6384"/>
                  </a:lnTo>
                  <a:lnTo>
                    <a:pt x="2235" y="13339"/>
                  </a:lnTo>
                  <a:lnTo>
                    <a:pt x="0" y="21891"/>
                  </a:lnTo>
                  <a:lnTo>
                    <a:pt x="0" y="289672"/>
                  </a:lnTo>
                  <a:lnTo>
                    <a:pt x="1780" y="330765"/>
                  </a:lnTo>
                  <a:lnTo>
                    <a:pt x="7046" y="371116"/>
                  </a:lnTo>
                  <a:lnTo>
                    <a:pt x="15680" y="410636"/>
                  </a:lnTo>
                  <a:lnTo>
                    <a:pt x="27569" y="449235"/>
                  </a:lnTo>
                  <a:lnTo>
                    <a:pt x="42596" y="486824"/>
                  </a:lnTo>
                  <a:lnTo>
                    <a:pt x="60647" y="523314"/>
                  </a:lnTo>
                  <a:lnTo>
                    <a:pt x="81605" y="558615"/>
                  </a:lnTo>
                  <a:lnTo>
                    <a:pt x="105356" y="592637"/>
                  </a:lnTo>
                  <a:lnTo>
                    <a:pt x="131783" y="625291"/>
                  </a:lnTo>
                  <a:lnTo>
                    <a:pt x="160773" y="656487"/>
                  </a:lnTo>
                  <a:lnTo>
                    <a:pt x="192209" y="686136"/>
                  </a:lnTo>
                  <a:lnTo>
                    <a:pt x="225976" y="714148"/>
                  </a:lnTo>
                  <a:lnTo>
                    <a:pt x="261958" y="740434"/>
                  </a:lnTo>
                  <a:lnTo>
                    <a:pt x="300041" y="764903"/>
                  </a:lnTo>
                  <a:lnTo>
                    <a:pt x="340108" y="787468"/>
                  </a:lnTo>
                  <a:lnTo>
                    <a:pt x="382046" y="808037"/>
                  </a:lnTo>
                  <a:lnTo>
                    <a:pt x="425737" y="826521"/>
                  </a:lnTo>
                  <a:lnTo>
                    <a:pt x="471067" y="842832"/>
                  </a:lnTo>
                  <a:lnTo>
                    <a:pt x="517921" y="856879"/>
                  </a:lnTo>
                  <a:lnTo>
                    <a:pt x="566182" y="868573"/>
                  </a:lnTo>
                  <a:lnTo>
                    <a:pt x="615737" y="877824"/>
                  </a:lnTo>
                  <a:lnTo>
                    <a:pt x="666468" y="884542"/>
                  </a:lnTo>
                  <a:lnTo>
                    <a:pt x="718262" y="888639"/>
                  </a:lnTo>
                  <a:lnTo>
                    <a:pt x="771002" y="890025"/>
                  </a:lnTo>
                  <a:lnTo>
                    <a:pt x="3730933" y="890025"/>
                  </a:lnTo>
                  <a:lnTo>
                    <a:pt x="3741796" y="888314"/>
                  </a:lnTo>
                  <a:lnTo>
                    <a:pt x="3750741" y="883640"/>
                  </a:lnTo>
                  <a:lnTo>
                    <a:pt x="3756811" y="876685"/>
                  </a:lnTo>
                  <a:lnTo>
                    <a:pt x="3759047" y="8681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8439229" y="7570447"/>
              <a:ext cx="935990" cy="935990"/>
            </a:xfrm>
            <a:custGeom>
              <a:avLst/>
              <a:gdLst/>
              <a:ahLst/>
              <a:cxnLst/>
              <a:rect l="l" t="t" r="r" b="b"/>
              <a:pathLst>
                <a:path w="935990" h="935990">
                  <a:moveTo>
                    <a:pt x="467810" y="0"/>
                  </a:moveTo>
                  <a:lnTo>
                    <a:pt x="419979" y="2415"/>
                  </a:lnTo>
                  <a:lnTo>
                    <a:pt x="373530" y="9503"/>
                  </a:lnTo>
                  <a:lnTo>
                    <a:pt x="328698" y="21030"/>
                  </a:lnTo>
                  <a:lnTo>
                    <a:pt x="285717" y="36759"/>
                  </a:lnTo>
                  <a:lnTo>
                    <a:pt x="244824" y="56457"/>
                  </a:lnTo>
                  <a:lnTo>
                    <a:pt x="206253" y="79888"/>
                  </a:lnTo>
                  <a:lnTo>
                    <a:pt x="170239" y="106816"/>
                  </a:lnTo>
                  <a:lnTo>
                    <a:pt x="137018" y="137007"/>
                  </a:lnTo>
                  <a:lnTo>
                    <a:pt x="106825" y="170226"/>
                  </a:lnTo>
                  <a:lnTo>
                    <a:pt x="79894" y="206236"/>
                  </a:lnTo>
                  <a:lnTo>
                    <a:pt x="56462" y="244804"/>
                  </a:lnTo>
                  <a:lnTo>
                    <a:pt x="36762" y="285694"/>
                  </a:lnTo>
                  <a:lnTo>
                    <a:pt x="21031" y="328671"/>
                  </a:lnTo>
                  <a:lnTo>
                    <a:pt x="9504" y="373500"/>
                  </a:lnTo>
                  <a:lnTo>
                    <a:pt x="2415" y="419946"/>
                  </a:lnTo>
                  <a:lnTo>
                    <a:pt x="0" y="467773"/>
                  </a:lnTo>
                  <a:lnTo>
                    <a:pt x="2415" y="515600"/>
                  </a:lnTo>
                  <a:lnTo>
                    <a:pt x="9504" y="562045"/>
                  </a:lnTo>
                  <a:lnTo>
                    <a:pt x="21031" y="606874"/>
                  </a:lnTo>
                  <a:lnTo>
                    <a:pt x="36762" y="649851"/>
                  </a:lnTo>
                  <a:lnTo>
                    <a:pt x="56462" y="690741"/>
                  </a:lnTo>
                  <a:lnTo>
                    <a:pt x="79894" y="729308"/>
                  </a:lnTo>
                  <a:lnTo>
                    <a:pt x="106825" y="765319"/>
                  </a:lnTo>
                  <a:lnTo>
                    <a:pt x="137018" y="798537"/>
                  </a:lnTo>
                  <a:lnTo>
                    <a:pt x="170239" y="828728"/>
                  </a:lnTo>
                  <a:lnTo>
                    <a:pt x="206253" y="855657"/>
                  </a:lnTo>
                  <a:lnTo>
                    <a:pt x="244824" y="879087"/>
                  </a:lnTo>
                  <a:lnTo>
                    <a:pt x="285717" y="898785"/>
                  </a:lnTo>
                  <a:lnTo>
                    <a:pt x="328698" y="914515"/>
                  </a:lnTo>
                  <a:lnTo>
                    <a:pt x="373530" y="926042"/>
                  </a:lnTo>
                  <a:lnTo>
                    <a:pt x="419979" y="933130"/>
                  </a:lnTo>
                  <a:lnTo>
                    <a:pt x="467810" y="935545"/>
                  </a:lnTo>
                  <a:lnTo>
                    <a:pt x="515641" y="933130"/>
                  </a:lnTo>
                  <a:lnTo>
                    <a:pt x="562091" y="926042"/>
                  </a:lnTo>
                  <a:lnTo>
                    <a:pt x="606923" y="914515"/>
                  </a:lnTo>
                  <a:lnTo>
                    <a:pt x="649904" y="898785"/>
                  </a:lnTo>
                  <a:lnTo>
                    <a:pt x="690797" y="879087"/>
                  </a:lnTo>
                  <a:lnTo>
                    <a:pt x="729368" y="855657"/>
                  </a:lnTo>
                  <a:lnTo>
                    <a:pt x="765382" y="828728"/>
                  </a:lnTo>
                  <a:lnTo>
                    <a:pt x="798603" y="798537"/>
                  </a:lnTo>
                  <a:lnTo>
                    <a:pt x="828796" y="765319"/>
                  </a:lnTo>
                  <a:lnTo>
                    <a:pt x="855727" y="729308"/>
                  </a:lnTo>
                  <a:lnTo>
                    <a:pt x="879159" y="690741"/>
                  </a:lnTo>
                  <a:lnTo>
                    <a:pt x="898858" y="649851"/>
                  </a:lnTo>
                  <a:lnTo>
                    <a:pt x="914589" y="606874"/>
                  </a:lnTo>
                  <a:lnTo>
                    <a:pt x="926117" y="562045"/>
                  </a:lnTo>
                  <a:lnTo>
                    <a:pt x="933206" y="515600"/>
                  </a:lnTo>
                  <a:lnTo>
                    <a:pt x="935621" y="467773"/>
                  </a:lnTo>
                  <a:lnTo>
                    <a:pt x="933206" y="419946"/>
                  </a:lnTo>
                  <a:lnTo>
                    <a:pt x="926117" y="373500"/>
                  </a:lnTo>
                  <a:lnTo>
                    <a:pt x="914589" y="328671"/>
                  </a:lnTo>
                  <a:lnTo>
                    <a:pt x="898858" y="285694"/>
                  </a:lnTo>
                  <a:lnTo>
                    <a:pt x="879159" y="244804"/>
                  </a:lnTo>
                  <a:lnTo>
                    <a:pt x="855727" y="206236"/>
                  </a:lnTo>
                  <a:lnTo>
                    <a:pt x="828796" y="170226"/>
                  </a:lnTo>
                  <a:lnTo>
                    <a:pt x="798603" y="137007"/>
                  </a:lnTo>
                  <a:lnTo>
                    <a:pt x="765382" y="106816"/>
                  </a:lnTo>
                  <a:lnTo>
                    <a:pt x="729368" y="79888"/>
                  </a:lnTo>
                  <a:lnTo>
                    <a:pt x="690797" y="56457"/>
                  </a:lnTo>
                  <a:lnTo>
                    <a:pt x="649904" y="36759"/>
                  </a:lnTo>
                  <a:lnTo>
                    <a:pt x="606923" y="21030"/>
                  </a:lnTo>
                  <a:lnTo>
                    <a:pt x="562091" y="9503"/>
                  </a:lnTo>
                  <a:lnTo>
                    <a:pt x="515641" y="2415"/>
                  </a:lnTo>
                  <a:lnTo>
                    <a:pt x="467810" y="0"/>
                  </a:lnTo>
                  <a:close/>
                </a:path>
              </a:pathLst>
            </a:custGeom>
            <a:solidFill>
              <a:srgbClr val="46999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4805803" y="5361137"/>
            <a:ext cx="4562475" cy="963256"/>
            <a:chOff x="14805800" y="5340148"/>
            <a:chExt cx="4562475" cy="959485"/>
          </a:xfrm>
        </p:grpSpPr>
        <p:sp>
          <p:nvSpPr>
            <p:cNvPr id="46" name="object 46"/>
            <p:cNvSpPr/>
            <p:nvPr/>
          </p:nvSpPr>
          <p:spPr>
            <a:xfrm>
              <a:off x="14805800" y="5401238"/>
              <a:ext cx="4030149" cy="8982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4920697" y="5340148"/>
              <a:ext cx="4447137" cy="93554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4449888" y="3059003"/>
            <a:ext cx="4914265" cy="1170442"/>
            <a:chOff x="14449885" y="3047027"/>
            <a:chExt cx="4914265" cy="1165860"/>
          </a:xfrm>
        </p:grpSpPr>
        <p:sp>
          <p:nvSpPr>
            <p:cNvPr id="49" name="object 49"/>
            <p:cNvSpPr/>
            <p:nvPr/>
          </p:nvSpPr>
          <p:spPr>
            <a:xfrm>
              <a:off x="14449885" y="3047027"/>
              <a:ext cx="4380557" cy="116527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4549767" y="3119692"/>
              <a:ext cx="4813985" cy="93554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51" name="object 51"/>
          <p:cNvSpPr/>
          <p:nvPr/>
        </p:nvSpPr>
        <p:spPr>
          <a:xfrm>
            <a:off x="10279405" y="9458159"/>
            <a:ext cx="4364355" cy="896319"/>
          </a:xfrm>
          <a:custGeom>
            <a:avLst/>
            <a:gdLst/>
            <a:ahLst/>
            <a:cxnLst/>
            <a:rect l="l" t="t" r="r" b="b"/>
            <a:pathLst>
              <a:path w="4364355" h="892809">
                <a:moveTo>
                  <a:pt x="2091948" y="856044"/>
                </a:moveTo>
                <a:lnTo>
                  <a:pt x="2078472" y="890124"/>
                </a:lnTo>
                <a:lnTo>
                  <a:pt x="2084964" y="892692"/>
                </a:lnTo>
                <a:lnTo>
                  <a:pt x="2091948" y="892692"/>
                </a:lnTo>
                <a:lnTo>
                  <a:pt x="2091948" y="856044"/>
                </a:lnTo>
                <a:close/>
              </a:path>
              <a:path w="4364355" h="892809">
                <a:moveTo>
                  <a:pt x="4364130" y="819395"/>
                </a:moveTo>
                <a:lnTo>
                  <a:pt x="2098929" y="819395"/>
                </a:lnTo>
                <a:lnTo>
                  <a:pt x="2105424" y="821964"/>
                </a:lnTo>
                <a:lnTo>
                  <a:pt x="2091948" y="856044"/>
                </a:lnTo>
                <a:lnTo>
                  <a:pt x="2091948" y="892692"/>
                </a:lnTo>
                <a:lnTo>
                  <a:pt x="4364130" y="892692"/>
                </a:lnTo>
                <a:lnTo>
                  <a:pt x="4364130" y="819395"/>
                </a:lnTo>
                <a:close/>
              </a:path>
              <a:path w="4364355" h="892809">
                <a:moveTo>
                  <a:pt x="26954" y="0"/>
                </a:moveTo>
                <a:lnTo>
                  <a:pt x="0" y="68160"/>
                </a:lnTo>
                <a:lnTo>
                  <a:pt x="2078472" y="890124"/>
                </a:lnTo>
                <a:lnTo>
                  <a:pt x="2091948" y="856044"/>
                </a:lnTo>
                <a:lnTo>
                  <a:pt x="2091948" y="819395"/>
                </a:lnTo>
                <a:lnTo>
                  <a:pt x="2098929" y="819395"/>
                </a:lnTo>
                <a:lnTo>
                  <a:pt x="26954" y="0"/>
                </a:lnTo>
                <a:close/>
              </a:path>
              <a:path w="4364355" h="892809">
                <a:moveTo>
                  <a:pt x="2098929" y="819395"/>
                </a:moveTo>
                <a:lnTo>
                  <a:pt x="2091948" y="819395"/>
                </a:lnTo>
                <a:lnTo>
                  <a:pt x="2091948" y="856044"/>
                </a:lnTo>
                <a:lnTo>
                  <a:pt x="2105424" y="821964"/>
                </a:lnTo>
                <a:lnTo>
                  <a:pt x="2098929" y="819395"/>
                </a:lnTo>
                <a:close/>
              </a:path>
            </a:pathLst>
          </a:custGeom>
          <a:solidFill>
            <a:srgbClr val="449189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5406876" y="7736651"/>
            <a:ext cx="2896973" cy="72533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088853" y="4168022"/>
            <a:ext cx="4364355" cy="896319"/>
          </a:xfrm>
          <a:custGeom>
            <a:avLst/>
            <a:gdLst/>
            <a:ahLst/>
            <a:cxnLst/>
            <a:rect l="l" t="t" r="r" b="b"/>
            <a:pathLst>
              <a:path w="4364355" h="892810">
                <a:moveTo>
                  <a:pt x="2272182" y="36648"/>
                </a:moveTo>
                <a:lnTo>
                  <a:pt x="2285658" y="2568"/>
                </a:lnTo>
                <a:lnTo>
                  <a:pt x="2279166" y="0"/>
                </a:lnTo>
                <a:lnTo>
                  <a:pt x="2272182" y="0"/>
                </a:lnTo>
                <a:lnTo>
                  <a:pt x="2272182" y="36648"/>
                </a:lnTo>
                <a:close/>
              </a:path>
              <a:path w="4364355" h="892810">
                <a:moveTo>
                  <a:pt x="0" y="73296"/>
                </a:moveTo>
                <a:lnTo>
                  <a:pt x="2265200" y="73296"/>
                </a:lnTo>
                <a:lnTo>
                  <a:pt x="2258706" y="70728"/>
                </a:lnTo>
                <a:lnTo>
                  <a:pt x="2272182" y="36648"/>
                </a:lnTo>
                <a:lnTo>
                  <a:pt x="2272182" y="0"/>
                </a:lnTo>
                <a:lnTo>
                  <a:pt x="0" y="0"/>
                </a:lnTo>
                <a:lnTo>
                  <a:pt x="0" y="73296"/>
                </a:lnTo>
                <a:close/>
              </a:path>
              <a:path w="4364355" h="892810">
                <a:moveTo>
                  <a:pt x="4337175" y="892692"/>
                </a:moveTo>
                <a:lnTo>
                  <a:pt x="4364130" y="824532"/>
                </a:lnTo>
                <a:lnTo>
                  <a:pt x="2285658" y="2568"/>
                </a:lnTo>
                <a:lnTo>
                  <a:pt x="2272182" y="36648"/>
                </a:lnTo>
                <a:lnTo>
                  <a:pt x="2272182" y="73296"/>
                </a:lnTo>
                <a:lnTo>
                  <a:pt x="2265200" y="73296"/>
                </a:lnTo>
                <a:lnTo>
                  <a:pt x="4337175" y="892692"/>
                </a:lnTo>
                <a:close/>
              </a:path>
              <a:path w="4364355" h="892810">
                <a:moveTo>
                  <a:pt x="2265200" y="73296"/>
                </a:moveTo>
                <a:lnTo>
                  <a:pt x="2272182" y="73296"/>
                </a:lnTo>
                <a:lnTo>
                  <a:pt x="2272182" y="36648"/>
                </a:lnTo>
                <a:lnTo>
                  <a:pt x="2258706" y="70728"/>
                </a:lnTo>
                <a:lnTo>
                  <a:pt x="2265200" y="73296"/>
                </a:lnTo>
                <a:close/>
              </a:path>
            </a:pathLst>
          </a:custGeom>
          <a:solidFill>
            <a:srgbClr val="79D49A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27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2033" y="0"/>
            <a:ext cx="19392265" cy="11308715"/>
            <a:chOff x="712020" y="0"/>
            <a:chExt cx="1939226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77518" y="0"/>
              <a:ext cx="3926581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3603" y="6377157"/>
              <a:ext cx="9790495" cy="4931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35" y="949185"/>
              <a:ext cx="14416000" cy="16045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2020" y="3667825"/>
              <a:ext cx="13966799" cy="48439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54270" y="262086"/>
              <a:ext cx="170884" cy="250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935" y="0"/>
            <a:ext cx="19356705" cy="11308715"/>
            <a:chOff x="747935" y="0"/>
            <a:chExt cx="1935670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4915" y="0"/>
              <a:ext cx="4429184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5036" y="6649777"/>
              <a:ext cx="11879063" cy="46587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935" y="949185"/>
              <a:ext cx="12158373" cy="15964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56789" y="1087917"/>
              <a:ext cx="8530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2228" y="3667825"/>
              <a:ext cx="14232446" cy="44404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9647862" y="258861"/>
              <a:ext cx="184150" cy="257810"/>
            </a:xfrm>
            <a:custGeom>
              <a:avLst/>
              <a:gdLst/>
              <a:ahLst/>
              <a:cxnLst/>
              <a:rect l="l" t="t" r="r" b="b"/>
              <a:pathLst>
                <a:path w="184150" h="257809">
                  <a:moveTo>
                    <a:pt x="45701" y="125462"/>
                  </a:moveTo>
                  <a:lnTo>
                    <a:pt x="9011" y="152950"/>
                  </a:lnTo>
                  <a:lnTo>
                    <a:pt x="0" y="187261"/>
                  </a:lnTo>
                  <a:lnTo>
                    <a:pt x="1513" y="202903"/>
                  </a:lnTo>
                  <a:lnTo>
                    <a:pt x="24208" y="238882"/>
                  </a:lnTo>
                  <a:lnTo>
                    <a:pt x="71335" y="256238"/>
                  </a:lnTo>
                  <a:lnTo>
                    <a:pt x="91850" y="257395"/>
                  </a:lnTo>
                  <a:lnTo>
                    <a:pt x="112521" y="256238"/>
                  </a:lnTo>
                  <a:lnTo>
                    <a:pt x="159848" y="238882"/>
                  </a:lnTo>
                  <a:lnTo>
                    <a:pt x="170762" y="228202"/>
                  </a:lnTo>
                  <a:lnTo>
                    <a:pt x="91850" y="228202"/>
                  </a:lnTo>
                  <a:lnTo>
                    <a:pt x="78477" y="227534"/>
                  </a:lnTo>
                  <a:lnTo>
                    <a:pt x="42543" y="211336"/>
                  </a:lnTo>
                  <a:lnTo>
                    <a:pt x="34532" y="184769"/>
                  </a:lnTo>
                  <a:lnTo>
                    <a:pt x="35423" y="174600"/>
                  </a:lnTo>
                  <a:lnTo>
                    <a:pt x="66662" y="144362"/>
                  </a:lnTo>
                  <a:lnTo>
                    <a:pt x="91850" y="141691"/>
                  </a:lnTo>
                  <a:lnTo>
                    <a:pt x="166491" y="141691"/>
                  </a:lnTo>
                  <a:lnTo>
                    <a:pt x="160449" y="135973"/>
                  </a:lnTo>
                  <a:lnTo>
                    <a:pt x="150859" y="129854"/>
                  </a:lnTo>
                  <a:lnTo>
                    <a:pt x="149312" y="129231"/>
                  </a:lnTo>
                  <a:lnTo>
                    <a:pt x="58029" y="129231"/>
                  </a:lnTo>
                  <a:lnTo>
                    <a:pt x="46859" y="126005"/>
                  </a:lnTo>
                  <a:lnTo>
                    <a:pt x="45701" y="125462"/>
                  </a:lnTo>
                  <a:close/>
                </a:path>
                <a:path w="184150" h="257809">
                  <a:moveTo>
                    <a:pt x="166491" y="141691"/>
                  </a:moveTo>
                  <a:lnTo>
                    <a:pt x="91850" y="141691"/>
                  </a:lnTo>
                  <a:lnTo>
                    <a:pt x="105356" y="142359"/>
                  </a:lnTo>
                  <a:lnTo>
                    <a:pt x="117038" y="144362"/>
                  </a:lnTo>
                  <a:lnTo>
                    <a:pt x="148278" y="174600"/>
                  </a:lnTo>
                  <a:lnTo>
                    <a:pt x="149168" y="184769"/>
                  </a:lnTo>
                  <a:lnTo>
                    <a:pt x="148278" y="194960"/>
                  </a:lnTo>
                  <a:lnTo>
                    <a:pt x="117038" y="225532"/>
                  </a:lnTo>
                  <a:lnTo>
                    <a:pt x="91850" y="228202"/>
                  </a:lnTo>
                  <a:lnTo>
                    <a:pt x="170762" y="228202"/>
                  </a:lnTo>
                  <a:lnTo>
                    <a:pt x="178004" y="216721"/>
                  </a:lnTo>
                  <a:lnTo>
                    <a:pt x="182544" y="202903"/>
                  </a:lnTo>
                  <a:lnTo>
                    <a:pt x="184057" y="187261"/>
                  </a:lnTo>
                  <a:lnTo>
                    <a:pt x="183083" y="174600"/>
                  </a:lnTo>
                  <a:lnTo>
                    <a:pt x="180230" y="163230"/>
                  </a:lnTo>
                  <a:lnTo>
                    <a:pt x="175446" y="152950"/>
                  </a:lnTo>
                  <a:lnTo>
                    <a:pt x="168748" y="143828"/>
                  </a:lnTo>
                  <a:lnTo>
                    <a:pt x="166491" y="141691"/>
                  </a:lnTo>
                  <a:close/>
                </a:path>
                <a:path w="184150" h="257809">
                  <a:moveTo>
                    <a:pt x="58029" y="122823"/>
                  </a:moveTo>
                  <a:lnTo>
                    <a:pt x="45770" y="125447"/>
                  </a:lnTo>
                  <a:lnTo>
                    <a:pt x="46859" y="126005"/>
                  </a:lnTo>
                  <a:lnTo>
                    <a:pt x="58029" y="129231"/>
                  </a:lnTo>
                  <a:lnTo>
                    <a:pt x="58029" y="122823"/>
                  </a:lnTo>
                  <a:close/>
                </a:path>
                <a:path w="184150" h="257809">
                  <a:moveTo>
                    <a:pt x="127807" y="122823"/>
                  </a:moveTo>
                  <a:lnTo>
                    <a:pt x="58029" y="122823"/>
                  </a:lnTo>
                  <a:lnTo>
                    <a:pt x="58029" y="129231"/>
                  </a:lnTo>
                  <a:lnTo>
                    <a:pt x="149312" y="129231"/>
                  </a:lnTo>
                  <a:lnTo>
                    <a:pt x="148428" y="128875"/>
                  </a:lnTo>
                  <a:lnTo>
                    <a:pt x="127807" y="128875"/>
                  </a:lnTo>
                  <a:lnTo>
                    <a:pt x="127807" y="122823"/>
                  </a:lnTo>
                  <a:close/>
                </a:path>
                <a:path w="184150" h="257809">
                  <a:moveTo>
                    <a:pt x="127807" y="122823"/>
                  </a:moveTo>
                  <a:lnTo>
                    <a:pt x="127807" y="128875"/>
                  </a:lnTo>
                  <a:lnTo>
                    <a:pt x="138754" y="125960"/>
                  </a:lnTo>
                  <a:lnTo>
                    <a:pt x="139868" y="125447"/>
                  </a:lnTo>
                  <a:lnTo>
                    <a:pt x="127807" y="122823"/>
                  </a:lnTo>
                  <a:close/>
                </a:path>
                <a:path w="184150" h="257809">
                  <a:moveTo>
                    <a:pt x="139868" y="125447"/>
                  </a:moveTo>
                  <a:lnTo>
                    <a:pt x="138754" y="125960"/>
                  </a:lnTo>
                  <a:lnTo>
                    <a:pt x="127807" y="128875"/>
                  </a:lnTo>
                  <a:lnTo>
                    <a:pt x="148428" y="128875"/>
                  </a:lnTo>
                  <a:lnTo>
                    <a:pt x="139978" y="125471"/>
                  </a:lnTo>
                  <a:close/>
                </a:path>
                <a:path w="184150" h="257809">
                  <a:moveTo>
                    <a:pt x="91850" y="0"/>
                  </a:moveTo>
                  <a:lnTo>
                    <a:pt x="41653" y="10012"/>
                  </a:lnTo>
                  <a:lnTo>
                    <a:pt x="12104" y="38982"/>
                  </a:lnTo>
                  <a:lnTo>
                    <a:pt x="6408" y="66929"/>
                  </a:lnTo>
                  <a:lnTo>
                    <a:pt x="7281" y="78433"/>
                  </a:lnTo>
                  <a:lnTo>
                    <a:pt x="27991" y="115147"/>
                  </a:lnTo>
                  <a:lnTo>
                    <a:pt x="45701" y="125462"/>
                  </a:lnTo>
                  <a:lnTo>
                    <a:pt x="58029" y="122823"/>
                  </a:lnTo>
                  <a:lnTo>
                    <a:pt x="145560" y="122823"/>
                  </a:lnTo>
                  <a:lnTo>
                    <a:pt x="148455" y="121488"/>
                  </a:lnTo>
                  <a:lnTo>
                    <a:pt x="156911" y="115458"/>
                  </a:lnTo>
                  <a:lnTo>
                    <a:pt x="159723" y="112499"/>
                  </a:lnTo>
                  <a:lnTo>
                    <a:pt x="91850" y="112499"/>
                  </a:lnTo>
                  <a:lnTo>
                    <a:pt x="80280" y="111809"/>
                  </a:lnTo>
                  <a:lnTo>
                    <a:pt x="44234" y="88023"/>
                  </a:lnTo>
                  <a:lnTo>
                    <a:pt x="40941" y="70490"/>
                  </a:lnTo>
                  <a:lnTo>
                    <a:pt x="41764" y="61389"/>
                  </a:lnTo>
                  <a:lnTo>
                    <a:pt x="70134" y="31951"/>
                  </a:lnTo>
                  <a:lnTo>
                    <a:pt x="91850" y="29192"/>
                  </a:lnTo>
                  <a:lnTo>
                    <a:pt x="165858" y="29192"/>
                  </a:lnTo>
                  <a:lnTo>
                    <a:pt x="164832" y="27546"/>
                  </a:lnTo>
                  <a:lnTo>
                    <a:pt x="154864" y="17800"/>
                  </a:lnTo>
                  <a:lnTo>
                    <a:pt x="142381" y="10012"/>
                  </a:lnTo>
                  <a:lnTo>
                    <a:pt x="127718" y="4450"/>
                  </a:lnTo>
                  <a:lnTo>
                    <a:pt x="110874" y="1112"/>
                  </a:lnTo>
                  <a:lnTo>
                    <a:pt x="91850" y="0"/>
                  </a:lnTo>
                  <a:close/>
                </a:path>
                <a:path w="184150" h="257809">
                  <a:moveTo>
                    <a:pt x="145560" y="122823"/>
                  </a:moveTo>
                  <a:lnTo>
                    <a:pt x="127807" y="122823"/>
                  </a:lnTo>
                  <a:lnTo>
                    <a:pt x="139868" y="125447"/>
                  </a:lnTo>
                  <a:lnTo>
                    <a:pt x="145560" y="122823"/>
                  </a:lnTo>
                  <a:close/>
                </a:path>
                <a:path w="184150" h="257809">
                  <a:moveTo>
                    <a:pt x="165858" y="29192"/>
                  </a:moveTo>
                  <a:lnTo>
                    <a:pt x="91850" y="29192"/>
                  </a:lnTo>
                  <a:lnTo>
                    <a:pt x="103554" y="29882"/>
                  </a:lnTo>
                  <a:lnTo>
                    <a:pt x="113745" y="31951"/>
                  </a:lnTo>
                  <a:lnTo>
                    <a:pt x="141936" y="61389"/>
                  </a:lnTo>
                  <a:lnTo>
                    <a:pt x="142760" y="70490"/>
                  </a:lnTo>
                  <a:lnTo>
                    <a:pt x="141936" y="79768"/>
                  </a:lnTo>
                  <a:lnTo>
                    <a:pt x="113745" y="109740"/>
                  </a:lnTo>
                  <a:lnTo>
                    <a:pt x="91850" y="112499"/>
                  </a:lnTo>
                  <a:lnTo>
                    <a:pt x="159723" y="112499"/>
                  </a:lnTo>
                  <a:lnTo>
                    <a:pt x="176805" y="78411"/>
                  </a:lnTo>
                  <a:lnTo>
                    <a:pt x="177649" y="66929"/>
                  </a:lnTo>
                  <a:lnTo>
                    <a:pt x="176225" y="52110"/>
                  </a:lnTo>
                  <a:lnTo>
                    <a:pt x="171953" y="38982"/>
                  </a:lnTo>
                  <a:lnTo>
                    <a:pt x="165858" y="29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946" y="949206"/>
            <a:ext cx="12102563" cy="159649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040959" y="554370"/>
            <a:ext cx="1339215" cy="1339215"/>
            <a:chOff x="18040917" y="554370"/>
            <a:chExt cx="1339215" cy="13392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12027" y="3357887"/>
            <a:ext cx="14274539" cy="648859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750927" y="0"/>
            <a:ext cx="8353425" cy="11308715"/>
            <a:chOff x="11750919" y="0"/>
            <a:chExt cx="8353425" cy="1130871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74915" y="0"/>
              <a:ext cx="4429184" cy="113085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50919" y="0"/>
              <a:ext cx="8353180" cy="1130855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9533394" y="258861"/>
              <a:ext cx="179705" cy="257810"/>
            </a:xfrm>
            <a:custGeom>
              <a:avLst/>
              <a:gdLst/>
              <a:ahLst/>
              <a:cxnLst/>
              <a:rect l="l" t="t" r="r" b="b"/>
              <a:pathLst>
                <a:path w="179705" h="257809">
                  <a:moveTo>
                    <a:pt x="13172" y="200077"/>
                  </a:moveTo>
                  <a:lnTo>
                    <a:pt x="0" y="228202"/>
                  </a:lnTo>
                  <a:lnTo>
                    <a:pt x="7164" y="234477"/>
                  </a:lnTo>
                  <a:lnTo>
                    <a:pt x="15130" y="240128"/>
                  </a:lnTo>
                  <a:lnTo>
                    <a:pt x="53401" y="255437"/>
                  </a:lnTo>
                  <a:lnTo>
                    <a:pt x="73338" y="257395"/>
                  </a:lnTo>
                  <a:lnTo>
                    <a:pt x="89469" y="256416"/>
                  </a:lnTo>
                  <a:lnTo>
                    <a:pt x="130655" y="241730"/>
                  </a:lnTo>
                  <a:lnTo>
                    <a:pt x="148341" y="226066"/>
                  </a:lnTo>
                  <a:lnTo>
                    <a:pt x="73694" y="226066"/>
                  </a:lnTo>
                  <a:lnTo>
                    <a:pt x="65706" y="225665"/>
                  </a:lnTo>
                  <a:lnTo>
                    <a:pt x="26967" y="211380"/>
                  </a:lnTo>
                  <a:lnTo>
                    <a:pt x="19914" y="206107"/>
                  </a:lnTo>
                  <a:lnTo>
                    <a:pt x="13172" y="200077"/>
                  </a:lnTo>
                  <a:close/>
                </a:path>
                <a:path w="179705" h="257809">
                  <a:moveTo>
                    <a:pt x="178465" y="100038"/>
                  </a:moveTo>
                  <a:lnTo>
                    <a:pt x="148100" y="100038"/>
                  </a:lnTo>
                  <a:lnTo>
                    <a:pt x="146542" y="109183"/>
                  </a:lnTo>
                  <a:lnTo>
                    <a:pt x="144540" y="115947"/>
                  </a:lnTo>
                  <a:lnTo>
                    <a:pt x="139912" y="172130"/>
                  </a:lnTo>
                  <a:lnTo>
                    <a:pt x="115948" y="212649"/>
                  </a:lnTo>
                  <a:lnTo>
                    <a:pt x="73694" y="226066"/>
                  </a:lnTo>
                  <a:lnTo>
                    <a:pt x="148341" y="226066"/>
                  </a:lnTo>
                  <a:lnTo>
                    <a:pt x="172575" y="180385"/>
                  </a:lnTo>
                  <a:lnTo>
                    <a:pt x="179688" y="125671"/>
                  </a:lnTo>
                  <a:lnTo>
                    <a:pt x="179683" y="121399"/>
                  </a:lnTo>
                  <a:lnTo>
                    <a:pt x="178465" y="100038"/>
                  </a:lnTo>
                  <a:close/>
                </a:path>
                <a:path w="179705" h="257809">
                  <a:moveTo>
                    <a:pt x="82594" y="0"/>
                  </a:moveTo>
                  <a:lnTo>
                    <a:pt x="39873" y="10680"/>
                  </a:lnTo>
                  <a:lnTo>
                    <a:pt x="10680" y="39873"/>
                  </a:lnTo>
                  <a:lnTo>
                    <a:pt x="0" y="82594"/>
                  </a:lnTo>
                  <a:lnTo>
                    <a:pt x="600" y="93697"/>
                  </a:lnTo>
                  <a:lnTo>
                    <a:pt x="15063" y="132124"/>
                  </a:lnTo>
                  <a:lnTo>
                    <a:pt x="46192" y="156533"/>
                  </a:lnTo>
                  <a:lnTo>
                    <a:pt x="76898" y="162340"/>
                  </a:lnTo>
                  <a:lnTo>
                    <a:pt x="86087" y="161873"/>
                  </a:lnTo>
                  <a:lnTo>
                    <a:pt x="124692" y="145697"/>
                  </a:lnTo>
                  <a:lnTo>
                    <a:pt x="136643" y="132079"/>
                  </a:lnTo>
                  <a:lnTo>
                    <a:pt x="85086" y="132079"/>
                  </a:lnTo>
                  <a:lnTo>
                    <a:pt x="77832" y="131679"/>
                  </a:lnTo>
                  <a:lnTo>
                    <a:pt x="41297" y="107871"/>
                  </a:lnTo>
                  <a:lnTo>
                    <a:pt x="34888" y="81170"/>
                  </a:lnTo>
                  <a:lnTo>
                    <a:pt x="35289" y="73760"/>
                  </a:lnTo>
                  <a:lnTo>
                    <a:pt x="58741" y="36313"/>
                  </a:lnTo>
                  <a:lnTo>
                    <a:pt x="85086" y="29548"/>
                  </a:lnTo>
                  <a:lnTo>
                    <a:pt x="151727" y="29548"/>
                  </a:lnTo>
                  <a:lnTo>
                    <a:pt x="140668" y="18223"/>
                  </a:lnTo>
                  <a:lnTo>
                    <a:pt x="124069" y="8099"/>
                  </a:lnTo>
                  <a:lnTo>
                    <a:pt x="104711" y="2024"/>
                  </a:lnTo>
                  <a:lnTo>
                    <a:pt x="82594" y="0"/>
                  </a:lnTo>
                  <a:close/>
                </a:path>
                <a:path w="179705" h="257809">
                  <a:moveTo>
                    <a:pt x="151727" y="29548"/>
                  </a:moveTo>
                  <a:lnTo>
                    <a:pt x="85086" y="29548"/>
                  </a:lnTo>
                  <a:lnTo>
                    <a:pt x="92340" y="29971"/>
                  </a:lnTo>
                  <a:lnTo>
                    <a:pt x="99148" y="31239"/>
                  </a:lnTo>
                  <a:lnTo>
                    <a:pt x="132035" y="60410"/>
                  </a:lnTo>
                  <a:lnTo>
                    <a:pt x="135639" y="81170"/>
                  </a:lnTo>
                  <a:lnTo>
                    <a:pt x="135239" y="88446"/>
                  </a:lnTo>
                  <a:lnTo>
                    <a:pt x="111431" y="125671"/>
                  </a:lnTo>
                  <a:lnTo>
                    <a:pt x="85086" y="132079"/>
                  </a:lnTo>
                  <a:lnTo>
                    <a:pt x="136643" y="132079"/>
                  </a:lnTo>
                  <a:lnTo>
                    <a:pt x="140520" y="125671"/>
                  </a:lnTo>
                  <a:lnTo>
                    <a:pt x="144006" y="117750"/>
                  </a:lnTo>
                  <a:lnTo>
                    <a:pt x="144540" y="115947"/>
                  </a:lnTo>
                  <a:lnTo>
                    <a:pt x="144540" y="100038"/>
                  </a:lnTo>
                  <a:lnTo>
                    <a:pt x="178465" y="100038"/>
                  </a:lnTo>
                  <a:lnTo>
                    <a:pt x="178205" y="95477"/>
                  </a:lnTo>
                  <a:lnTo>
                    <a:pt x="173465" y="71113"/>
                  </a:lnTo>
                  <a:lnTo>
                    <a:pt x="165566" y="50086"/>
                  </a:lnTo>
                  <a:lnTo>
                    <a:pt x="154508" y="32396"/>
                  </a:lnTo>
                  <a:lnTo>
                    <a:pt x="151727" y="29548"/>
                  </a:lnTo>
                  <a:close/>
                </a:path>
                <a:path w="179705" h="257809">
                  <a:moveTo>
                    <a:pt x="148100" y="100038"/>
                  </a:moveTo>
                  <a:lnTo>
                    <a:pt x="144540" y="100038"/>
                  </a:lnTo>
                  <a:lnTo>
                    <a:pt x="144540" y="115947"/>
                  </a:lnTo>
                  <a:lnTo>
                    <a:pt x="146542" y="109183"/>
                  </a:lnTo>
                  <a:lnTo>
                    <a:pt x="148100" y="100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3727" y="2681496"/>
            <a:ext cx="10510372" cy="86270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943" y="949185"/>
            <a:ext cx="11711057" cy="16045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040959" y="554370"/>
            <a:ext cx="1339215" cy="1339215"/>
            <a:chOff x="18040917" y="554370"/>
            <a:chExt cx="1339215" cy="13392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7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20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8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70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6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2062" y="3709730"/>
            <a:ext cx="15455655" cy="4990507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9560493" y="258861"/>
            <a:ext cx="367665" cy="257810"/>
          </a:xfrm>
          <a:custGeom>
            <a:avLst/>
            <a:gdLst/>
            <a:ahLst/>
            <a:cxnLst/>
            <a:rect l="l" t="t" r="r" b="b"/>
            <a:pathLst>
              <a:path w="367665" h="257809">
                <a:moveTo>
                  <a:pt x="150236" y="223218"/>
                </a:moveTo>
                <a:lnTo>
                  <a:pt x="0" y="223218"/>
                </a:lnTo>
                <a:lnTo>
                  <a:pt x="0" y="254191"/>
                </a:lnTo>
                <a:lnTo>
                  <a:pt x="150236" y="254191"/>
                </a:lnTo>
                <a:lnTo>
                  <a:pt x="150236" y="223218"/>
                </a:lnTo>
                <a:close/>
              </a:path>
              <a:path w="367665" h="257809">
                <a:moveTo>
                  <a:pt x="95410" y="34532"/>
                </a:moveTo>
                <a:lnTo>
                  <a:pt x="76898" y="34532"/>
                </a:lnTo>
                <a:lnTo>
                  <a:pt x="58385" y="45825"/>
                </a:lnTo>
                <a:lnTo>
                  <a:pt x="58385" y="223218"/>
                </a:lnTo>
                <a:lnTo>
                  <a:pt x="95410" y="223218"/>
                </a:lnTo>
                <a:lnTo>
                  <a:pt x="95410" y="34532"/>
                </a:lnTo>
                <a:close/>
              </a:path>
              <a:path w="367665" h="257809">
                <a:moveTo>
                  <a:pt x="95410" y="3204"/>
                </a:moveTo>
                <a:lnTo>
                  <a:pt x="68709" y="3204"/>
                </a:lnTo>
                <a:lnTo>
                  <a:pt x="5696" y="42365"/>
                </a:lnTo>
                <a:lnTo>
                  <a:pt x="5696" y="77966"/>
                </a:lnTo>
                <a:lnTo>
                  <a:pt x="58385" y="45825"/>
                </a:lnTo>
                <a:lnTo>
                  <a:pt x="58385" y="34532"/>
                </a:lnTo>
                <a:lnTo>
                  <a:pt x="95410" y="34532"/>
                </a:lnTo>
                <a:lnTo>
                  <a:pt x="95410" y="3204"/>
                </a:lnTo>
                <a:close/>
              </a:path>
              <a:path w="367665" h="257809">
                <a:moveTo>
                  <a:pt x="76898" y="34532"/>
                </a:moveTo>
                <a:lnTo>
                  <a:pt x="58385" y="34532"/>
                </a:lnTo>
                <a:lnTo>
                  <a:pt x="58385" y="45825"/>
                </a:lnTo>
                <a:lnTo>
                  <a:pt x="76898" y="34532"/>
                </a:lnTo>
                <a:close/>
              </a:path>
              <a:path w="367665" h="257809">
                <a:moveTo>
                  <a:pt x="277548" y="0"/>
                </a:moveTo>
                <a:lnTo>
                  <a:pt x="239099" y="8188"/>
                </a:lnTo>
                <a:lnTo>
                  <a:pt x="200494" y="50887"/>
                </a:lnTo>
                <a:lnTo>
                  <a:pt x="188924" y="98770"/>
                </a:lnTo>
                <a:lnTo>
                  <a:pt x="187478" y="128519"/>
                </a:lnTo>
                <a:lnTo>
                  <a:pt x="188924" y="157868"/>
                </a:lnTo>
                <a:lnTo>
                  <a:pt x="200494" y="205751"/>
                </a:lnTo>
                <a:lnTo>
                  <a:pt x="223613" y="238771"/>
                </a:lnTo>
                <a:lnTo>
                  <a:pt x="277548" y="257395"/>
                </a:lnTo>
                <a:lnTo>
                  <a:pt x="297997" y="255325"/>
                </a:lnTo>
                <a:lnTo>
                  <a:pt x="315909" y="249118"/>
                </a:lnTo>
                <a:lnTo>
                  <a:pt x="331284" y="238771"/>
                </a:lnTo>
                <a:lnTo>
                  <a:pt x="342229" y="226422"/>
                </a:lnTo>
                <a:lnTo>
                  <a:pt x="277548" y="226422"/>
                </a:lnTo>
                <a:lnTo>
                  <a:pt x="264999" y="224931"/>
                </a:lnTo>
                <a:lnTo>
                  <a:pt x="231044" y="188952"/>
                </a:lnTo>
                <a:lnTo>
                  <a:pt x="223435" y="127807"/>
                </a:lnTo>
                <a:lnTo>
                  <a:pt x="224280" y="104244"/>
                </a:lnTo>
                <a:lnTo>
                  <a:pt x="236963" y="54113"/>
                </a:lnTo>
                <a:lnTo>
                  <a:pt x="277548" y="30616"/>
                </a:lnTo>
                <a:lnTo>
                  <a:pt x="342561" y="30616"/>
                </a:lnTo>
                <a:lnTo>
                  <a:pt x="331617" y="18423"/>
                </a:lnTo>
                <a:lnTo>
                  <a:pt x="316175" y="8188"/>
                </a:lnTo>
                <a:lnTo>
                  <a:pt x="298152" y="2047"/>
                </a:lnTo>
                <a:lnTo>
                  <a:pt x="277548" y="0"/>
                </a:lnTo>
                <a:close/>
              </a:path>
              <a:path w="367665" h="257809">
                <a:moveTo>
                  <a:pt x="342561" y="30616"/>
                </a:moveTo>
                <a:lnTo>
                  <a:pt x="277548" y="30616"/>
                </a:lnTo>
                <a:lnTo>
                  <a:pt x="290365" y="32085"/>
                </a:lnTo>
                <a:lnTo>
                  <a:pt x="301401" y="36491"/>
                </a:lnTo>
                <a:lnTo>
                  <a:pt x="324052" y="67419"/>
                </a:lnTo>
                <a:lnTo>
                  <a:pt x="331649" y="127807"/>
                </a:lnTo>
                <a:lnTo>
                  <a:pt x="331649" y="128519"/>
                </a:lnTo>
                <a:lnTo>
                  <a:pt x="328280" y="172041"/>
                </a:lnTo>
                <a:lnTo>
                  <a:pt x="310657" y="213005"/>
                </a:lnTo>
                <a:lnTo>
                  <a:pt x="277548" y="226422"/>
                </a:lnTo>
                <a:lnTo>
                  <a:pt x="342229" y="226422"/>
                </a:lnTo>
                <a:lnTo>
                  <a:pt x="361745" y="183523"/>
                </a:lnTo>
                <a:lnTo>
                  <a:pt x="367601" y="128519"/>
                </a:lnTo>
                <a:lnTo>
                  <a:pt x="367601" y="127807"/>
                </a:lnTo>
                <a:lnTo>
                  <a:pt x="366172" y="98570"/>
                </a:lnTo>
                <a:lnTo>
                  <a:pt x="361834" y="72804"/>
                </a:lnTo>
                <a:lnTo>
                  <a:pt x="354602" y="50864"/>
                </a:lnTo>
                <a:lnTo>
                  <a:pt x="344478" y="32752"/>
                </a:lnTo>
                <a:lnTo>
                  <a:pt x="342561" y="30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sychologist\Desktop\29-08-2023_19-26-57\Screenshot_20230829_192025_Docu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18" y="391835"/>
            <a:ext cx="11449272" cy="106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182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0182" y="0"/>
            <a:ext cx="19364325" cy="11308715"/>
            <a:chOff x="740180" y="0"/>
            <a:chExt cx="1936432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69599" y="0"/>
              <a:ext cx="51344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395" y="926463"/>
              <a:ext cx="16269347" cy="25406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40916" y="554370"/>
              <a:ext cx="1339069" cy="13390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35056" y="1087911"/>
              <a:ext cx="84404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61036" y="1087909"/>
              <a:ext cx="72669" cy="115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383419" y="1244057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4" h="116205">
                  <a:moveTo>
                    <a:pt x="0" y="0"/>
                  </a:moveTo>
                  <a:lnTo>
                    <a:pt x="37913" y="75376"/>
                  </a:lnTo>
                  <a:lnTo>
                    <a:pt x="17601" y="115999"/>
                  </a:lnTo>
                  <a:lnTo>
                    <a:pt x="34303" y="115999"/>
                  </a:lnTo>
                  <a:lnTo>
                    <a:pt x="92979" y="0"/>
                  </a:lnTo>
                  <a:lnTo>
                    <a:pt x="76279" y="0"/>
                  </a:lnTo>
                  <a:lnTo>
                    <a:pt x="46489" y="58676"/>
                  </a:lnTo>
                  <a:lnTo>
                    <a:pt x="166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0017" y="1244077"/>
              <a:ext cx="162546" cy="115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460169" y="1244087"/>
              <a:ext cx="111125" cy="116205"/>
            </a:xfrm>
            <a:custGeom>
              <a:avLst/>
              <a:gdLst/>
              <a:ahLst/>
              <a:cxnLst/>
              <a:rect l="l" t="t" r="r" b="b"/>
              <a:pathLst>
                <a:path w="111125" h="116205">
                  <a:moveTo>
                    <a:pt x="0" y="101104"/>
                  </a:moveTo>
                  <a:lnTo>
                    <a:pt x="0" y="115999"/>
                  </a:lnTo>
                  <a:lnTo>
                    <a:pt x="111034" y="115999"/>
                  </a:lnTo>
                  <a:lnTo>
                    <a:pt x="111033" y="101104"/>
                  </a:lnTo>
                  <a:lnTo>
                    <a:pt x="97944" y="101104"/>
                  </a:lnTo>
                  <a:lnTo>
                    <a:pt x="97944" y="94077"/>
                  </a:lnTo>
                  <a:lnTo>
                    <a:pt x="82598" y="101104"/>
                  </a:lnTo>
                  <a:lnTo>
                    <a:pt x="31143" y="101104"/>
                  </a:lnTo>
                  <a:lnTo>
                    <a:pt x="32682" y="93372"/>
                  </a:lnTo>
                  <a:lnTo>
                    <a:pt x="15797" y="101104"/>
                  </a:lnTo>
                  <a:lnTo>
                    <a:pt x="0" y="101104"/>
                  </a:lnTo>
                  <a:close/>
                </a:path>
                <a:path w="111125" h="116205">
                  <a:moveTo>
                    <a:pt x="82147" y="101104"/>
                  </a:moveTo>
                  <a:lnTo>
                    <a:pt x="82598" y="101104"/>
                  </a:lnTo>
                  <a:lnTo>
                    <a:pt x="82147" y="101104"/>
                  </a:lnTo>
                  <a:close/>
                </a:path>
                <a:path w="111125" h="116205">
                  <a:moveTo>
                    <a:pt x="80823" y="0"/>
                  </a:moveTo>
                  <a:lnTo>
                    <a:pt x="48295" y="14895"/>
                  </a:lnTo>
                  <a:lnTo>
                    <a:pt x="82146" y="14895"/>
                  </a:lnTo>
                  <a:lnTo>
                    <a:pt x="82148" y="101104"/>
                  </a:lnTo>
                  <a:lnTo>
                    <a:pt x="82598" y="101104"/>
                  </a:lnTo>
                  <a:lnTo>
                    <a:pt x="97944" y="94077"/>
                  </a:lnTo>
                  <a:lnTo>
                    <a:pt x="97944" y="1"/>
                  </a:lnTo>
                  <a:lnTo>
                    <a:pt x="80823" y="0"/>
                  </a:lnTo>
                  <a:close/>
                </a:path>
                <a:path w="111125" h="116205">
                  <a:moveTo>
                    <a:pt x="36108" y="0"/>
                  </a:moveTo>
                  <a:lnTo>
                    <a:pt x="15797" y="101104"/>
                  </a:lnTo>
                  <a:lnTo>
                    <a:pt x="32682" y="93372"/>
                  </a:lnTo>
                  <a:lnTo>
                    <a:pt x="48295" y="14895"/>
                  </a:lnTo>
                  <a:lnTo>
                    <a:pt x="80823" y="0"/>
                  </a:lnTo>
                  <a:lnTo>
                    <a:pt x="36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6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180" y="4237274"/>
              <a:ext cx="15359225" cy="59916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9560451" y="262086"/>
              <a:ext cx="363855" cy="251460"/>
            </a:xfrm>
            <a:custGeom>
              <a:avLst/>
              <a:gdLst/>
              <a:ahLst/>
              <a:cxnLst/>
              <a:rect l="l" t="t" r="r" b="b"/>
              <a:pathLst>
                <a:path w="363855" h="251459">
                  <a:moveTo>
                    <a:pt x="150236" y="220014"/>
                  </a:moveTo>
                  <a:lnTo>
                    <a:pt x="0" y="220014"/>
                  </a:lnTo>
                  <a:lnTo>
                    <a:pt x="0" y="250987"/>
                  </a:lnTo>
                  <a:lnTo>
                    <a:pt x="150236" y="250987"/>
                  </a:lnTo>
                  <a:lnTo>
                    <a:pt x="150236" y="220014"/>
                  </a:lnTo>
                  <a:close/>
                </a:path>
                <a:path w="363855" h="251459">
                  <a:moveTo>
                    <a:pt x="95410" y="31329"/>
                  </a:moveTo>
                  <a:lnTo>
                    <a:pt x="76898" y="31329"/>
                  </a:lnTo>
                  <a:lnTo>
                    <a:pt x="58385" y="42621"/>
                  </a:lnTo>
                  <a:lnTo>
                    <a:pt x="58385" y="220014"/>
                  </a:lnTo>
                  <a:lnTo>
                    <a:pt x="95410" y="220014"/>
                  </a:lnTo>
                  <a:lnTo>
                    <a:pt x="95410" y="31329"/>
                  </a:lnTo>
                  <a:close/>
                </a:path>
                <a:path w="363855" h="251459">
                  <a:moveTo>
                    <a:pt x="95410" y="0"/>
                  </a:moveTo>
                  <a:lnTo>
                    <a:pt x="68709" y="0"/>
                  </a:lnTo>
                  <a:lnTo>
                    <a:pt x="5696" y="39161"/>
                  </a:lnTo>
                  <a:lnTo>
                    <a:pt x="5696" y="74762"/>
                  </a:lnTo>
                  <a:lnTo>
                    <a:pt x="58385" y="42621"/>
                  </a:lnTo>
                  <a:lnTo>
                    <a:pt x="58385" y="31329"/>
                  </a:lnTo>
                  <a:lnTo>
                    <a:pt x="95410" y="31329"/>
                  </a:lnTo>
                  <a:lnTo>
                    <a:pt x="95410" y="0"/>
                  </a:lnTo>
                  <a:close/>
                </a:path>
                <a:path w="363855" h="251459">
                  <a:moveTo>
                    <a:pt x="76898" y="31329"/>
                  </a:moveTo>
                  <a:lnTo>
                    <a:pt x="58385" y="31329"/>
                  </a:lnTo>
                  <a:lnTo>
                    <a:pt x="58385" y="42621"/>
                  </a:lnTo>
                  <a:lnTo>
                    <a:pt x="76898" y="31329"/>
                  </a:lnTo>
                  <a:close/>
                </a:path>
                <a:path w="363855" h="251459">
                  <a:moveTo>
                    <a:pt x="363703" y="220014"/>
                  </a:moveTo>
                  <a:lnTo>
                    <a:pt x="213466" y="220014"/>
                  </a:lnTo>
                  <a:lnTo>
                    <a:pt x="213466" y="250987"/>
                  </a:lnTo>
                  <a:lnTo>
                    <a:pt x="363703" y="250987"/>
                  </a:lnTo>
                  <a:lnTo>
                    <a:pt x="363703" y="220014"/>
                  </a:lnTo>
                  <a:close/>
                </a:path>
                <a:path w="363855" h="251459">
                  <a:moveTo>
                    <a:pt x="308877" y="31329"/>
                  </a:moveTo>
                  <a:lnTo>
                    <a:pt x="290364" y="31329"/>
                  </a:lnTo>
                  <a:lnTo>
                    <a:pt x="271852" y="42621"/>
                  </a:lnTo>
                  <a:lnTo>
                    <a:pt x="271852" y="220014"/>
                  </a:lnTo>
                  <a:lnTo>
                    <a:pt x="308877" y="220014"/>
                  </a:lnTo>
                  <a:lnTo>
                    <a:pt x="308877" y="31329"/>
                  </a:lnTo>
                  <a:close/>
                </a:path>
                <a:path w="363855" h="251459">
                  <a:moveTo>
                    <a:pt x="308877" y="0"/>
                  </a:moveTo>
                  <a:lnTo>
                    <a:pt x="282176" y="0"/>
                  </a:lnTo>
                  <a:lnTo>
                    <a:pt x="219162" y="39161"/>
                  </a:lnTo>
                  <a:lnTo>
                    <a:pt x="219162" y="74762"/>
                  </a:lnTo>
                  <a:lnTo>
                    <a:pt x="271852" y="42621"/>
                  </a:lnTo>
                  <a:lnTo>
                    <a:pt x="271852" y="31329"/>
                  </a:lnTo>
                  <a:lnTo>
                    <a:pt x="308877" y="31329"/>
                  </a:lnTo>
                  <a:lnTo>
                    <a:pt x="308877" y="0"/>
                  </a:lnTo>
                  <a:close/>
                </a:path>
                <a:path w="363855" h="251459">
                  <a:moveTo>
                    <a:pt x="290364" y="31329"/>
                  </a:moveTo>
                  <a:lnTo>
                    <a:pt x="271852" y="31329"/>
                  </a:lnTo>
                  <a:lnTo>
                    <a:pt x="271852" y="42621"/>
                  </a:lnTo>
                  <a:lnTo>
                    <a:pt x="290364" y="31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"/>
            <a:ext cx="20104100" cy="11353163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92566" y="2136060"/>
              <a:ext cx="16711533" cy="91724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8146" y="2575837"/>
              <a:ext cx="10659361" cy="87327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7589" y="638724"/>
              <a:ext cx="8450004" cy="13507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03290" y="5392506"/>
              <a:ext cx="6073113" cy="59160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7918" y="4984141"/>
              <a:ext cx="7340090" cy="5978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1685" y="890025"/>
              <a:ext cx="3612455" cy="3622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618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84957" y="7"/>
            <a:ext cx="7319645" cy="11353163"/>
            <a:chOff x="12784951" y="0"/>
            <a:chExt cx="7319645" cy="11308715"/>
          </a:xfrm>
        </p:grpSpPr>
        <p:sp>
          <p:nvSpPr>
            <p:cNvPr id="3" name="object 3"/>
            <p:cNvSpPr/>
            <p:nvPr/>
          </p:nvSpPr>
          <p:spPr>
            <a:xfrm>
              <a:off x="12784951" y="0"/>
              <a:ext cx="7319148" cy="113085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3466229" y="8405189"/>
              <a:ext cx="4546678" cy="15915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3495662" y="591605"/>
              <a:ext cx="4303397" cy="23695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448135" y="5951651"/>
              <a:ext cx="4769446" cy="15739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3448135" y="3480522"/>
              <a:ext cx="5039521" cy="157398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639524" y="572913"/>
            <a:ext cx="8611413" cy="16203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833" y="2491360"/>
            <a:ext cx="2704465" cy="398435"/>
          </a:xfrm>
          <a:custGeom>
            <a:avLst/>
            <a:gdLst/>
            <a:ahLst/>
            <a:cxnLst/>
            <a:rect l="l" t="t" r="r" b="b"/>
            <a:pathLst>
              <a:path w="2704465" h="396875">
                <a:moveTo>
                  <a:pt x="62825" y="0"/>
                </a:moveTo>
                <a:lnTo>
                  <a:pt x="0" y="0"/>
                </a:lnTo>
                <a:lnTo>
                  <a:pt x="0" y="293184"/>
                </a:lnTo>
                <a:lnTo>
                  <a:pt x="211093" y="293184"/>
                </a:lnTo>
                <a:lnTo>
                  <a:pt x="211093" y="330879"/>
                </a:lnTo>
                <a:lnTo>
                  <a:pt x="266798" y="330879"/>
                </a:lnTo>
                <a:lnTo>
                  <a:pt x="266798" y="239992"/>
                </a:lnTo>
                <a:lnTo>
                  <a:pt x="231615" y="239992"/>
                </a:lnTo>
                <a:lnTo>
                  <a:pt x="231615" y="236223"/>
                </a:lnTo>
                <a:lnTo>
                  <a:pt x="62825" y="236223"/>
                </a:lnTo>
                <a:lnTo>
                  <a:pt x="62825" y="0"/>
                </a:lnTo>
                <a:close/>
              </a:path>
              <a:path w="2704465" h="396875">
                <a:moveTo>
                  <a:pt x="231615" y="0"/>
                </a:moveTo>
                <a:lnTo>
                  <a:pt x="168371" y="0"/>
                </a:lnTo>
                <a:lnTo>
                  <a:pt x="168371" y="236223"/>
                </a:lnTo>
                <a:lnTo>
                  <a:pt x="231615" y="236223"/>
                </a:lnTo>
                <a:lnTo>
                  <a:pt x="231615" y="0"/>
                </a:lnTo>
                <a:close/>
              </a:path>
              <a:path w="2704465" h="396875">
                <a:moveTo>
                  <a:pt x="397562" y="86280"/>
                </a:moveTo>
                <a:lnTo>
                  <a:pt x="357145" y="92981"/>
                </a:lnTo>
                <a:lnTo>
                  <a:pt x="323010" y="113085"/>
                </a:lnTo>
                <a:lnTo>
                  <a:pt x="299869" y="145650"/>
                </a:lnTo>
                <a:lnTo>
                  <a:pt x="291597" y="189732"/>
                </a:lnTo>
                <a:lnTo>
                  <a:pt x="293586" y="213737"/>
                </a:lnTo>
                <a:lnTo>
                  <a:pt x="309502" y="253735"/>
                </a:lnTo>
                <a:lnTo>
                  <a:pt x="340758" y="282504"/>
                </a:lnTo>
                <a:lnTo>
                  <a:pt x="382641" y="296744"/>
                </a:lnTo>
                <a:lnTo>
                  <a:pt x="407195" y="298210"/>
                </a:lnTo>
                <a:lnTo>
                  <a:pt x="427169" y="297085"/>
                </a:lnTo>
                <a:lnTo>
                  <a:pt x="446880" y="293708"/>
                </a:lnTo>
                <a:lnTo>
                  <a:pt x="466330" y="288080"/>
                </a:lnTo>
                <a:lnTo>
                  <a:pt x="485518" y="280200"/>
                </a:lnTo>
                <a:lnTo>
                  <a:pt x="480837" y="250358"/>
                </a:lnTo>
                <a:lnTo>
                  <a:pt x="419342" y="250358"/>
                </a:lnTo>
                <a:lnTo>
                  <a:pt x="412117" y="250332"/>
                </a:lnTo>
                <a:lnTo>
                  <a:pt x="365103" y="236746"/>
                </a:lnTo>
                <a:lnTo>
                  <a:pt x="350234" y="204391"/>
                </a:lnTo>
                <a:lnTo>
                  <a:pt x="487193" y="204391"/>
                </a:lnTo>
                <a:lnTo>
                  <a:pt x="490832" y="179261"/>
                </a:lnTo>
                <a:lnTo>
                  <a:pt x="490381" y="166696"/>
                </a:lnTo>
                <a:lnTo>
                  <a:pt x="350653" y="166696"/>
                </a:lnTo>
                <a:lnTo>
                  <a:pt x="352931" y="158790"/>
                </a:lnTo>
                <a:lnTo>
                  <a:pt x="389055" y="131697"/>
                </a:lnTo>
                <a:lnTo>
                  <a:pt x="397562" y="131095"/>
                </a:lnTo>
                <a:lnTo>
                  <a:pt x="481753" y="131095"/>
                </a:lnTo>
                <a:lnTo>
                  <a:pt x="475047" y="118949"/>
                </a:lnTo>
                <a:lnTo>
                  <a:pt x="461409" y="104656"/>
                </a:lnTo>
                <a:lnTo>
                  <a:pt x="443948" y="94447"/>
                </a:lnTo>
                <a:lnTo>
                  <a:pt x="422666" y="88321"/>
                </a:lnTo>
                <a:lnTo>
                  <a:pt x="397562" y="86280"/>
                </a:lnTo>
                <a:close/>
              </a:path>
              <a:path w="2704465" h="396875">
                <a:moveTo>
                  <a:pt x="478816" y="237479"/>
                </a:moveTo>
                <a:lnTo>
                  <a:pt x="430650" y="249625"/>
                </a:lnTo>
                <a:lnTo>
                  <a:pt x="419342" y="250358"/>
                </a:lnTo>
                <a:lnTo>
                  <a:pt x="480837" y="250358"/>
                </a:lnTo>
                <a:lnTo>
                  <a:pt x="478816" y="237479"/>
                </a:lnTo>
                <a:close/>
              </a:path>
              <a:path w="2704465" h="396875">
                <a:moveTo>
                  <a:pt x="481753" y="131095"/>
                </a:moveTo>
                <a:lnTo>
                  <a:pt x="397562" y="131095"/>
                </a:lnTo>
                <a:lnTo>
                  <a:pt x="406384" y="131645"/>
                </a:lnTo>
                <a:lnTo>
                  <a:pt x="414421" y="133294"/>
                </a:lnTo>
                <a:lnTo>
                  <a:pt x="439446" y="166696"/>
                </a:lnTo>
                <a:lnTo>
                  <a:pt x="490381" y="166696"/>
                </a:lnTo>
                <a:lnTo>
                  <a:pt x="490020" y="156644"/>
                </a:lnTo>
                <a:lnTo>
                  <a:pt x="484744" y="136514"/>
                </a:lnTo>
                <a:lnTo>
                  <a:pt x="481753" y="131095"/>
                </a:lnTo>
                <a:close/>
              </a:path>
              <a:path w="2704465" h="396875">
                <a:moveTo>
                  <a:pt x="733805" y="91306"/>
                </a:moveTo>
                <a:lnTo>
                  <a:pt x="569203" y="91306"/>
                </a:lnTo>
                <a:lnTo>
                  <a:pt x="555382" y="214443"/>
                </a:lnTo>
                <a:lnTo>
                  <a:pt x="553863" y="225202"/>
                </a:lnTo>
                <a:lnTo>
                  <a:pt x="527163" y="251510"/>
                </a:lnTo>
                <a:lnTo>
                  <a:pt x="516824" y="251510"/>
                </a:lnTo>
                <a:lnTo>
                  <a:pt x="515173" y="293184"/>
                </a:lnTo>
                <a:lnTo>
                  <a:pt x="539702" y="295331"/>
                </a:lnTo>
                <a:lnTo>
                  <a:pt x="560094" y="294650"/>
                </a:lnTo>
                <a:lnTo>
                  <a:pt x="576350" y="291142"/>
                </a:lnTo>
                <a:lnTo>
                  <a:pt x="588470" y="284808"/>
                </a:lnTo>
                <a:lnTo>
                  <a:pt x="597527" y="274729"/>
                </a:lnTo>
                <a:lnTo>
                  <a:pt x="604595" y="259992"/>
                </a:lnTo>
                <a:lnTo>
                  <a:pt x="606815" y="251510"/>
                </a:lnTo>
                <a:lnTo>
                  <a:pt x="527163" y="251510"/>
                </a:lnTo>
                <a:lnTo>
                  <a:pt x="516849" y="250882"/>
                </a:lnTo>
                <a:lnTo>
                  <a:pt x="606980" y="250882"/>
                </a:lnTo>
                <a:lnTo>
                  <a:pt x="609673" y="240594"/>
                </a:lnTo>
                <a:lnTo>
                  <a:pt x="612762" y="216537"/>
                </a:lnTo>
                <a:lnTo>
                  <a:pt x="619882" y="142822"/>
                </a:lnTo>
                <a:lnTo>
                  <a:pt x="733805" y="142822"/>
                </a:lnTo>
                <a:lnTo>
                  <a:pt x="733805" y="91306"/>
                </a:lnTo>
                <a:close/>
              </a:path>
              <a:path w="2704465" h="396875">
                <a:moveTo>
                  <a:pt x="733805" y="142822"/>
                </a:moveTo>
                <a:lnTo>
                  <a:pt x="676425" y="142822"/>
                </a:lnTo>
                <a:lnTo>
                  <a:pt x="676425" y="293184"/>
                </a:lnTo>
                <a:lnTo>
                  <a:pt x="733805" y="293184"/>
                </a:lnTo>
                <a:lnTo>
                  <a:pt x="733805" y="142822"/>
                </a:lnTo>
                <a:close/>
              </a:path>
              <a:path w="2704465" h="396875">
                <a:moveTo>
                  <a:pt x="844555" y="91306"/>
                </a:moveTo>
                <a:lnTo>
                  <a:pt x="788431" y="91306"/>
                </a:lnTo>
                <a:lnTo>
                  <a:pt x="788431" y="293184"/>
                </a:lnTo>
                <a:lnTo>
                  <a:pt x="878062" y="293184"/>
                </a:lnTo>
                <a:lnTo>
                  <a:pt x="896517" y="292085"/>
                </a:lnTo>
                <a:lnTo>
                  <a:pt x="942144" y="275593"/>
                </a:lnTo>
                <a:lnTo>
                  <a:pt x="962546" y="249625"/>
                </a:lnTo>
                <a:lnTo>
                  <a:pt x="844555" y="249625"/>
                </a:lnTo>
                <a:lnTo>
                  <a:pt x="844555" y="194339"/>
                </a:lnTo>
                <a:lnTo>
                  <a:pt x="962720" y="194339"/>
                </a:lnTo>
                <a:lnTo>
                  <a:pt x="961410" y="190255"/>
                </a:lnTo>
                <a:lnTo>
                  <a:pt x="929107" y="160256"/>
                </a:lnTo>
                <a:lnTo>
                  <a:pt x="878062" y="150361"/>
                </a:lnTo>
                <a:lnTo>
                  <a:pt x="844555" y="150361"/>
                </a:lnTo>
                <a:lnTo>
                  <a:pt x="844555" y="91306"/>
                </a:lnTo>
                <a:close/>
              </a:path>
              <a:path w="2704465" h="396875">
                <a:moveTo>
                  <a:pt x="962720" y="194339"/>
                </a:moveTo>
                <a:lnTo>
                  <a:pt x="877224" y="194339"/>
                </a:lnTo>
                <a:lnTo>
                  <a:pt x="884737" y="194810"/>
                </a:lnTo>
                <a:lnTo>
                  <a:pt x="891360" y="196224"/>
                </a:lnTo>
                <a:lnTo>
                  <a:pt x="897093" y="198580"/>
                </a:lnTo>
                <a:lnTo>
                  <a:pt x="901935" y="201878"/>
                </a:lnTo>
                <a:lnTo>
                  <a:pt x="908079" y="206625"/>
                </a:lnTo>
                <a:lnTo>
                  <a:pt x="911150" y="213326"/>
                </a:lnTo>
                <a:lnTo>
                  <a:pt x="911150" y="230359"/>
                </a:lnTo>
                <a:lnTo>
                  <a:pt x="877224" y="249625"/>
                </a:lnTo>
                <a:lnTo>
                  <a:pt x="962546" y="249625"/>
                </a:lnTo>
                <a:lnTo>
                  <a:pt x="966096" y="238840"/>
                </a:lnTo>
                <a:lnTo>
                  <a:pt x="967693" y="221982"/>
                </a:lnTo>
                <a:lnTo>
                  <a:pt x="966122" y="204941"/>
                </a:lnTo>
                <a:lnTo>
                  <a:pt x="962720" y="194339"/>
                </a:lnTo>
                <a:close/>
              </a:path>
              <a:path w="2704465" h="396875">
                <a:moveTo>
                  <a:pt x="1300955" y="91306"/>
                </a:moveTo>
                <a:lnTo>
                  <a:pt x="1107872" y="91306"/>
                </a:lnTo>
                <a:lnTo>
                  <a:pt x="1107872" y="293184"/>
                </a:lnTo>
                <a:lnTo>
                  <a:pt x="1166927" y="293184"/>
                </a:lnTo>
                <a:lnTo>
                  <a:pt x="1166927" y="142822"/>
                </a:lnTo>
                <a:lnTo>
                  <a:pt x="1300955" y="142822"/>
                </a:lnTo>
                <a:lnTo>
                  <a:pt x="1300955" y="91306"/>
                </a:lnTo>
                <a:close/>
              </a:path>
              <a:path w="2704465" h="396875">
                <a:moveTo>
                  <a:pt x="1300955" y="142822"/>
                </a:moveTo>
                <a:lnTo>
                  <a:pt x="1242737" y="142822"/>
                </a:lnTo>
                <a:lnTo>
                  <a:pt x="1242737" y="293184"/>
                </a:lnTo>
                <a:lnTo>
                  <a:pt x="1300955" y="293184"/>
                </a:lnTo>
                <a:lnTo>
                  <a:pt x="1300955" y="142822"/>
                </a:lnTo>
                <a:close/>
              </a:path>
              <a:path w="2704465" h="396875">
                <a:moveTo>
                  <a:pt x="1374041" y="87257"/>
                </a:moveTo>
                <a:lnTo>
                  <a:pt x="1367057" y="87536"/>
                </a:lnTo>
                <a:lnTo>
                  <a:pt x="1360073" y="87536"/>
                </a:lnTo>
                <a:lnTo>
                  <a:pt x="1352681" y="88374"/>
                </a:lnTo>
                <a:lnTo>
                  <a:pt x="1344859" y="90049"/>
                </a:lnTo>
                <a:lnTo>
                  <a:pt x="1345278" y="129001"/>
                </a:lnTo>
                <a:lnTo>
                  <a:pt x="1353518" y="129001"/>
                </a:lnTo>
                <a:lnTo>
                  <a:pt x="1355047" y="129420"/>
                </a:lnTo>
                <a:lnTo>
                  <a:pt x="1356168" y="130257"/>
                </a:lnTo>
                <a:lnTo>
                  <a:pt x="1357560" y="130815"/>
                </a:lnTo>
                <a:lnTo>
                  <a:pt x="1358681" y="131375"/>
                </a:lnTo>
                <a:lnTo>
                  <a:pt x="1359518" y="131933"/>
                </a:lnTo>
                <a:lnTo>
                  <a:pt x="1360639" y="132491"/>
                </a:lnTo>
                <a:lnTo>
                  <a:pt x="1361476" y="133608"/>
                </a:lnTo>
                <a:lnTo>
                  <a:pt x="1362031" y="135283"/>
                </a:lnTo>
                <a:lnTo>
                  <a:pt x="1363067" y="137980"/>
                </a:lnTo>
                <a:lnTo>
                  <a:pt x="1363288" y="138634"/>
                </a:lnTo>
                <a:lnTo>
                  <a:pt x="1363571" y="139192"/>
                </a:lnTo>
                <a:lnTo>
                  <a:pt x="1363707" y="140589"/>
                </a:lnTo>
                <a:lnTo>
                  <a:pt x="1363707" y="142822"/>
                </a:lnTo>
                <a:lnTo>
                  <a:pt x="1363968" y="144891"/>
                </a:lnTo>
                <a:lnTo>
                  <a:pt x="1364059" y="145911"/>
                </a:lnTo>
                <a:lnTo>
                  <a:pt x="1364126" y="396637"/>
                </a:lnTo>
                <a:lnTo>
                  <a:pt x="1422762" y="396637"/>
                </a:lnTo>
                <a:lnTo>
                  <a:pt x="1422762" y="284389"/>
                </a:lnTo>
                <a:lnTo>
                  <a:pt x="1514596" y="284389"/>
                </a:lnTo>
                <a:lnTo>
                  <a:pt x="1520770" y="281038"/>
                </a:lnTo>
                <a:lnTo>
                  <a:pt x="1530351" y="273865"/>
                </a:lnTo>
                <a:lnTo>
                  <a:pt x="1538989" y="265332"/>
                </a:lnTo>
                <a:lnTo>
                  <a:pt x="1546685" y="255437"/>
                </a:lnTo>
                <a:lnTo>
                  <a:pt x="1551931" y="246694"/>
                </a:lnTo>
                <a:lnTo>
                  <a:pt x="1461714" y="246694"/>
                </a:lnTo>
                <a:lnTo>
                  <a:pt x="1452108" y="246170"/>
                </a:lnTo>
                <a:lnTo>
                  <a:pt x="1442135" y="244181"/>
                </a:lnTo>
                <a:lnTo>
                  <a:pt x="1431795" y="240725"/>
                </a:lnTo>
                <a:lnTo>
                  <a:pt x="1421087" y="235804"/>
                </a:lnTo>
                <a:lnTo>
                  <a:pt x="1421087" y="183031"/>
                </a:lnTo>
                <a:lnTo>
                  <a:pt x="1438940" y="144891"/>
                </a:lnTo>
                <a:lnTo>
                  <a:pt x="1462971" y="136959"/>
                </a:lnTo>
                <a:lnTo>
                  <a:pt x="1554236" y="136959"/>
                </a:lnTo>
                <a:lnTo>
                  <a:pt x="1552312" y="132491"/>
                </a:lnTo>
                <a:lnTo>
                  <a:pt x="1545583" y="122299"/>
                </a:lnTo>
                <a:lnTo>
                  <a:pt x="1411454" y="122299"/>
                </a:lnTo>
                <a:lnTo>
                  <a:pt x="1411454" y="113085"/>
                </a:lnTo>
                <a:lnTo>
                  <a:pt x="1409360" y="105685"/>
                </a:lnTo>
                <a:lnTo>
                  <a:pt x="1400983" y="94517"/>
                </a:lnTo>
                <a:lnTo>
                  <a:pt x="1395255" y="91026"/>
                </a:lnTo>
                <a:lnTo>
                  <a:pt x="1387999" y="89630"/>
                </a:lnTo>
                <a:lnTo>
                  <a:pt x="1381015" y="87955"/>
                </a:lnTo>
                <a:lnTo>
                  <a:pt x="1374041" y="87257"/>
                </a:lnTo>
                <a:close/>
              </a:path>
              <a:path w="2704465" h="396875">
                <a:moveTo>
                  <a:pt x="1514596" y="284389"/>
                </a:moveTo>
                <a:lnTo>
                  <a:pt x="1422762" y="284389"/>
                </a:lnTo>
                <a:lnTo>
                  <a:pt x="1435903" y="290462"/>
                </a:lnTo>
                <a:lnTo>
                  <a:pt x="1448938" y="294441"/>
                </a:lnTo>
                <a:lnTo>
                  <a:pt x="1461870" y="296326"/>
                </a:lnTo>
                <a:lnTo>
                  <a:pt x="1474698" y="296116"/>
                </a:lnTo>
                <a:lnTo>
                  <a:pt x="1487314" y="294231"/>
                </a:lnTo>
                <a:lnTo>
                  <a:pt x="1499199" y="291090"/>
                </a:lnTo>
                <a:lnTo>
                  <a:pt x="1510351" y="286692"/>
                </a:lnTo>
                <a:lnTo>
                  <a:pt x="1514596" y="284389"/>
                </a:lnTo>
                <a:close/>
              </a:path>
              <a:path w="2704465" h="396875">
                <a:moveTo>
                  <a:pt x="1554236" y="136959"/>
                </a:moveTo>
                <a:lnTo>
                  <a:pt x="1462971" y="136959"/>
                </a:lnTo>
                <a:lnTo>
                  <a:pt x="1472838" y="137953"/>
                </a:lnTo>
                <a:lnTo>
                  <a:pt x="1481503" y="140938"/>
                </a:lnTo>
                <a:lnTo>
                  <a:pt x="1506216" y="180046"/>
                </a:lnTo>
                <a:lnTo>
                  <a:pt x="1506948" y="190570"/>
                </a:lnTo>
                <a:lnTo>
                  <a:pt x="1506137" y="202349"/>
                </a:lnTo>
                <a:lnTo>
                  <a:pt x="1487079" y="237427"/>
                </a:lnTo>
                <a:lnTo>
                  <a:pt x="1461714" y="246694"/>
                </a:lnTo>
                <a:lnTo>
                  <a:pt x="1551931" y="246694"/>
                </a:lnTo>
                <a:lnTo>
                  <a:pt x="1565219" y="204915"/>
                </a:lnTo>
                <a:lnTo>
                  <a:pt x="1566004" y="190570"/>
                </a:lnTo>
                <a:lnTo>
                  <a:pt x="1564486" y="169602"/>
                </a:lnTo>
                <a:lnTo>
                  <a:pt x="1559932" y="150257"/>
                </a:lnTo>
                <a:lnTo>
                  <a:pt x="1554236" y="136959"/>
                </a:lnTo>
                <a:close/>
              </a:path>
              <a:path w="2704465" h="396875">
                <a:moveTo>
                  <a:pt x="1475117" y="85442"/>
                </a:moveTo>
                <a:lnTo>
                  <a:pt x="1437003" y="95075"/>
                </a:lnTo>
                <a:lnTo>
                  <a:pt x="1411454" y="122299"/>
                </a:lnTo>
                <a:lnTo>
                  <a:pt x="1545583" y="122299"/>
                </a:lnTo>
                <a:lnTo>
                  <a:pt x="1512914" y="93191"/>
                </a:lnTo>
                <a:lnTo>
                  <a:pt x="1475117" y="85442"/>
                </a:lnTo>
                <a:close/>
              </a:path>
              <a:path w="2704465" h="396875">
                <a:moveTo>
                  <a:pt x="1702743" y="85442"/>
                </a:moveTo>
                <a:lnTo>
                  <a:pt x="1662534" y="92772"/>
                </a:lnTo>
                <a:lnTo>
                  <a:pt x="1628191" y="113923"/>
                </a:lnTo>
                <a:lnTo>
                  <a:pt x="1604631" y="147325"/>
                </a:lnTo>
                <a:lnTo>
                  <a:pt x="1596778" y="191407"/>
                </a:lnTo>
                <a:lnTo>
                  <a:pt x="1598767" y="215150"/>
                </a:lnTo>
                <a:lnTo>
                  <a:pt x="1614682" y="254311"/>
                </a:lnTo>
                <a:lnTo>
                  <a:pt x="1645441" y="281823"/>
                </a:lnTo>
                <a:lnTo>
                  <a:pt x="1683347" y="295645"/>
                </a:lnTo>
                <a:lnTo>
                  <a:pt x="1704419" y="297373"/>
                </a:lnTo>
                <a:lnTo>
                  <a:pt x="1725257" y="295645"/>
                </a:lnTo>
                <a:lnTo>
                  <a:pt x="1762533" y="281823"/>
                </a:lnTo>
                <a:lnTo>
                  <a:pt x="1792899" y="254311"/>
                </a:lnTo>
                <a:lnTo>
                  <a:pt x="1797293" y="246275"/>
                </a:lnTo>
                <a:lnTo>
                  <a:pt x="1703162" y="246275"/>
                </a:lnTo>
                <a:lnTo>
                  <a:pt x="1693662" y="245385"/>
                </a:lnTo>
                <a:lnTo>
                  <a:pt x="1658555" y="214548"/>
                </a:lnTo>
                <a:lnTo>
                  <a:pt x="1654996" y="191407"/>
                </a:lnTo>
                <a:lnTo>
                  <a:pt x="1655913" y="179157"/>
                </a:lnTo>
                <a:lnTo>
                  <a:pt x="1677324" y="144969"/>
                </a:lnTo>
                <a:lnTo>
                  <a:pt x="1704419" y="136959"/>
                </a:lnTo>
                <a:lnTo>
                  <a:pt x="1797345" y="136959"/>
                </a:lnTo>
                <a:lnTo>
                  <a:pt x="1792661" y="128504"/>
                </a:lnTo>
                <a:lnTo>
                  <a:pt x="1778553" y="113085"/>
                </a:lnTo>
                <a:lnTo>
                  <a:pt x="1761876" y="100834"/>
                </a:lnTo>
                <a:lnTo>
                  <a:pt x="1743683" y="92143"/>
                </a:lnTo>
                <a:lnTo>
                  <a:pt x="1723973" y="87012"/>
                </a:lnTo>
                <a:lnTo>
                  <a:pt x="1702743" y="85442"/>
                </a:lnTo>
                <a:close/>
              </a:path>
              <a:path w="2704465" h="396875">
                <a:moveTo>
                  <a:pt x="1797345" y="136959"/>
                </a:moveTo>
                <a:lnTo>
                  <a:pt x="1704419" y="136959"/>
                </a:lnTo>
                <a:lnTo>
                  <a:pt x="1713919" y="137875"/>
                </a:lnTo>
                <a:lnTo>
                  <a:pt x="1722740" y="140624"/>
                </a:lnTo>
                <a:lnTo>
                  <a:pt x="1749026" y="168685"/>
                </a:lnTo>
                <a:lnTo>
                  <a:pt x="1752585" y="191407"/>
                </a:lnTo>
                <a:lnTo>
                  <a:pt x="1751668" y="203684"/>
                </a:lnTo>
                <a:lnTo>
                  <a:pt x="1730257" y="238421"/>
                </a:lnTo>
                <a:lnTo>
                  <a:pt x="1703162" y="246275"/>
                </a:lnTo>
                <a:lnTo>
                  <a:pt x="1797293" y="246275"/>
                </a:lnTo>
                <a:lnTo>
                  <a:pt x="1802846" y="236118"/>
                </a:lnTo>
                <a:lnTo>
                  <a:pt x="1808814" y="215150"/>
                </a:lnTo>
                <a:lnTo>
                  <a:pt x="1810803" y="191407"/>
                </a:lnTo>
                <a:lnTo>
                  <a:pt x="1808787" y="167665"/>
                </a:lnTo>
                <a:lnTo>
                  <a:pt x="1802739" y="146697"/>
                </a:lnTo>
                <a:lnTo>
                  <a:pt x="1797345" y="136959"/>
                </a:lnTo>
                <a:close/>
              </a:path>
              <a:path w="2704465" h="396875">
                <a:moveTo>
                  <a:pt x="1946925" y="86280"/>
                </a:moveTo>
                <a:lnTo>
                  <a:pt x="1906511" y="92981"/>
                </a:lnTo>
                <a:lnTo>
                  <a:pt x="1872372" y="113085"/>
                </a:lnTo>
                <a:lnTo>
                  <a:pt x="1849236" y="145650"/>
                </a:lnTo>
                <a:lnTo>
                  <a:pt x="1840959" y="189732"/>
                </a:lnTo>
                <a:lnTo>
                  <a:pt x="1842950" y="213737"/>
                </a:lnTo>
                <a:lnTo>
                  <a:pt x="1858867" y="253735"/>
                </a:lnTo>
                <a:lnTo>
                  <a:pt x="1890123" y="282504"/>
                </a:lnTo>
                <a:lnTo>
                  <a:pt x="1932004" y="296744"/>
                </a:lnTo>
                <a:lnTo>
                  <a:pt x="1956558" y="298210"/>
                </a:lnTo>
                <a:lnTo>
                  <a:pt x="1976532" y="297085"/>
                </a:lnTo>
                <a:lnTo>
                  <a:pt x="1996245" y="293708"/>
                </a:lnTo>
                <a:lnTo>
                  <a:pt x="2015695" y="288080"/>
                </a:lnTo>
                <a:lnTo>
                  <a:pt x="2034880" y="280200"/>
                </a:lnTo>
                <a:lnTo>
                  <a:pt x="2030199" y="250358"/>
                </a:lnTo>
                <a:lnTo>
                  <a:pt x="1968707" y="250358"/>
                </a:lnTo>
                <a:lnTo>
                  <a:pt x="1961480" y="250332"/>
                </a:lnTo>
                <a:lnTo>
                  <a:pt x="1914469" y="236746"/>
                </a:lnTo>
                <a:lnTo>
                  <a:pt x="1899596" y="204391"/>
                </a:lnTo>
                <a:lnTo>
                  <a:pt x="2036555" y="204391"/>
                </a:lnTo>
                <a:lnTo>
                  <a:pt x="2040195" y="179261"/>
                </a:lnTo>
                <a:lnTo>
                  <a:pt x="2039744" y="166696"/>
                </a:lnTo>
                <a:lnTo>
                  <a:pt x="1900015" y="166696"/>
                </a:lnTo>
                <a:lnTo>
                  <a:pt x="1902296" y="158790"/>
                </a:lnTo>
                <a:lnTo>
                  <a:pt x="1938417" y="131697"/>
                </a:lnTo>
                <a:lnTo>
                  <a:pt x="1946925" y="131095"/>
                </a:lnTo>
                <a:lnTo>
                  <a:pt x="2031115" y="131095"/>
                </a:lnTo>
                <a:lnTo>
                  <a:pt x="2024409" y="118949"/>
                </a:lnTo>
                <a:lnTo>
                  <a:pt x="2010772" y="104656"/>
                </a:lnTo>
                <a:lnTo>
                  <a:pt x="1993312" y="94447"/>
                </a:lnTo>
                <a:lnTo>
                  <a:pt x="1972029" y="88321"/>
                </a:lnTo>
                <a:lnTo>
                  <a:pt x="1946925" y="86280"/>
                </a:lnTo>
                <a:close/>
              </a:path>
              <a:path w="2704465" h="396875">
                <a:moveTo>
                  <a:pt x="2028179" y="237479"/>
                </a:moveTo>
                <a:lnTo>
                  <a:pt x="1980013" y="249625"/>
                </a:lnTo>
                <a:lnTo>
                  <a:pt x="1968707" y="250358"/>
                </a:lnTo>
                <a:lnTo>
                  <a:pt x="2030199" y="250358"/>
                </a:lnTo>
                <a:lnTo>
                  <a:pt x="2028179" y="237479"/>
                </a:lnTo>
                <a:close/>
              </a:path>
              <a:path w="2704465" h="396875">
                <a:moveTo>
                  <a:pt x="2031115" y="131095"/>
                </a:moveTo>
                <a:lnTo>
                  <a:pt x="1946925" y="131095"/>
                </a:lnTo>
                <a:lnTo>
                  <a:pt x="1955750" y="131645"/>
                </a:lnTo>
                <a:lnTo>
                  <a:pt x="1963787" y="133294"/>
                </a:lnTo>
                <a:lnTo>
                  <a:pt x="1988808" y="166696"/>
                </a:lnTo>
                <a:lnTo>
                  <a:pt x="2039744" y="166696"/>
                </a:lnTo>
                <a:lnTo>
                  <a:pt x="2039384" y="156644"/>
                </a:lnTo>
                <a:lnTo>
                  <a:pt x="2034107" y="136514"/>
                </a:lnTo>
                <a:lnTo>
                  <a:pt x="2031115" y="131095"/>
                </a:lnTo>
                <a:close/>
              </a:path>
              <a:path w="2704465" h="396875">
                <a:moveTo>
                  <a:pt x="2141599" y="91306"/>
                </a:moveTo>
                <a:lnTo>
                  <a:pt x="2083381" y="91306"/>
                </a:lnTo>
                <a:lnTo>
                  <a:pt x="2083381" y="292765"/>
                </a:lnTo>
                <a:lnTo>
                  <a:pt x="2141599" y="292765"/>
                </a:lnTo>
                <a:lnTo>
                  <a:pt x="2141599" y="212349"/>
                </a:lnTo>
                <a:lnTo>
                  <a:pt x="2162688" y="212349"/>
                </a:lnTo>
                <a:lnTo>
                  <a:pt x="2168405" y="211651"/>
                </a:lnTo>
                <a:lnTo>
                  <a:pt x="2172593" y="210255"/>
                </a:lnTo>
                <a:lnTo>
                  <a:pt x="2233475" y="210255"/>
                </a:lnTo>
                <a:lnTo>
                  <a:pt x="2222434" y="191826"/>
                </a:lnTo>
                <a:lnTo>
                  <a:pt x="2243769" y="175622"/>
                </a:lnTo>
                <a:lnTo>
                  <a:pt x="2250077" y="166277"/>
                </a:lnTo>
                <a:lnTo>
                  <a:pt x="2141599" y="166277"/>
                </a:lnTo>
                <a:lnTo>
                  <a:pt x="2141599" y="91306"/>
                </a:lnTo>
                <a:close/>
              </a:path>
              <a:path w="2704465" h="396875">
                <a:moveTo>
                  <a:pt x="2233475" y="210255"/>
                </a:moveTo>
                <a:lnTo>
                  <a:pt x="2172593" y="210255"/>
                </a:lnTo>
                <a:lnTo>
                  <a:pt x="2219921" y="292765"/>
                </a:lnTo>
                <a:lnTo>
                  <a:pt x="2279396" y="292765"/>
                </a:lnTo>
                <a:lnTo>
                  <a:pt x="2279396" y="286902"/>
                </a:lnTo>
                <a:lnTo>
                  <a:pt x="2233475" y="210255"/>
                </a:lnTo>
                <a:close/>
              </a:path>
              <a:path w="2704465" h="396875">
                <a:moveTo>
                  <a:pt x="2269763" y="90887"/>
                </a:moveTo>
                <a:lnTo>
                  <a:pt x="2214477" y="90887"/>
                </a:lnTo>
                <a:lnTo>
                  <a:pt x="2213666" y="107535"/>
                </a:lnTo>
                <a:lnTo>
                  <a:pt x="2211232" y="122299"/>
                </a:lnTo>
                <a:lnTo>
                  <a:pt x="2183697" y="161251"/>
                </a:lnTo>
                <a:lnTo>
                  <a:pt x="2156258" y="166277"/>
                </a:lnTo>
                <a:lnTo>
                  <a:pt x="2250077" y="166277"/>
                </a:lnTo>
                <a:lnTo>
                  <a:pt x="2258770" y="153398"/>
                </a:lnTo>
                <a:lnTo>
                  <a:pt x="2267435" y="125153"/>
                </a:lnTo>
                <a:lnTo>
                  <a:pt x="2269763" y="90887"/>
                </a:lnTo>
                <a:close/>
              </a:path>
              <a:path w="2704465" h="396875">
                <a:moveTo>
                  <a:pt x="2417413" y="142404"/>
                </a:moveTo>
                <a:lnTo>
                  <a:pt x="2360451" y="142404"/>
                </a:lnTo>
                <a:lnTo>
                  <a:pt x="2360451" y="292347"/>
                </a:lnTo>
                <a:lnTo>
                  <a:pt x="2417413" y="292347"/>
                </a:lnTo>
                <a:lnTo>
                  <a:pt x="2417413" y="142404"/>
                </a:lnTo>
                <a:close/>
              </a:path>
              <a:path w="2704465" h="396875">
                <a:moveTo>
                  <a:pt x="2476887" y="91306"/>
                </a:moveTo>
                <a:lnTo>
                  <a:pt x="2300977" y="91306"/>
                </a:lnTo>
                <a:lnTo>
                  <a:pt x="2300977" y="142404"/>
                </a:lnTo>
                <a:lnTo>
                  <a:pt x="2476887" y="142404"/>
                </a:lnTo>
                <a:lnTo>
                  <a:pt x="2476887" y="91306"/>
                </a:lnTo>
                <a:close/>
              </a:path>
              <a:path w="2704465" h="396875">
                <a:moveTo>
                  <a:pt x="2575314" y="160832"/>
                </a:moveTo>
                <a:lnTo>
                  <a:pt x="2529449" y="171434"/>
                </a:lnTo>
                <a:lnTo>
                  <a:pt x="2501281" y="202401"/>
                </a:lnTo>
                <a:lnTo>
                  <a:pt x="2496992" y="233710"/>
                </a:lnTo>
                <a:lnTo>
                  <a:pt x="2498692" y="247269"/>
                </a:lnTo>
                <a:lnTo>
                  <a:pt x="2519190" y="279781"/>
                </a:lnTo>
                <a:lnTo>
                  <a:pt x="2556097" y="295881"/>
                </a:lnTo>
                <a:lnTo>
                  <a:pt x="2570288" y="296954"/>
                </a:lnTo>
                <a:lnTo>
                  <a:pt x="2581043" y="296430"/>
                </a:lnTo>
                <a:lnTo>
                  <a:pt x="2621071" y="283630"/>
                </a:lnTo>
                <a:lnTo>
                  <a:pt x="2640233" y="262190"/>
                </a:lnTo>
                <a:lnTo>
                  <a:pt x="2703918" y="262190"/>
                </a:lnTo>
                <a:lnTo>
                  <a:pt x="2703900" y="260795"/>
                </a:lnTo>
                <a:lnTo>
                  <a:pt x="2699142" y="260795"/>
                </a:lnTo>
                <a:lnTo>
                  <a:pt x="2695373" y="260515"/>
                </a:lnTo>
                <a:lnTo>
                  <a:pt x="2686226" y="251720"/>
                </a:lnTo>
                <a:lnTo>
                  <a:pt x="2574748" y="251720"/>
                </a:lnTo>
                <a:lnTo>
                  <a:pt x="2554372" y="229940"/>
                </a:lnTo>
                <a:lnTo>
                  <a:pt x="2553252" y="220446"/>
                </a:lnTo>
                <a:lnTo>
                  <a:pt x="2585785" y="198527"/>
                </a:lnTo>
                <a:lnTo>
                  <a:pt x="2685049" y="198527"/>
                </a:lnTo>
                <a:lnTo>
                  <a:pt x="2685049" y="173816"/>
                </a:lnTo>
                <a:lnTo>
                  <a:pt x="2628925" y="173816"/>
                </a:lnTo>
                <a:lnTo>
                  <a:pt x="2617875" y="168136"/>
                </a:lnTo>
                <a:lnTo>
                  <a:pt x="2605257" y="164078"/>
                </a:lnTo>
                <a:lnTo>
                  <a:pt x="2591069" y="161644"/>
                </a:lnTo>
                <a:lnTo>
                  <a:pt x="2575314" y="160832"/>
                </a:lnTo>
                <a:close/>
              </a:path>
              <a:path w="2704465" h="396875">
                <a:moveTo>
                  <a:pt x="2703918" y="262190"/>
                </a:moveTo>
                <a:lnTo>
                  <a:pt x="2640233" y="262190"/>
                </a:lnTo>
                <a:lnTo>
                  <a:pt x="2640834" y="270070"/>
                </a:lnTo>
                <a:lnTo>
                  <a:pt x="2674159" y="296116"/>
                </a:lnTo>
                <a:lnTo>
                  <a:pt x="2681380" y="295933"/>
                </a:lnTo>
                <a:lnTo>
                  <a:pt x="2688813" y="295383"/>
                </a:lnTo>
                <a:lnTo>
                  <a:pt x="2696458" y="294467"/>
                </a:lnTo>
                <a:lnTo>
                  <a:pt x="2704315" y="293184"/>
                </a:lnTo>
                <a:lnTo>
                  <a:pt x="2703918" y="262190"/>
                </a:lnTo>
                <a:close/>
              </a:path>
              <a:path w="2704465" h="396875">
                <a:moveTo>
                  <a:pt x="2703896" y="260515"/>
                </a:moveTo>
                <a:lnTo>
                  <a:pt x="2699142" y="260795"/>
                </a:lnTo>
                <a:lnTo>
                  <a:pt x="2703900" y="260795"/>
                </a:lnTo>
                <a:lnTo>
                  <a:pt x="2703896" y="260515"/>
                </a:lnTo>
                <a:close/>
              </a:path>
              <a:path w="2704465" h="396875">
                <a:moveTo>
                  <a:pt x="2685049" y="198527"/>
                </a:moveTo>
                <a:lnTo>
                  <a:pt x="2585785" y="198527"/>
                </a:lnTo>
                <a:lnTo>
                  <a:pt x="2597667" y="199260"/>
                </a:lnTo>
                <a:lnTo>
                  <a:pt x="2608607" y="201459"/>
                </a:lnTo>
                <a:lnTo>
                  <a:pt x="2618607" y="205124"/>
                </a:lnTo>
                <a:lnTo>
                  <a:pt x="2627668" y="210255"/>
                </a:lnTo>
                <a:lnTo>
                  <a:pt x="2627668" y="220726"/>
                </a:lnTo>
                <a:lnTo>
                  <a:pt x="2597721" y="249730"/>
                </a:lnTo>
                <a:lnTo>
                  <a:pt x="2582015" y="251720"/>
                </a:lnTo>
                <a:lnTo>
                  <a:pt x="2686226" y="251720"/>
                </a:lnTo>
                <a:lnTo>
                  <a:pt x="2686022" y="251161"/>
                </a:lnTo>
                <a:lnTo>
                  <a:pt x="2685321" y="248508"/>
                </a:lnTo>
                <a:lnTo>
                  <a:pt x="2685170" y="247269"/>
                </a:lnTo>
                <a:lnTo>
                  <a:pt x="2685049" y="198527"/>
                </a:lnTo>
                <a:close/>
              </a:path>
              <a:path w="2704465" h="396875">
                <a:moveTo>
                  <a:pt x="2679467" y="131095"/>
                </a:moveTo>
                <a:lnTo>
                  <a:pt x="2578664" y="131095"/>
                </a:lnTo>
                <a:lnTo>
                  <a:pt x="2600653" y="132901"/>
                </a:lnTo>
                <a:lnTo>
                  <a:pt x="2616360" y="138320"/>
                </a:lnTo>
                <a:lnTo>
                  <a:pt x="2625783" y="147351"/>
                </a:lnTo>
                <a:lnTo>
                  <a:pt x="2628925" y="159995"/>
                </a:lnTo>
                <a:lnTo>
                  <a:pt x="2628925" y="173816"/>
                </a:lnTo>
                <a:lnTo>
                  <a:pt x="2685049" y="173816"/>
                </a:lnTo>
                <a:lnTo>
                  <a:pt x="2685044" y="161644"/>
                </a:lnTo>
                <a:lnTo>
                  <a:pt x="2679467" y="131095"/>
                </a:lnTo>
                <a:close/>
              </a:path>
              <a:path w="2704465" h="396875">
                <a:moveTo>
                  <a:pt x="2588716" y="86280"/>
                </a:moveTo>
                <a:lnTo>
                  <a:pt x="2567486" y="87222"/>
                </a:lnTo>
                <a:lnTo>
                  <a:pt x="2547773" y="90049"/>
                </a:lnTo>
                <a:lnTo>
                  <a:pt x="2529579" y="94761"/>
                </a:lnTo>
                <a:lnTo>
                  <a:pt x="2512907" y="101358"/>
                </a:lnTo>
                <a:lnTo>
                  <a:pt x="2520446" y="143241"/>
                </a:lnTo>
                <a:lnTo>
                  <a:pt x="2532249" y="137927"/>
                </a:lnTo>
                <a:lnTo>
                  <a:pt x="2545888" y="134132"/>
                </a:lnTo>
                <a:lnTo>
                  <a:pt x="2561360" y="131854"/>
                </a:lnTo>
                <a:lnTo>
                  <a:pt x="2578664" y="131095"/>
                </a:lnTo>
                <a:lnTo>
                  <a:pt x="2679467" y="131095"/>
                </a:lnTo>
                <a:lnTo>
                  <a:pt x="2679027" y="128687"/>
                </a:lnTo>
                <a:lnTo>
                  <a:pt x="2660964" y="105127"/>
                </a:lnTo>
                <a:lnTo>
                  <a:pt x="2630860" y="90991"/>
                </a:lnTo>
                <a:lnTo>
                  <a:pt x="2588716" y="862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3866" y="3180110"/>
            <a:ext cx="11217825" cy="7799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8897" y="4283025"/>
            <a:ext cx="3159223" cy="4040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3373" y="4977240"/>
            <a:ext cx="11731747" cy="58792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763841" y="409977"/>
            <a:ext cx="890025" cy="893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20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1926" y="583418"/>
            <a:ext cx="15109801" cy="2428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7782" y="3384884"/>
            <a:ext cx="3539490" cy="740133"/>
            <a:chOff x="617782" y="3371625"/>
            <a:chExt cx="3539490" cy="737235"/>
          </a:xfrm>
        </p:grpSpPr>
        <p:sp>
          <p:nvSpPr>
            <p:cNvPr id="4" name="object 4"/>
            <p:cNvSpPr/>
            <p:nvPr/>
          </p:nvSpPr>
          <p:spPr>
            <a:xfrm>
              <a:off x="617782" y="3371625"/>
              <a:ext cx="3539159" cy="7371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15263" y="3640308"/>
              <a:ext cx="1925156" cy="1763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7782" y="4208982"/>
            <a:ext cx="3539490" cy="740133"/>
            <a:chOff x="617782" y="4192497"/>
            <a:chExt cx="3539490" cy="737235"/>
          </a:xfrm>
        </p:grpSpPr>
        <p:sp>
          <p:nvSpPr>
            <p:cNvPr id="7" name="object 7"/>
            <p:cNvSpPr/>
            <p:nvPr/>
          </p:nvSpPr>
          <p:spPr>
            <a:xfrm>
              <a:off x="617782" y="4192497"/>
              <a:ext cx="3539159" cy="7371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26990" y="4461665"/>
              <a:ext cx="2256601" cy="1750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17782" y="5033077"/>
            <a:ext cx="3539490" cy="740133"/>
            <a:chOff x="617782" y="5013365"/>
            <a:chExt cx="3539490" cy="737235"/>
          </a:xfrm>
        </p:grpSpPr>
        <p:sp>
          <p:nvSpPr>
            <p:cNvPr id="10" name="object 10"/>
            <p:cNvSpPr/>
            <p:nvPr/>
          </p:nvSpPr>
          <p:spPr>
            <a:xfrm>
              <a:off x="617782" y="5013365"/>
              <a:ext cx="3539159" cy="73710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26990" y="5280509"/>
              <a:ext cx="2179095" cy="1763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17782" y="5857168"/>
            <a:ext cx="3539490" cy="740133"/>
            <a:chOff x="617782" y="5834230"/>
            <a:chExt cx="3539490" cy="737235"/>
          </a:xfrm>
        </p:grpSpPr>
        <p:sp>
          <p:nvSpPr>
            <p:cNvPr id="13" name="object 13"/>
            <p:cNvSpPr/>
            <p:nvPr/>
          </p:nvSpPr>
          <p:spPr>
            <a:xfrm>
              <a:off x="617782" y="5834230"/>
              <a:ext cx="3539159" cy="73710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7724" y="6102274"/>
              <a:ext cx="1498600" cy="175260"/>
            </a:xfrm>
            <a:custGeom>
              <a:avLst/>
              <a:gdLst/>
              <a:ahLst/>
              <a:cxnLst/>
              <a:rect l="l" t="t" r="r" b="b"/>
              <a:pathLst>
                <a:path w="1498600" h="175260">
                  <a:moveTo>
                    <a:pt x="13193" y="137587"/>
                  </a:moveTo>
                  <a:lnTo>
                    <a:pt x="11517" y="145754"/>
                  </a:lnTo>
                  <a:lnTo>
                    <a:pt x="17381" y="148267"/>
                  </a:lnTo>
                  <a:lnTo>
                    <a:pt x="22617" y="149594"/>
                  </a:lnTo>
                  <a:lnTo>
                    <a:pt x="31831" y="149873"/>
                  </a:lnTo>
                  <a:lnTo>
                    <a:pt x="35810" y="148826"/>
                  </a:lnTo>
                  <a:lnTo>
                    <a:pt x="39161" y="146592"/>
                  </a:lnTo>
                  <a:lnTo>
                    <a:pt x="42651" y="144358"/>
                  </a:lnTo>
                  <a:lnTo>
                    <a:pt x="45653" y="141566"/>
                  </a:lnTo>
                  <a:lnTo>
                    <a:pt x="46369" y="140610"/>
                  </a:lnTo>
                  <a:lnTo>
                    <a:pt x="22905" y="140610"/>
                  </a:lnTo>
                  <a:lnTo>
                    <a:pt x="13193" y="137587"/>
                  </a:lnTo>
                  <a:close/>
                </a:path>
                <a:path w="1498600" h="175260">
                  <a:moveTo>
                    <a:pt x="11727" y="1884"/>
                  </a:moveTo>
                  <a:lnTo>
                    <a:pt x="0" y="1884"/>
                  </a:lnTo>
                  <a:lnTo>
                    <a:pt x="0" y="2931"/>
                  </a:lnTo>
                  <a:lnTo>
                    <a:pt x="56123" y="102405"/>
                  </a:lnTo>
                  <a:lnTo>
                    <a:pt x="45443" y="123137"/>
                  </a:lnTo>
                  <a:lnTo>
                    <a:pt x="39030" y="133386"/>
                  </a:lnTo>
                  <a:lnTo>
                    <a:pt x="31517" y="139210"/>
                  </a:lnTo>
                  <a:lnTo>
                    <a:pt x="22905" y="140610"/>
                  </a:lnTo>
                  <a:lnTo>
                    <a:pt x="46369" y="140610"/>
                  </a:lnTo>
                  <a:lnTo>
                    <a:pt x="50679" y="134865"/>
                  </a:lnTo>
                  <a:lnTo>
                    <a:pt x="53192" y="130606"/>
                  </a:lnTo>
                  <a:lnTo>
                    <a:pt x="55705" y="125441"/>
                  </a:lnTo>
                  <a:lnTo>
                    <a:pt x="72937" y="91725"/>
                  </a:lnTo>
                  <a:lnTo>
                    <a:pt x="61359" y="91725"/>
                  </a:lnTo>
                  <a:lnTo>
                    <a:pt x="11727" y="1884"/>
                  </a:lnTo>
                  <a:close/>
                </a:path>
                <a:path w="1498600" h="175260">
                  <a:moveTo>
                    <a:pt x="118321" y="1884"/>
                  </a:moveTo>
                  <a:lnTo>
                    <a:pt x="106803" y="1884"/>
                  </a:lnTo>
                  <a:lnTo>
                    <a:pt x="61778" y="91725"/>
                  </a:lnTo>
                  <a:lnTo>
                    <a:pt x="72937" y="91725"/>
                  </a:lnTo>
                  <a:lnTo>
                    <a:pt x="118321" y="2931"/>
                  </a:lnTo>
                  <a:lnTo>
                    <a:pt x="118321" y="1884"/>
                  </a:lnTo>
                  <a:close/>
                </a:path>
                <a:path w="1498600" h="175260">
                  <a:moveTo>
                    <a:pt x="149437" y="1675"/>
                  </a:moveTo>
                  <a:lnTo>
                    <a:pt x="145039" y="1675"/>
                  </a:lnTo>
                  <a:lnTo>
                    <a:pt x="145039" y="148477"/>
                  </a:lnTo>
                  <a:lnTo>
                    <a:pt x="155719" y="148477"/>
                  </a:lnTo>
                  <a:lnTo>
                    <a:pt x="155719" y="28061"/>
                  </a:lnTo>
                  <a:lnTo>
                    <a:pt x="167782" y="28061"/>
                  </a:lnTo>
                  <a:lnTo>
                    <a:pt x="149437" y="1675"/>
                  </a:lnTo>
                  <a:close/>
                </a:path>
                <a:path w="1498600" h="175260">
                  <a:moveTo>
                    <a:pt x="275925" y="28061"/>
                  </a:moveTo>
                  <a:lnTo>
                    <a:pt x="265245" y="28061"/>
                  </a:lnTo>
                  <a:lnTo>
                    <a:pt x="265245" y="148477"/>
                  </a:lnTo>
                  <a:lnTo>
                    <a:pt x="275925" y="148477"/>
                  </a:lnTo>
                  <a:lnTo>
                    <a:pt x="275925" y="28061"/>
                  </a:lnTo>
                  <a:close/>
                </a:path>
                <a:path w="1498600" h="175260">
                  <a:moveTo>
                    <a:pt x="167782" y="28061"/>
                  </a:moveTo>
                  <a:lnTo>
                    <a:pt x="155719" y="28061"/>
                  </a:lnTo>
                  <a:lnTo>
                    <a:pt x="209540" y="105546"/>
                  </a:lnTo>
                  <a:lnTo>
                    <a:pt x="211634" y="105546"/>
                  </a:lnTo>
                  <a:lnTo>
                    <a:pt x="222646" y="89630"/>
                  </a:lnTo>
                  <a:lnTo>
                    <a:pt x="210587" y="89630"/>
                  </a:lnTo>
                  <a:lnTo>
                    <a:pt x="167782" y="28061"/>
                  </a:lnTo>
                  <a:close/>
                </a:path>
                <a:path w="1498600" h="175260">
                  <a:moveTo>
                    <a:pt x="275925" y="1675"/>
                  </a:moveTo>
                  <a:lnTo>
                    <a:pt x="271527" y="1675"/>
                  </a:lnTo>
                  <a:lnTo>
                    <a:pt x="210587" y="89630"/>
                  </a:lnTo>
                  <a:lnTo>
                    <a:pt x="222646" y="89630"/>
                  </a:lnTo>
                  <a:lnTo>
                    <a:pt x="265245" y="28061"/>
                  </a:lnTo>
                  <a:lnTo>
                    <a:pt x="275925" y="28061"/>
                  </a:lnTo>
                  <a:lnTo>
                    <a:pt x="275925" y="1675"/>
                  </a:lnTo>
                  <a:close/>
                </a:path>
                <a:path w="1498600" h="175260">
                  <a:moveTo>
                    <a:pt x="327912" y="1884"/>
                  </a:moveTo>
                  <a:lnTo>
                    <a:pt x="317441" y="1884"/>
                  </a:lnTo>
                  <a:lnTo>
                    <a:pt x="317441" y="148477"/>
                  </a:lnTo>
                  <a:lnTo>
                    <a:pt x="327912" y="148477"/>
                  </a:lnTo>
                  <a:lnTo>
                    <a:pt x="327912" y="76437"/>
                  </a:lnTo>
                  <a:lnTo>
                    <a:pt x="426757" y="76437"/>
                  </a:lnTo>
                  <a:lnTo>
                    <a:pt x="426757" y="66594"/>
                  </a:lnTo>
                  <a:lnTo>
                    <a:pt x="327912" y="66594"/>
                  </a:lnTo>
                  <a:lnTo>
                    <a:pt x="327912" y="1884"/>
                  </a:lnTo>
                  <a:close/>
                </a:path>
                <a:path w="1498600" h="175260">
                  <a:moveTo>
                    <a:pt x="426757" y="76437"/>
                  </a:moveTo>
                  <a:lnTo>
                    <a:pt x="416077" y="76437"/>
                  </a:lnTo>
                  <a:lnTo>
                    <a:pt x="416077" y="148477"/>
                  </a:lnTo>
                  <a:lnTo>
                    <a:pt x="426757" y="148477"/>
                  </a:lnTo>
                  <a:lnTo>
                    <a:pt x="426757" y="76437"/>
                  </a:lnTo>
                  <a:close/>
                </a:path>
                <a:path w="1498600" h="175260">
                  <a:moveTo>
                    <a:pt x="426757" y="1884"/>
                  </a:moveTo>
                  <a:lnTo>
                    <a:pt x="416077" y="1884"/>
                  </a:lnTo>
                  <a:lnTo>
                    <a:pt x="416077" y="66594"/>
                  </a:lnTo>
                  <a:lnTo>
                    <a:pt x="426757" y="66594"/>
                  </a:lnTo>
                  <a:lnTo>
                    <a:pt x="426757" y="1884"/>
                  </a:lnTo>
                  <a:close/>
                </a:path>
                <a:path w="1498600" h="175260">
                  <a:moveTo>
                    <a:pt x="524079" y="1465"/>
                  </a:moveTo>
                  <a:lnTo>
                    <a:pt x="519262" y="1465"/>
                  </a:lnTo>
                  <a:lnTo>
                    <a:pt x="450573" y="147220"/>
                  </a:lnTo>
                  <a:lnTo>
                    <a:pt x="450573" y="148477"/>
                  </a:lnTo>
                  <a:lnTo>
                    <a:pt x="461672" y="148477"/>
                  </a:lnTo>
                  <a:lnTo>
                    <a:pt x="481776" y="106174"/>
                  </a:lnTo>
                  <a:lnTo>
                    <a:pt x="572973" y="106174"/>
                  </a:lnTo>
                  <a:lnTo>
                    <a:pt x="568670" y="96960"/>
                  </a:lnTo>
                  <a:lnTo>
                    <a:pt x="485337" y="96960"/>
                  </a:lnTo>
                  <a:lnTo>
                    <a:pt x="521566" y="19685"/>
                  </a:lnTo>
                  <a:lnTo>
                    <a:pt x="532586" y="19685"/>
                  </a:lnTo>
                  <a:lnTo>
                    <a:pt x="524079" y="1465"/>
                  </a:lnTo>
                  <a:close/>
                </a:path>
                <a:path w="1498600" h="175260">
                  <a:moveTo>
                    <a:pt x="572973" y="106174"/>
                  </a:moveTo>
                  <a:lnTo>
                    <a:pt x="561146" y="106174"/>
                  </a:lnTo>
                  <a:lnTo>
                    <a:pt x="581250" y="148477"/>
                  </a:lnTo>
                  <a:lnTo>
                    <a:pt x="592140" y="148477"/>
                  </a:lnTo>
                  <a:lnTo>
                    <a:pt x="592140" y="147220"/>
                  </a:lnTo>
                  <a:lnTo>
                    <a:pt x="572973" y="106174"/>
                  </a:lnTo>
                  <a:close/>
                </a:path>
                <a:path w="1498600" h="175260">
                  <a:moveTo>
                    <a:pt x="532586" y="19685"/>
                  </a:moveTo>
                  <a:lnTo>
                    <a:pt x="521566" y="19685"/>
                  </a:lnTo>
                  <a:lnTo>
                    <a:pt x="557586" y="96960"/>
                  </a:lnTo>
                  <a:lnTo>
                    <a:pt x="568670" y="96960"/>
                  </a:lnTo>
                  <a:lnTo>
                    <a:pt x="532586" y="19685"/>
                  </a:lnTo>
                  <a:close/>
                </a:path>
                <a:path w="1498600" h="175260">
                  <a:moveTo>
                    <a:pt x="714651" y="1675"/>
                  </a:moveTo>
                  <a:lnTo>
                    <a:pt x="658107" y="1675"/>
                  </a:lnTo>
                  <a:lnTo>
                    <a:pt x="647899" y="2473"/>
                  </a:lnTo>
                  <a:lnTo>
                    <a:pt x="612559" y="28952"/>
                  </a:lnTo>
                  <a:lnTo>
                    <a:pt x="609103" y="47328"/>
                  </a:lnTo>
                  <a:lnTo>
                    <a:pt x="609797" y="55848"/>
                  </a:lnTo>
                  <a:lnTo>
                    <a:pt x="640386" y="89068"/>
                  </a:lnTo>
                  <a:lnTo>
                    <a:pt x="648684" y="90887"/>
                  </a:lnTo>
                  <a:lnTo>
                    <a:pt x="602821" y="146801"/>
                  </a:lnTo>
                  <a:lnTo>
                    <a:pt x="602821" y="148267"/>
                  </a:lnTo>
                  <a:lnTo>
                    <a:pt x="614758" y="148267"/>
                  </a:lnTo>
                  <a:lnTo>
                    <a:pt x="659573" y="92143"/>
                  </a:lnTo>
                  <a:lnTo>
                    <a:pt x="714651" y="92143"/>
                  </a:lnTo>
                  <a:lnTo>
                    <a:pt x="714651" y="83138"/>
                  </a:lnTo>
                  <a:lnTo>
                    <a:pt x="658317" y="83138"/>
                  </a:lnTo>
                  <a:lnTo>
                    <a:pt x="650294" y="82523"/>
                  </a:lnTo>
                  <a:lnTo>
                    <a:pt x="620059" y="54880"/>
                  </a:lnTo>
                  <a:lnTo>
                    <a:pt x="619365" y="47118"/>
                  </a:lnTo>
                  <a:lnTo>
                    <a:pt x="620059" y="39448"/>
                  </a:lnTo>
                  <a:lnTo>
                    <a:pt x="650294" y="11923"/>
                  </a:lnTo>
                  <a:lnTo>
                    <a:pt x="658317" y="11308"/>
                  </a:lnTo>
                  <a:lnTo>
                    <a:pt x="714651" y="11308"/>
                  </a:lnTo>
                  <a:lnTo>
                    <a:pt x="714651" y="1675"/>
                  </a:lnTo>
                  <a:close/>
                </a:path>
                <a:path w="1498600" h="175260">
                  <a:moveTo>
                    <a:pt x="714651" y="92143"/>
                  </a:moveTo>
                  <a:lnTo>
                    <a:pt x="704180" y="92143"/>
                  </a:lnTo>
                  <a:lnTo>
                    <a:pt x="704180" y="148267"/>
                  </a:lnTo>
                  <a:lnTo>
                    <a:pt x="714651" y="148267"/>
                  </a:lnTo>
                  <a:lnTo>
                    <a:pt x="714651" y="92143"/>
                  </a:lnTo>
                  <a:close/>
                </a:path>
                <a:path w="1498600" h="175260">
                  <a:moveTo>
                    <a:pt x="714651" y="11308"/>
                  </a:moveTo>
                  <a:lnTo>
                    <a:pt x="704390" y="11308"/>
                  </a:lnTo>
                  <a:lnTo>
                    <a:pt x="704390" y="83138"/>
                  </a:lnTo>
                  <a:lnTo>
                    <a:pt x="714651" y="83138"/>
                  </a:lnTo>
                  <a:lnTo>
                    <a:pt x="714651" y="11308"/>
                  </a:lnTo>
                  <a:close/>
                </a:path>
                <a:path w="1498600" h="175260">
                  <a:moveTo>
                    <a:pt x="875827" y="0"/>
                  </a:moveTo>
                  <a:lnTo>
                    <a:pt x="834009" y="11779"/>
                  </a:lnTo>
                  <a:lnTo>
                    <a:pt x="807295" y="44972"/>
                  </a:lnTo>
                  <a:lnTo>
                    <a:pt x="802112" y="75181"/>
                  </a:lnTo>
                  <a:lnTo>
                    <a:pt x="803408" y="90965"/>
                  </a:lnTo>
                  <a:lnTo>
                    <a:pt x="822845" y="129210"/>
                  </a:lnTo>
                  <a:lnTo>
                    <a:pt x="860383" y="148843"/>
                  </a:lnTo>
                  <a:lnTo>
                    <a:pt x="875618" y="150152"/>
                  </a:lnTo>
                  <a:lnTo>
                    <a:pt x="886533" y="149419"/>
                  </a:lnTo>
                  <a:lnTo>
                    <a:pt x="896873" y="147220"/>
                  </a:lnTo>
                  <a:lnTo>
                    <a:pt x="906637" y="143555"/>
                  </a:lnTo>
                  <a:lnTo>
                    <a:pt x="912451" y="140309"/>
                  </a:lnTo>
                  <a:lnTo>
                    <a:pt x="875618" y="140309"/>
                  </a:lnTo>
                  <a:lnTo>
                    <a:pt x="862333" y="139158"/>
                  </a:lnTo>
                  <a:lnTo>
                    <a:pt x="822570" y="111973"/>
                  </a:lnTo>
                  <a:lnTo>
                    <a:pt x="812793" y="75181"/>
                  </a:lnTo>
                  <a:lnTo>
                    <a:pt x="813879" y="61555"/>
                  </a:lnTo>
                  <a:lnTo>
                    <a:pt x="839598" y="19933"/>
                  </a:lnTo>
                  <a:lnTo>
                    <a:pt x="875408" y="9842"/>
                  </a:lnTo>
                  <a:lnTo>
                    <a:pt x="911912" y="9842"/>
                  </a:lnTo>
                  <a:lnTo>
                    <a:pt x="906022" y="6635"/>
                  </a:lnTo>
                  <a:lnTo>
                    <a:pt x="896507" y="3088"/>
                  </a:lnTo>
                  <a:lnTo>
                    <a:pt x="886442" y="877"/>
                  </a:lnTo>
                  <a:lnTo>
                    <a:pt x="875827" y="0"/>
                  </a:lnTo>
                  <a:close/>
                </a:path>
                <a:path w="1498600" h="175260">
                  <a:moveTo>
                    <a:pt x="940747" y="104918"/>
                  </a:moveTo>
                  <a:lnTo>
                    <a:pt x="930485" y="104918"/>
                  </a:lnTo>
                  <a:lnTo>
                    <a:pt x="926624" y="112836"/>
                  </a:lnTo>
                  <a:lnTo>
                    <a:pt x="921742" y="119839"/>
                  </a:lnTo>
                  <a:lnTo>
                    <a:pt x="884610" y="139734"/>
                  </a:lnTo>
                  <a:lnTo>
                    <a:pt x="875618" y="140309"/>
                  </a:lnTo>
                  <a:lnTo>
                    <a:pt x="912451" y="140309"/>
                  </a:lnTo>
                  <a:lnTo>
                    <a:pt x="915826" y="138425"/>
                  </a:lnTo>
                  <a:lnTo>
                    <a:pt x="924137" y="131854"/>
                  </a:lnTo>
                  <a:lnTo>
                    <a:pt x="931061" y="124080"/>
                  </a:lnTo>
                  <a:lnTo>
                    <a:pt x="936598" y="115101"/>
                  </a:lnTo>
                  <a:lnTo>
                    <a:pt x="940747" y="104918"/>
                  </a:lnTo>
                  <a:close/>
                </a:path>
                <a:path w="1498600" h="175260">
                  <a:moveTo>
                    <a:pt x="911912" y="9842"/>
                  </a:moveTo>
                  <a:lnTo>
                    <a:pt x="875408" y="9842"/>
                  </a:lnTo>
                  <a:lnTo>
                    <a:pt x="884008" y="10379"/>
                  </a:lnTo>
                  <a:lnTo>
                    <a:pt x="892214" y="11989"/>
                  </a:lnTo>
                  <a:lnTo>
                    <a:pt x="925315" y="35313"/>
                  </a:lnTo>
                  <a:lnTo>
                    <a:pt x="929438" y="42721"/>
                  </a:lnTo>
                  <a:lnTo>
                    <a:pt x="939700" y="42721"/>
                  </a:lnTo>
                  <a:lnTo>
                    <a:pt x="935406" y="33153"/>
                  </a:lnTo>
                  <a:lnTo>
                    <a:pt x="929857" y="24763"/>
                  </a:lnTo>
                  <a:lnTo>
                    <a:pt x="923051" y="17551"/>
                  </a:lnTo>
                  <a:lnTo>
                    <a:pt x="914988" y="11517"/>
                  </a:lnTo>
                  <a:lnTo>
                    <a:pt x="911912" y="9842"/>
                  </a:lnTo>
                  <a:close/>
                </a:path>
                <a:path w="1498600" h="175260">
                  <a:moveTo>
                    <a:pt x="1027601" y="1675"/>
                  </a:moveTo>
                  <a:lnTo>
                    <a:pt x="970848" y="1675"/>
                  </a:lnTo>
                  <a:lnTo>
                    <a:pt x="970848" y="148267"/>
                  </a:lnTo>
                  <a:lnTo>
                    <a:pt x="981319" y="148267"/>
                  </a:lnTo>
                  <a:lnTo>
                    <a:pt x="981319" y="98845"/>
                  </a:lnTo>
                  <a:lnTo>
                    <a:pt x="1027601" y="98845"/>
                  </a:lnTo>
                  <a:lnTo>
                    <a:pt x="1038294" y="97994"/>
                  </a:lnTo>
                  <a:lnTo>
                    <a:pt x="1047966" y="95442"/>
                  </a:lnTo>
                  <a:lnTo>
                    <a:pt x="1056618" y="91188"/>
                  </a:lnTo>
                  <a:lnTo>
                    <a:pt x="1059150" y="89212"/>
                  </a:lnTo>
                  <a:lnTo>
                    <a:pt x="981319" y="89212"/>
                  </a:lnTo>
                  <a:lnTo>
                    <a:pt x="981319" y="11099"/>
                  </a:lnTo>
                  <a:lnTo>
                    <a:pt x="1058499" y="11099"/>
                  </a:lnTo>
                  <a:lnTo>
                    <a:pt x="1056421" y="9449"/>
                  </a:lnTo>
                  <a:lnTo>
                    <a:pt x="1047809" y="5130"/>
                  </a:lnTo>
                  <a:lnTo>
                    <a:pt x="1038202" y="2539"/>
                  </a:lnTo>
                  <a:lnTo>
                    <a:pt x="1027601" y="1675"/>
                  </a:lnTo>
                  <a:close/>
                </a:path>
                <a:path w="1498600" h="175260">
                  <a:moveTo>
                    <a:pt x="1058499" y="11099"/>
                  </a:moveTo>
                  <a:lnTo>
                    <a:pt x="1027601" y="11099"/>
                  </a:lnTo>
                  <a:lnTo>
                    <a:pt x="1036004" y="11792"/>
                  </a:lnTo>
                  <a:lnTo>
                    <a:pt x="1043622" y="13873"/>
                  </a:lnTo>
                  <a:lnTo>
                    <a:pt x="1068019" y="50260"/>
                  </a:lnTo>
                  <a:lnTo>
                    <a:pt x="1067287" y="58545"/>
                  </a:lnTo>
                  <a:lnTo>
                    <a:pt x="1035834" y="88544"/>
                  </a:lnTo>
                  <a:lnTo>
                    <a:pt x="1027601" y="89212"/>
                  </a:lnTo>
                  <a:lnTo>
                    <a:pt x="1059150" y="89212"/>
                  </a:lnTo>
                  <a:lnTo>
                    <a:pt x="1078490" y="50469"/>
                  </a:lnTo>
                  <a:lnTo>
                    <a:pt x="1077587" y="40273"/>
                  </a:lnTo>
                  <a:lnTo>
                    <a:pt x="1074878" y="31046"/>
                  </a:lnTo>
                  <a:lnTo>
                    <a:pt x="1070362" y="22787"/>
                  </a:lnTo>
                  <a:lnTo>
                    <a:pt x="1064040" y="15496"/>
                  </a:lnTo>
                  <a:lnTo>
                    <a:pt x="1058499" y="11099"/>
                  </a:lnTo>
                  <a:close/>
                </a:path>
                <a:path w="1498600" h="175260">
                  <a:moveTo>
                    <a:pt x="1191042" y="1884"/>
                  </a:moveTo>
                  <a:lnTo>
                    <a:pt x="1106646" y="1884"/>
                  </a:lnTo>
                  <a:lnTo>
                    <a:pt x="1106646" y="148477"/>
                  </a:lnTo>
                  <a:lnTo>
                    <a:pt x="1191879" y="148477"/>
                  </a:lnTo>
                  <a:lnTo>
                    <a:pt x="1191879" y="138634"/>
                  </a:lnTo>
                  <a:lnTo>
                    <a:pt x="1117117" y="138634"/>
                  </a:lnTo>
                  <a:lnTo>
                    <a:pt x="1117117" y="77484"/>
                  </a:lnTo>
                  <a:lnTo>
                    <a:pt x="1188110" y="77484"/>
                  </a:lnTo>
                  <a:lnTo>
                    <a:pt x="1188110" y="68060"/>
                  </a:lnTo>
                  <a:lnTo>
                    <a:pt x="1117117" y="68060"/>
                  </a:lnTo>
                  <a:lnTo>
                    <a:pt x="1117117" y="11308"/>
                  </a:lnTo>
                  <a:lnTo>
                    <a:pt x="1191042" y="11308"/>
                  </a:lnTo>
                  <a:lnTo>
                    <a:pt x="1191042" y="1884"/>
                  </a:lnTo>
                  <a:close/>
                </a:path>
                <a:path w="1498600" h="175260">
                  <a:moveTo>
                    <a:pt x="1329331" y="1884"/>
                  </a:moveTo>
                  <a:lnTo>
                    <a:pt x="1248496" y="1884"/>
                  </a:lnTo>
                  <a:lnTo>
                    <a:pt x="1235433" y="114132"/>
                  </a:lnTo>
                  <a:lnTo>
                    <a:pt x="1234391" y="122439"/>
                  </a:lnTo>
                  <a:lnTo>
                    <a:pt x="1232506" y="128931"/>
                  </a:lnTo>
                  <a:lnTo>
                    <a:pt x="1227208" y="137029"/>
                  </a:lnTo>
                  <a:lnTo>
                    <a:pt x="1222109" y="139053"/>
                  </a:lnTo>
                  <a:lnTo>
                    <a:pt x="1209963" y="139053"/>
                  </a:lnTo>
                  <a:lnTo>
                    <a:pt x="1209963" y="174654"/>
                  </a:lnTo>
                  <a:lnTo>
                    <a:pt x="1218549" y="174654"/>
                  </a:lnTo>
                  <a:lnTo>
                    <a:pt x="1218549" y="148477"/>
                  </a:lnTo>
                  <a:lnTo>
                    <a:pt x="1345875" y="148477"/>
                  </a:lnTo>
                  <a:lnTo>
                    <a:pt x="1345875" y="139262"/>
                  </a:lnTo>
                  <a:lnTo>
                    <a:pt x="1234883" y="139262"/>
                  </a:lnTo>
                  <a:lnTo>
                    <a:pt x="1238875" y="135728"/>
                  </a:lnTo>
                  <a:lnTo>
                    <a:pt x="1242055" y="130362"/>
                  </a:lnTo>
                  <a:lnTo>
                    <a:pt x="1244423" y="123163"/>
                  </a:lnTo>
                  <a:lnTo>
                    <a:pt x="1245983" y="114132"/>
                  </a:lnTo>
                  <a:lnTo>
                    <a:pt x="1257500" y="11308"/>
                  </a:lnTo>
                  <a:lnTo>
                    <a:pt x="1329331" y="11308"/>
                  </a:lnTo>
                  <a:lnTo>
                    <a:pt x="1329331" y="1884"/>
                  </a:lnTo>
                  <a:close/>
                </a:path>
                <a:path w="1498600" h="175260">
                  <a:moveTo>
                    <a:pt x="1345875" y="148477"/>
                  </a:moveTo>
                  <a:lnTo>
                    <a:pt x="1336660" y="148477"/>
                  </a:lnTo>
                  <a:lnTo>
                    <a:pt x="1336660" y="174654"/>
                  </a:lnTo>
                  <a:lnTo>
                    <a:pt x="1345875" y="174654"/>
                  </a:lnTo>
                  <a:lnTo>
                    <a:pt x="1345875" y="148477"/>
                  </a:lnTo>
                  <a:close/>
                </a:path>
                <a:path w="1498600" h="175260">
                  <a:moveTo>
                    <a:pt x="1329331" y="11308"/>
                  </a:moveTo>
                  <a:lnTo>
                    <a:pt x="1318650" y="11308"/>
                  </a:lnTo>
                  <a:lnTo>
                    <a:pt x="1318650" y="139262"/>
                  </a:lnTo>
                  <a:lnTo>
                    <a:pt x="1345875" y="139262"/>
                  </a:lnTo>
                  <a:lnTo>
                    <a:pt x="1345875" y="139053"/>
                  </a:lnTo>
                  <a:lnTo>
                    <a:pt x="1329331" y="139053"/>
                  </a:lnTo>
                  <a:lnTo>
                    <a:pt x="1329331" y="11308"/>
                  </a:lnTo>
                  <a:close/>
                </a:path>
                <a:path w="1498600" h="175260">
                  <a:moveTo>
                    <a:pt x="1430260" y="1465"/>
                  </a:moveTo>
                  <a:lnTo>
                    <a:pt x="1425443" y="1465"/>
                  </a:lnTo>
                  <a:lnTo>
                    <a:pt x="1356754" y="147220"/>
                  </a:lnTo>
                  <a:lnTo>
                    <a:pt x="1356754" y="148477"/>
                  </a:lnTo>
                  <a:lnTo>
                    <a:pt x="1367853" y="148477"/>
                  </a:lnTo>
                  <a:lnTo>
                    <a:pt x="1387957" y="106174"/>
                  </a:lnTo>
                  <a:lnTo>
                    <a:pt x="1479154" y="106174"/>
                  </a:lnTo>
                  <a:lnTo>
                    <a:pt x="1474851" y="96960"/>
                  </a:lnTo>
                  <a:lnTo>
                    <a:pt x="1391517" y="96960"/>
                  </a:lnTo>
                  <a:lnTo>
                    <a:pt x="1427747" y="19685"/>
                  </a:lnTo>
                  <a:lnTo>
                    <a:pt x="1438767" y="19685"/>
                  </a:lnTo>
                  <a:lnTo>
                    <a:pt x="1430260" y="1465"/>
                  </a:lnTo>
                  <a:close/>
                </a:path>
                <a:path w="1498600" h="175260">
                  <a:moveTo>
                    <a:pt x="1479154" y="106174"/>
                  </a:moveTo>
                  <a:lnTo>
                    <a:pt x="1467327" y="106174"/>
                  </a:lnTo>
                  <a:lnTo>
                    <a:pt x="1487431" y="148477"/>
                  </a:lnTo>
                  <a:lnTo>
                    <a:pt x="1498320" y="148477"/>
                  </a:lnTo>
                  <a:lnTo>
                    <a:pt x="1498320" y="147220"/>
                  </a:lnTo>
                  <a:lnTo>
                    <a:pt x="1479154" y="106174"/>
                  </a:lnTo>
                  <a:close/>
                </a:path>
                <a:path w="1498600" h="175260">
                  <a:moveTo>
                    <a:pt x="1438767" y="19685"/>
                  </a:moveTo>
                  <a:lnTo>
                    <a:pt x="1427747" y="19685"/>
                  </a:lnTo>
                  <a:lnTo>
                    <a:pt x="1463766" y="96960"/>
                  </a:lnTo>
                  <a:lnTo>
                    <a:pt x="1474851" y="96960"/>
                  </a:lnTo>
                  <a:lnTo>
                    <a:pt x="1438767" y="19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7782" y="6681260"/>
            <a:ext cx="3539490" cy="740133"/>
            <a:chOff x="617782" y="6655096"/>
            <a:chExt cx="3539490" cy="737235"/>
          </a:xfrm>
        </p:grpSpPr>
        <p:sp>
          <p:nvSpPr>
            <p:cNvPr id="16" name="object 16"/>
            <p:cNvSpPr/>
            <p:nvPr/>
          </p:nvSpPr>
          <p:spPr>
            <a:xfrm>
              <a:off x="617782" y="6655096"/>
              <a:ext cx="3539159" cy="7371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26990" y="6922197"/>
              <a:ext cx="2115820" cy="175260"/>
            </a:xfrm>
            <a:custGeom>
              <a:avLst/>
              <a:gdLst/>
              <a:ahLst/>
              <a:cxnLst/>
              <a:rect l="l" t="t" r="r" b="b"/>
              <a:pathLst>
                <a:path w="2115820" h="175259">
                  <a:moveTo>
                    <a:pt x="10680" y="1884"/>
                  </a:moveTo>
                  <a:lnTo>
                    <a:pt x="0" y="1884"/>
                  </a:lnTo>
                  <a:lnTo>
                    <a:pt x="0" y="148477"/>
                  </a:lnTo>
                  <a:lnTo>
                    <a:pt x="10680" y="148477"/>
                  </a:lnTo>
                  <a:lnTo>
                    <a:pt x="10680" y="81044"/>
                  </a:lnTo>
                  <a:lnTo>
                    <a:pt x="23808" y="80796"/>
                  </a:lnTo>
                  <a:lnTo>
                    <a:pt x="34292" y="80050"/>
                  </a:lnTo>
                  <a:lnTo>
                    <a:pt x="42132" y="78806"/>
                  </a:lnTo>
                  <a:lnTo>
                    <a:pt x="47328" y="77065"/>
                  </a:lnTo>
                  <a:lnTo>
                    <a:pt x="59907" y="77065"/>
                  </a:lnTo>
                  <a:lnTo>
                    <a:pt x="56542" y="72458"/>
                  </a:lnTo>
                  <a:lnTo>
                    <a:pt x="57066" y="72039"/>
                  </a:lnTo>
                  <a:lnTo>
                    <a:pt x="10680" y="72039"/>
                  </a:lnTo>
                  <a:lnTo>
                    <a:pt x="10680" y="1884"/>
                  </a:lnTo>
                  <a:close/>
                </a:path>
                <a:path w="2115820" h="175259">
                  <a:moveTo>
                    <a:pt x="59907" y="77065"/>
                  </a:moveTo>
                  <a:lnTo>
                    <a:pt x="47328" y="77065"/>
                  </a:lnTo>
                  <a:lnTo>
                    <a:pt x="98845" y="148477"/>
                  </a:lnTo>
                  <a:lnTo>
                    <a:pt x="110991" y="148477"/>
                  </a:lnTo>
                  <a:lnTo>
                    <a:pt x="110991" y="147011"/>
                  </a:lnTo>
                  <a:lnTo>
                    <a:pt x="59907" y="77065"/>
                  </a:lnTo>
                  <a:close/>
                </a:path>
                <a:path w="2115820" h="175259">
                  <a:moveTo>
                    <a:pt x="99193" y="837"/>
                  </a:moveTo>
                  <a:lnTo>
                    <a:pt x="67013" y="29737"/>
                  </a:lnTo>
                  <a:lnTo>
                    <a:pt x="63383" y="41534"/>
                  </a:lnTo>
                  <a:lnTo>
                    <a:pt x="34239" y="70783"/>
                  </a:lnTo>
                  <a:lnTo>
                    <a:pt x="10680" y="72039"/>
                  </a:lnTo>
                  <a:lnTo>
                    <a:pt x="57066" y="72039"/>
                  </a:lnTo>
                  <a:lnTo>
                    <a:pt x="71830" y="48166"/>
                  </a:lnTo>
                  <a:lnTo>
                    <a:pt x="73086" y="44815"/>
                  </a:lnTo>
                  <a:lnTo>
                    <a:pt x="74762" y="39719"/>
                  </a:lnTo>
                  <a:lnTo>
                    <a:pt x="76856" y="32878"/>
                  </a:lnTo>
                  <a:lnTo>
                    <a:pt x="79648" y="23384"/>
                  </a:lnTo>
                  <a:lnTo>
                    <a:pt x="82999" y="16892"/>
                  </a:lnTo>
                  <a:lnTo>
                    <a:pt x="90817" y="9912"/>
                  </a:lnTo>
                  <a:lnTo>
                    <a:pt x="97658" y="8725"/>
                  </a:lnTo>
                  <a:lnTo>
                    <a:pt x="107431" y="8725"/>
                  </a:lnTo>
                  <a:lnTo>
                    <a:pt x="107431" y="2094"/>
                  </a:lnTo>
                  <a:lnTo>
                    <a:pt x="99193" y="837"/>
                  </a:lnTo>
                  <a:close/>
                </a:path>
                <a:path w="2115820" h="175259">
                  <a:moveTo>
                    <a:pt x="107431" y="8725"/>
                  </a:moveTo>
                  <a:lnTo>
                    <a:pt x="97658" y="8725"/>
                  </a:lnTo>
                  <a:lnTo>
                    <a:pt x="107431" y="9842"/>
                  </a:lnTo>
                  <a:lnTo>
                    <a:pt x="107431" y="8725"/>
                  </a:lnTo>
                  <a:close/>
                </a:path>
                <a:path w="2115820" h="175259">
                  <a:moveTo>
                    <a:pt x="192341" y="1675"/>
                  </a:moveTo>
                  <a:lnTo>
                    <a:pt x="135589" y="1675"/>
                  </a:lnTo>
                  <a:lnTo>
                    <a:pt x="135589" y="148267"/>
                  </a:lnTo>
                  <a:lnTo>
                    <a:pt x="146060" y="148267"/>
                  </a:lnTo>
                  <a:lnTo>
                    <a:pt x="146060" y="98845"/>
                  </a:lnTo>
                  <a:lnTo>
                    <a:pt x="192341" y="98845"/>
                  </a:lnTo>
                  <a:lnTo>
                    <a:pt x="203035" y="97994"/>
                  </a:lnTo>
                  <a:lnTo>
                    <a:pt x="212708" y="95442"/>
                  </a:lnTo>
                  <a:lnTo>
                    <a:pt x="221359" y="91188"/>
                  </a:lnTo>
                  <a:lnTo>
                    <a:pt x="223891" y="89212"/>
                  </a:lnTo>
                  <a:lnTo>
                    <a:pt x="146060" y="89212"/>
                  </a:lnTo>
                  <a:lnTo>
                    <a:pt x="146060" y="11099"/>
                  </a:lnTo>
                  <a:lnTo>
                    <a:pt x="223240" y="11099"/>
                  </a:lnTo>
                  <a:lnTo>
                    <a:pt x="221163" y="9449"/>
                  </a:lnTo>
                  <a:lnTo>
                    <a:pt x="212551" y="5130"/>
                  </a:lnTo>
                  <a:lnTo>
                    <a:pt x="202943" y="2539"/>
                  </a:lnTo>
                  <a:lnTo>
                    <a:pt x="192341" y="1675"/>
                  </a:lnTo>
                  <a:close/>
                </a:path>
                <a:path w="2115820" h="175259">
                  <a:moveTo>
                    <a:pt x="223240" y="11099"/>
                  </a:moveTo>
                  <a:lnTo>
                    <a:pt x="192341" y="11099"/>
                  </a:lnTo>
                  <a:lnTo>
                    <a:pt x="200744" y="11792"/>
                  </a:lnTo>
                  <a:lnTo>
                    <a:pt x="208362" y="13873"/>
                  </a:lnTo>
                  <a:lnTo>
                    <a:pt x="232759" y="50260"/>
                  </a:lnTo>
                  <a:lnTo>
                    <a:pt x="232026" y="58545"/>
                  </a:lnTo>
                  <a:lnTo>
                    <a:pt x="200574" y="88544"/>
                  </a:lnTo>
                  <a:lnTo>
                    <a:pt x="192341" y="89212"/>
                  </a:lnTo>
                  <a:lnTo>
                    <a:pt x="223891" y="89212"/>
                  </a:lnTo>
                  <a:lnTo>
                    <a:pt x="243230" y="50469"/>
                  </a:lnTo>
                  <a:lnTo>
                    <a:pt x="242327" y="40273"/>
                  </a:lnTo>
                  <a:lnTo>
                    <a:pt x="239617" y="31046"/>
                  </a:lnTo>
                  <a:lnTo>
                    <a:pt x="235102" y="22787"/>
                  </a:lnTo>
                  <a:lnTo>
                    <a:pt x="228780" y="15496"/>
                  </a:lnTo>
                  <a:lnTo>
                    <a:pt x="223240" y="11099"/>
                  </a:lnTo>
                  <a:close/>
                </a:path>
                <a:path w="2115820" h="175259">
                  <a:moveTo>
                    <a:pt x="355779" y="1884"/>
                  </a:moveTo>
                  <a:lnTo>
                    <a:pt x="271384" y="1884"/>
                  </a:lnTo>
                  <a:lnTo>
                    <a:pt x="271384" y="148477"/>
                  </a:lnTo>
                  <a:lnTo>
                    <a:pt x="356617" y="148477"/>
                  </a:lnTo>
                  <a:lnTo>
                    <a:pt x="356617" y="138634"/>
                  </a:lnTo>
                  <a:lnTo>
                    <a:pt x="281855" y="138634"/>
                  </a:lnTo>
                  <a:lnTo>
                    <a:pt x="281855" y="77484"/>
                  </a:lnTo>
                  <a:lnTo>
                    <a:pt x="352847" y="77484"/>
                  </a:lnTo>
                  <a:lnTo>
                    <a:pt x="352847" y="68060"/>
                  </a:lnTo>
                  <a:lnTo>
                    <a:pt x="281855" y="68060"/>
                  </a:lnTo>
                  <a:lnTo>
                    <a:pt x="281855" y="11308"/>
                  </a:lnTo>
                  <a:lnTo>
                    <a:pt x="355779" y="11308"/>
                  </a:lnTo>
                  <a:lnTo>
                    <a:pt x="355779" y="1884"/>
                  </a:lnTo>
                  <a:close/>
                </a:path>
                <a:path w="2115820" h="175259">
                  <a:moveTo>
                    <a:pt x="446323" y="1465"/>
                  </a:moveTo>
                  <a:lnTo>
                    <a:pt x="441506" y="1465"/>
                  </a:lnTo>
                  <a:lnTo>
                    <a:pt x="372817" y="147220"/>
                  </a:lnTo>
                  <a:lnTo>
                    <a:pt x="372817" y="148477"/>
                  </a:lnTo>
                  <a:lnTo>
                    <a:pt x="383917" y="148477"/>
                  </a:lnTo>
                  <a:lnTo>
                    <a:pt x="404021" y="106174"/>
                  </a:lnTo>
                  <a:lnTo>
                    <a:pt x="495217" y="106174"/>
                  </a:lnTo>
                  <a:lnTo>
                    <a:pt x="490915" y="96960"/>
                  </a:lnTo>
                  <a:lnTo>
                    <a:pt x="407581" y="96960"/>
                  </a:lnTo>
                  <a:lnTo>
                    <a:pt x="443810" y="19685"/>
                  </a:lnTo>
                  <a:lnTo>
                    <a:pt x="454831" y="19685"/>
                  </a:lnTo>
                  <a:lnTo>
                    <a:pt x="446323" y="1465"/>
                  </a:lnTo>
                  <a:close/>
                </a:path>
                <a:path w="2115820" h="175259">
                  <a:moveTo>
                    <a:pt x="495217" y="106174"/>
                  </a:moveTo>
                  <a:lnTo>
                    <a:pt x="483390" y="106174"/>
                  </a:lnTo>
                  <a:lnTo>
                    <a:pt x="503494" y="148477"/>
                  </a:lnTo>
                  <a:lnTo>
                    <a:pt x="514384" y="148477"/>
                  </a:lnTo>
                  <a:lnTo>
                    <a:pt x="514384" y="147220"/>
                  </a:lnTo>
                  <a:lnTo>
                    <a:pt x="495217" y="106174"/>
                  </a:lnTo>
                  <a:close/>
                </a:path>
                <a:path w="2115820" h="175259">
                  <a:moveTo>
                    <a:pt x="566853" y="11517"/>
                  </a:moveTo>
                  <a:lnTo>
                    <a:pt x="556383" y="11517"/>
                  </a:lnTo>
                  <a:lnTo>
                    <a:pt x="556383" y="148477"/>
                  </a:lnTo>
                  <a:lnTo>
                    <a:pt x="566853" y="148477"/>
                  </a:lnTo>
                  <a:lnTo>
                    <a:pt x="566853" y="11517"/>
                  </a:lnTo>
                  <a:close/>
                </a:path>
                <a:path w="2115820" h="175259">
                  <a:moveTo>
                    <a:pt x="454831" y="19685"/>
                  </a:moveTo>
                  <a:lnTo>
                    <a:pt x="443810" y="19685"/>
                  </a:lnTo>
                  <a:lnTo>
                    <a:pt x="479830" y="96960"/>
                  </a:lnTo>
                  <a:lnTo>
                    <a:pt x="490915" y="96960"/>
                  </a:lnTo>
                  <a:lnTo>
                    <a:pt x="454831" y="19685"/>
                  </a:lnTo>
                  <a:close/>
                </a:path>
                <a:path w="2115820" h="175259">
                  <a:moveTo>
                    <a:pt x="615021" y="1884"/>
                  </a:moveTo>
                  <a:lnTo>
                    <a:pt x="508218" y="1884"/>
                  </a:lnTo>
                  <a:lnTo>
                    <a:pt x="508218" y="11517"/>
                  </a:lnTo>
                  <a:lnTo>
                    <a:pt x="615021" y="11517"/>
                  </a:lnTo>
                  <a:lnTo>
                    <a:pt x="615021" y="1884"/>
                  </a:lnTo>
                  <a:close/>
                </a:path>
                <a:path w="2115820" h="175259">
                  <a:moveTo>
                    <a:pt x="650181" y="1675"/>
                  </a:moveTo>
                  <a:lnTo>
                    <a:pt x="639500" y="1675"/>
                  </a:lnTo>
                  <a:lnTo>
                    <a:pt x="639500" y="148477"/>
                  </a:lnTo>
                  <a:lnTo>
                    <a:pt x="643061" y="148477"/>
                  </a:lnTo>
                  <a:lnTo>
                    <a:pt x="662189" y="125022"/>
                  </a:lnTo>
                  <a:lnTo>
                    <a:pt x="649134" y="125022"/>
                  </a:lnTo>
                  <a:lnTo>
                    <a:pt x="650123" y="74762"/>
                  </a:lnTo>
                  <a:lnTo>
                    <a:pt x="650181" y="1675"/>
                  </a:lnTo>
                  <a:close/>
                </a:path>
                <a:path w="2115820" h="175259">
                  <a:moveTo>
                    <a:pt x="753633" y="24711"/>
                  </a:moveTo>
                  <a:lnTo>
                    <a:pt x="744000" y="24711"/>
                  </a:lnTo>
                  <a:lnTo>
                    <a:pt x="743014" y="71830"/>
                  </a:lnTo>
                  <a:lnTo>
                    <a:pt x="742953" y="148477"/>
                  </a:lnTo>
                  <a:lnTo>
                    <a:pt x="753633" y="148477"/>
                  </a:lnTo>
                  <a:lnTo>
                    <a:pt x="753633" y="24711"/>
                  </a:lnTo>
                  <a:close/>
                </a:path>
                <a:path w="2115820" h="175259">
                  <a:moveTo>
                    <a:pt x="753633" y="1675"/>
                  </a:moveTo>
                  <a:lnTo>
                    <a:pt x="749445" y="1675"/>
                  </a:lnTo>
                  <a:lnTo>
                    <a:pt x="649134" y="125022"/>
                  </a:lnTo>
                  <a:lnTo>
                    <a:pt x="662189" y="125022"/>
                  </a:lnTo>
                  <a:lnTo>
                    <a:pt x="744000" y="24711"/>
                  </a:lnTo>
                  <a:lnTo>
                    <a:pt x="753633" y="24711"/>
                  </a:lnTo>
                  <a:lnTo>
                    <a:pt x="753633" y="1675"/>
                  </a:lnTo>
                  <a:close/>
                </a:path>
                <a:path w="2115820" h="175259">
                  <a:moveTo>
                    <a:pt x="848743" y="1884"/>
                  </a:moveTo>
                  <a:lnTo>
                    <a:pt x="795132" y="1884"/>
                  </a:lnTo>
                  <a:lnTo>
                    <a:pt x="795132" y="148477"/>
                  </a:lnTo>
                  <a:lnTo>
                    <a:pt x="856073" y="148477"/>
                  </a:lnTo>
                  <a:lnTo>
                    <a:pt x="866033" y="147849"/>
                  </a:lnTo>
                  <a:lnTo>
                    <a:pt x="874973" y="145964"/>
                  </a:lnTo>
                  <a:lnTo>
                    <a:pt x="882892" y="142822"/>
                  </a:lnTo>
                  <a:lnTo>
                    <a:pt x="889132" y="138844"/>
                  </a:lnTo>
                  <a:lnTo>
                    <a:pt x="805603" y="138844"/>
                  </a:lnTo>
                  <a:lnTo>
                    <a:pt x="805603" y="77694"/>
                  </a:lnTo>
                  <a:lnTo>
                    <a:pt x="888179" y="77694"/>
                  </a:lnTo>
                  <a:lnTo>
                    <a:pt x="882949" y="74482"/>
                  </a:lnTo>
                  <a:lnTo>
                    <a:pt x="873873" y="72249"/>
                  </a:lnTo>
                  <a:lnTo>
                    <a:pt x="881133" y="69875"/>
                  </a:lnTo>
                  <a:lnTo>
                    <a:pt x="882729" y="68689"/>
                  </a:lnTo>
                  <a:lnTo>
                    <a:pt x="805603" y="68689"/>
                  </a:lnTo>
                  <a:lnTo>
                    <a:pt x="805603" y="11308"/>
                  </a:lnTo>
                  <a:lnTo>
                    <a:pt x="882669" y="11308"/>
                  </a:lnTo>
                  <a:lnTo>
                    <a:pt x="875758" y="7185"/>
                  </a:lnTo>
                  <a:lnTo>
                    <a:pt x="867801" y="4240"/>
                  </a:lnTo>
                  <a:lnTo>
                    <a:pt x="858796" y="2473"/>
                  </a:lnTo>
                  <a:lnTo>
                    <a:pt x="848743" y="1884"/>
                  </a:lnTo>
                  <a:close/>
                </a:path>
                <a:path w="2115820" h="175259">
                  <a:moveTo>
                    <a:pt x="888179" y="77694"/>
                  </a:moveTo>
                  <a:lnTo>
                    <a:pt x="850209" y="77694"/>
                  </a:lnTo>
                  <a:lnTo>
                    <a:pt x="868441" y="79605"/>
                  </a:lnTo>
                  <a:lnTo>
                    <a:pt x="881465" y="85337"/>
                  </a:lnTo>
                  <a:lnTo>
                    <a:pt x="889279" y="94892"/>
                  </a:lnTo>
                  <a:lnTo>
                    <a:pt x="891883" y="108269"/>
                  </a:lnTo>
                  <a:lnTo>
                    <a:pt x="891883" y="118600"/>
                  </a:lnTo>
                  <a:lnTo>
                    <a:pt x="855445" y="138844"/>
                  </a:lnTo>
                  <a:lnTo>
                    <a:pt x="889132" y="138844"/>
                  </a:lnTo>
                  <a:lnTo>
                    <a:pt x="902564" y="108269"/>
                  </a:lnTo>
                  <a:lnTo>
                    <a:pt x="902564" y="99333"/>
                  </a:lnTo>
                  <a:lnTo>
                    <a:pt x="900051" y="91655"/>
                  </a:lnTo>
                  <a:lnTo>
                    <a:pt x="889999" y="78810"/>
                  </a:lnTo>
                  <a:lnTo>
                    <a:pt x="888179" y="77694"/>
                  </a:lnTo>
                  <a:close/>
                </a:path>
                <a:path w="2115820" h="175259">
                  <a:moveTo>
                    <a:pt x="882669" y="11308"/>
                  </a:moveTo>
                  <a:lnTo>
                    <a:pt x="848324" y="11308"/>
                  </a:lnTo>
                  <a:lnTo>
                    <a:pt x="864541" y="13114"/>
                  </a:lnTo>
                  <a:lnTo>
                    <a:pt x="876125" y="18533"/>
                  </a:lnTo>
                  <a:lnTo>
                    <a:pt x="883075" y="27564"/>
                  </a:lnTo>
                  <a:lnTo>
                    <a:pt x="885391" y="40208"/>
                  </a:lnTo>
                  <a:lnTo>
                    <a:pt x="883127" y="52668"/>
                  </a:lnTo>
                  <a:lnTo>
                    <a:pt x="876334" y="61568"/>
                  </a:lnTo>
                  <a:lnTo>
                    <a:pt x="865013" y="66908"/>
                  </a:lnTo>
                  <a:lnTo>
                    <a:pt x="849162" y="68689"/>
                  </a:lnTo>
                  <a:lnTo>
                    <a:pt x="882729" y="68689"/>
                  </a:lnTo>
                  <a:lnTo>
                    <a:pt x="886578" y="65827"/>
                  </a:lnTo>
                  <a:lnTo>
                    <a:pt x="893838" y="54378"/>
                  </a:lnTo>
                  <a:lnTo>
                    <a:pt x="895653" y="47817"/>
                  </a:lnTo>
                  <a:lnTo>
                    <a:pt x="895634" y="40208"/>
                  </a:lnTo>
                  <a:lnTo>
                    <a:pt x="894841" y="31216"/>
                  </a:lnTo>
                  <a:lnTo>
                    <a:pt x="892407" y="23297"/>
                  </a:lnTo>
                  <a:lnTo>
                    <a:pt x="888350" y="16661"/>
                  </a:lnTo>
                  <a:lnTo>
                    <a:pt x="882669" y="11308"/>
                  </a:lnTo>
                  <a:close/>
                </a:path>
                <a:path w="2115820" h="175259">
                  <a:moveTo>
                    <a:pt x="945079" y="1884"/>
                  </a:moveTo>
                  <a:lnTo>
                    <a:pt x="934608" y="1884"/>
                  </a:lnTo>
                  <a:lnTo>
                    <a:pt x="934608" y="148477"/>
                  </a:lnTo>
                  <a:lnTo>
                    <a:pt x="945079" y="148477"/>
                  </a:lnTo>
                  <a:lnTo>
                    <a:pt x="945079" y="76437"/>
                  </a:lnTo>
                  <a:lnTo>
                    <a:pt x="1043926" y="76437"/>
                  </a:lnTo>
                  <a:lnTo>
                    <a:pt x="1043926" y="66594"/>
                  </a:lnTo>
                  <a:lnTo>
                    <a:pt x="945079" y="66594"/>
                  </a:lnTo>
                  <a:lnTo>
                    <a:pt x="945079" y="1884"/>
                  </a:lnTo>
                  <a:close/>
                </a:path>
                <a:path w="2115820" h="175259">
                  <a:moveTo>
                    <a:pt x="1043926" y="76437"/>
                  </a:moveTo>
                  <a:lnTo>
                    <a:pt x="1033246" y="76437"/>
                  </a:lnTo>
                  <a:lnTo>
                    <a:pt x="1033246" y="148477"/>
                  </a:lnTo>
                  <a:lnTo>
                    <a:pt x="1043926" y="148477"/>
                  </a:lnTo>
                  <a:lnTo>
                    <a:pt x="1043926" y="76437"/>
                  </a:lnTo>
                  <a:close/>
                </a:path>
                <a:path w="2115820" h="175259">
                  <a:moveTo>
                    <a:pt x="1043926" y="1884"/>
                  </a:moveTo>
                  <a:lnTo>
                    <a:pt x="1033246" y="1884"/>
                  </a:lnTo>
                  <a:lnTo>
                    <a:pt x="1033246" y="66594"/>
                  </a:lnTo>
                  <a:lnTo>
                    <a:pt x="1043926" y="66594"/>
                  </a:lnTo>
                  <a:lnTo>
                    <a:pt x="1043926" y="1884"/>
                  </a:lnTo>
                  <a:close/>
                </a:path>
                <a:path w="2115820" h="175259">
                  <a:moveTo>
                    <a:pt x="1141242" y="1465"/>
                  </a:moveTo>
                  <a:lnTo>
                    <a:pt x="1136426" y="1465"/>
                  </a:lnTo>
                  <a:lnTo>
                    <a:pt x="1067737" y="147220"/>
                  </a:lnTo>
                  <a:lnTo>
                    <a:pt x="1067737" y="148477"/>
                  </a:lnTo>
                  <a:lnTo>
                    <a:pt x="1078836" y="148477"/>
                  </a:lnTo>
                  <a:lnTo>
                    <a:pt x="1098940" y="106174"/>
                  </a:lnTo>
                  <a:lnTo>
                    <a:pt x="1190136" y="106174"/>
                  </a:lnTo>
                  <a:lnTo>
                    <a:pt x="1185834" y="96960"/>
                  </a:lnTo>
                  <a:lnTo>
                    <a:pt x="1102500" y="96960"/>
                  </a:lnTo>
                  <a:lnTo>
                    <a:pt x="1138729" y="19685"/>
                  </a:lnTo>
                  <a:lnTo>
                    <a:pt x="1149750" y="19685"/>
                  </a:lnTo>
                  <a:lnTo>
                    <a:pt x="1141242" y="1465"/>
                  </a:lnTo>
                  <a:close/>
                </a:path>
                <a:path w="2115820" h="175259">
                  <a:moveTo>
                    <a:pt x="1190136" y="106174"/>
                  </a:moveTo>
                  <a:lnTo>
                    <a:pt x="1178309" y="106174"/>
                  </a:lnTo>
                  <a:lnTo>
                    <a:pt x="1198413" y="148477"/>
                  </a:lnTo>
                  <a:lnTo>
                    <a:pt x="1209303" y="148477"/>
                  </a:lnTo>
                  <a:lnTo>
                    <a:pt x="1209303" y="147220"/>
                  </a:lnTo>
                  <a:lnTo>
                    <a:pt x="1190136" y="106174"/>
                  </a:lnTo>
                  <a:close/>
                </a:path>
                <a:path w="2115820" h="175259">
                  <a:moveTo>
                    <a:pt x="1149750" y="19685"/>
                  </a:moveTo>
                  <a:lnTo>
                    <a:pt x="1138729" y="19685"/>
                  </a:lnTo>
                  <a:lnTo>
                    <a:pt x="1174749" y="96960"/>
                  </a:lnTo>
                  <a:lnTo>
                    <a:pt x="1185834" y="96960"/>
                  </a:lnTo>
                  <a:lnTo>
                    <a:pt x="1149750" y="19685"/>
                  </a:lnTo>
                  <a:close/>
                </a:path>
                <a:path w="2115820" h="175259">
                  <a:moveTo>
                    <a:pt x="1331823" y="1675"/>
                  </a:moveTo>
                  <a:lnTo>
                    <a:pt x="1275270" y="1675"/>
                  </a:lnTo>
                  <a:lnTo>
                    <a:pt x="1265060" y="2473"/>
                  </a:lnTo>
                  <a:lnTo>
                    <a:pt x="1229725" y="28952"/>
                  </a:lnTo>
                  <a:lnTo>
                    <a:pt x="1226266" y="47328"/>
                  </a:lnTo>
                  <a:lnTo>
                    <a:pt x="1226961" y="55848"/>
                  </a:lnTo>
                  <a:lnTo>
                    <a:pt x="1257551" y="89068"/>
                  </a:lnTo>
                  <a:lnTo>
                    <a:pt x="1265846" y="90887"/>
                  </a:lnTo>
                  <a:lnTo>
                    <a:pt x="1219994" y="146801"/>
                  </a:lnTo>
                  <a:lnTo>
                    <a:pt x="1219994" y="148267"/>
                  </a:lnTo>
                  <a:lnTo>
                    <a:pt x="1231920" y="148267"/>
                  </a:lnTo>
                  <a:lnTo>
                    <a:pt x="1276735" y="92143"/>
                  </a:lnTo>
                  <a:lnTo>
                    <a:pt x="1331823" y="92143"/>
                  </a:lnTo>
                  <a:lnTo>
                    <a:pt x="1331823" y="83138"/>
                  </a:lnTo>
                  <a:lnTo>
                    <a:pt x="1275489" y="83138"/>
                  </a:lnTo>
                  <a:lnTo>
                    <a:pt x="1267464" y="82523"/>
                  </a:lnTo>
                  <a:lnTo>
                    <a:pt x="1237231" y="54880"/>
                  </a:lnTo>
                  <a:lnTo>
                    <a:pt x="1236538" y="47118"/>
                  </a:lnTo>
                  <a:lnTo>
                    <a:pt x="1237231" y="39448"/>
                  </a:lnTo>
                  <a:lnTo>
                    <a:pt x="1267464" y="11923"/>
                  </a:lnTo>
                  <a:lnTo>
                    <a:pt x="1275489" y="11308"/>
                  </a:lnTo>
                  <a:lnTo>
                    <a:pt x="1331823" y="11308"/>
                  </a:lnTo>
                  <a:lnTo>
                    <a:pt x="1331823" y="1675"/>
                  </a:lnTo>
                  <a:close/>
                </a:path>
                <a:path w="2115820" h="175259">
                  <a:moveTo>
                    <a:pt x="1331823" y="92143"/>
                  </a:moveTo>
                  <a:lnTo>
                    <a:pt x="1321352" y="92143"/>
                  </a:lnTo>
                  <a:lnTo>
                    <a:pt x="1321352" y="148267"/>
                  </a:lnTo>
                  <a:lnTo>
                    <a:pt x="1331823" y="148267"/>
                  </a:lnTo>
                  <a:lnTo>
                    <a:pt x="1331823" y="92143"/>
                  </a:lnTo>
                  <a:close/>
                </a:path>
                <a:path w="2115820" h="175259">
                  <a:moveTo>
                    <a:pt x="1331823" y="11308"/>
                  </a:moveTo>
                  <a:lnTo>
                    <a:pt x="1321561" y="11308"/>
                  </a:lnTo>
                  <a:lnTo>
                    <a:pt x="1321561" y="83138"/>
                  </a:lnTo>
                  <a:lnTo>
                    <a:pt x="1331823" y="83138"/>
                  </a:lnTo>
                  <a:lnTo>
                    <a:pt x="1331823" y="11308"/>
                  </a:lnTo>
                  <a:close/>
                </a:path>
                <a:path w="2115820" h="175259">
                  <a:moveTo>
                    <a:pt x="1492991" y="0"/>
                  </a:moveTo>
                  <a:lnTo>
                    <a:pt x="1451176" y="11779"/>
                  </a:lnTo>
                  <a:lnTo>
                    <a:pt x="1424459" y="44972"/>
                  </a:lnTo>
                  <a:lnTo>
                    <a:pt x="1419276" y="75181"/>
                  </a:lnTo>
                  <a:lnTo>
                    <a:pt x="1420571" y="90965"/>
                  </a:lnTo>
                  <a:lnTo>
                    <a:pt x="1440008" y="129210"/>
                  </a:lnTo>
                  <a:lnTo>
                    <a:pt x="1477550" y="148843"/>
                  </a:lnTo>
                  <a:lnTo>
                    <a:pt x="1492781" y="150152"/>
                  </a:lnTo>
                  <a:lnTo>
                    <a:pt x="1503699" y="149419"/>
                  </a:lnTo>
                  <a:lnTo>
                    <a:pt x="1514040" y="147220"/>
                  </a:lnTo>
                  <a:lnTo>
                    <a:pt x="1523803" y="143555"/>
                  </a:lnTo>
                  <a:lnTo>
                    <a:pt x="1529615" y="140309"/>
                  </a:lnTo>
                  <a:lnTo>
                    <a:pt x="1492781" y="140309"/>
                  </a:lnTo>
                  <a:lnTo>
                    <a:pt x="1479498" y="139158"/>
                  </a:lnTo>
                  <a:lnTo>
                    <a:pt x="1439736" y="111973"/>
                  </a:lnTo>
                  <a:lnTo>
                    <a:pt x="1429956" y="75181"/>
                  </a:lnTo>
                  <a:lnTo>
                    <a:pt x="1431043" y="61555"/>
                  </a:lnTo>
                  <a:lnTo>
                    <a:pt x="1456761" y="19933"/>
                  </a:lnTo>
                  <a:lnTo>
                    <a:pt x="1492572" y="9842"/>
                  </a:lnTo>
                  <a:lnTo>
                    <a:pt x="1529076" y="9842"/>
                  </a:lnTo>
                  <a:lnTo>
                    <a:pt x="1523190" y="6635"/>
                  </a:lnTo>
                  <a:lnTo>
                    <a:pt x="1513675" y="3088"/>
                  </a:lnTo>
                  <a:lnTo>
                    <a:pt x="1503608" y="877"/>
                  </a:lnTo>
                  <a:lnTo>
                    <a:pt x="1492991" y="0"/>
                  </a:lnTo>
                  <a:close/>
                </a:path>
                <a:path w="2115820" h="175259">
                  <a:moveTo>
                    <a:pt x="1557910" y="104918"/>
                  </a:moveTo>
                  <a:lnTo>
                    <a:pt x="1547649" y="104918"/>
                  </a:lnTo>
                  <a:lnTo>
                    <a:pt x="1543791" y="112836"/>
                  </a:lnTo>
                  <a:lnTo>
                    <a:pt x="1538909" y="119839"/>
                  </a:lnTo>
                  <a:lnTo>
                    <a:pt x="1501777" y="139734"/>
                  </a:lnTo>
                  <a:lnTo>
                    <a:pt x="1492781" y="140309"/>
                  </a:lnTo>
                  <a:lnTo>
                    <a:pt x="1529615" y="140309"/>
                  </a:lnTo>
                  <a:lnTo>
                    <a:pt x="1532989" y="138425"/>
                  </a:lnTo>
                  <a:lnTo>
                    <a:pt x="1541302" y="131854"/>
                  </a:lnTo>
                  <a:lnTo>
                    <a:pt x="1548226" y="124080"/>
                  </a:lnTo>
                  <a:lnTo>
                    <a:pt x="1553762" y="115101"/>
                  </a:lnTo>
                  <a:lnTo>
                    <a:pt x="1557910" y="104918"/>
                  </a:lnTo>
                  <a:close/>
                </a:path>
                <a:path w="2115820" h="175259">
                  <a:moveTo>
                    <a:pt x="1529076" y="9842"/>
                  </a:moveTo>
                  <a:lnTo>
                    <a:pt x="1492572" y="9842"/>
                  </a:lnTo>
                  <a:lnTo>
                    <a:pt x="1501171" y="10379"/>
                  </a:lnTo>
                  <a:lnTo>
                    <a:pt x="1509378" y="11989"/>
                  </a:lnTo>
                  <a:lnTo>
                    <a:pt x="1542483" y="35313"/>
                  </a:lnTo>
                  <a:lnTo>
                    <a:pt x="1546602" y="42721"/>
                  </a:lnTo>
                  <a:lnTo>
                    <a:pt x="1556863" y="42721"/>
                  </a:lnTo>
                  <a:lnTo>
                    <a:pt x="1552573" y="33153"/>
                  </a:lnTo>
                  <a:lnTo>
                    <a:pt x="1547024" y="24763"/>
                  </a:lnTo>
                  <a:lnTo>
                    <a:pt x="1540217" y="17551"/>
                  </a:lnTo>
                  <a:lnTo>
                    <a:pt x="1532152" y="11517"/>
                  </a:lnTo>
                  <a:lnTo>
                    <a:pt x="1529076" y="9842"/>
                  </a:lnTo>
                  <a:close/>
                </a:path>
                <a:path w="2115820" h="175259">
                  <a:moveTo>
                    <a:pt x="1644766" y="1675"/>
                  </a:moveTo>
                  <a:lnTo>
                    <a:pt x="1588014" y="1675"/>
                  </a:lnTo>
                  <a:lnTo>
                    <a:pt x="1588014" y="148267"/>
                  </a:lnTo>
                  <a:lnTo>
                    <a:pt x="1598485" y="148267"/>
                  </a:lnTo>
                  <a:lnTo>
                    <a:pt x="1598485" y="98845"/>
                  </a:lnTo>
                  <a:lnTo>
                    <a:pt x="1644766" y="98845"/>
                  </a:lnTo>
                  <a:lnTo>
                    <a:pt x="1655461" y="97994"/>
                  </a:lnTo>
                  <a:lnTo>
                    <a:pt x="1665132" y="95442"/>
                  </a:lnTo>
                  <a:lnTo>
                    <a:pt x="1673783" y="91188"/>
                  </a:lnTo>
                  <a:lnTo>
                    <a:pt x="1676315" y="89212"/>
                  </a:lnTo>
                  <a:lnTo>
                    <a:pt x="1598485" y="89212"/>
                  </a:lnTo>
                  <a:lnTo>
                    <a:pt x="1598485" y="11099"/>
                  </a:lnTo>
                  <a:lnTo>
                    <a:pt x="1675663" y="11099"/>
                  </a:lnTo>
                  <a:lnTo>
                    <a:pt x="1673585" y="9449"/>
                  </a:lnTo>
                  <a:lnTo>
                    <a:pt x="1664972" y="5130"/>
                  </a:lnTo>
                  <a:lnTo>
                    <a:pt x="1655366" y="2539"/>
                  </a:lnTo>
                  <a:lnTo>
                    <a:pt x="1644766" y="1675"/>
                  </a:lnTo>
                  <a:close/>
                </a:path>
                <a:path w="2115820" h="175259">
                  <a:moveTo>
                    <a:pt x="1675663" y="11099"/>
                  </a:moveTo>
                  <a:lnTo>
                    <a:pt x="1644766" y="11099"/>
                  </a:lnTo>
                  <a:lnTo>
                    <a:pt x="1653169" y="11792"/>
                  </a:lnTo>
                  <a:lnTo>
                    <a:pt x="1660787" y="13873"/>
                  </a:lnTo>
                  <a:lnTo>
                    <a:pt x="1685184" y="50260"/>
                  </a:lnTo>
                  <a:lnTo>
                    <a:pt x="1684451" y="58545"/>
                  </a:lnTo>
                  <a:lnTo>
                    <a:pt x="1652998" y="88544"/>
                  </a:lnTo>
                  <a:lnTo>
                    <a:pt x="1644766" y="89212"/>
                  </a:lnTo>
                  <a:lnTo>
                    <a:pt x="1676315" y="89212"/>
                  </a:lnTo>
                  <a:lnTo>
                    <a:pt x="1695655" y="50469"/>
                  </a:lnTo>
                  <a:lnTo>
                    <a:pt x="1694752" y="40273"/>
                  </a:lnTo>
                  <a:lnTo>
                    <a:pt x="1692042" y="31046"/>
                  </a:lnTo>
                  <a:lnTo>
                    <a:pt x="1687527" y="22787"/>
                  </a:lnTo>
                  <a:lnTo>
                    <a:pt x="1681205" y="15496"/>
                  </a:lnTo>
                  <a:lnTo>
                    <a:pt x="1675663" y="11099"/>
                  </a:lnTo>
                  <a:close/>
                </a:path>
                <a:path w="2115820" h="175259">
                  <a:moveTo>
                    <a:pt x="1808206" y="1884"/>
                  </a:moveTo>
                  <a:lnTo>
                    <a:pt x="1723811" y="1884"/>
                  </a:lnTo>
                  <a:lnTo>
                    <a:pt x="1723811" y="148477"/>
                  </a:lnTo>
                  <a:lnTo>
                    <a:pt x="1809044" y="148477"/>
                  </a:lnTo>
                  <a:lnTo>
                    <a:pt x="1809044" y="138634"/>
                  </a:lnTo>
                  <a:lnTo>
                    <a:pt x="1734282" y="138634"/>
                  </a:lnTo>
                  <a:lnTo>
                    <a:pt x="1734282" y="77484"/>
                  </a:lnTo>
                  <a:lnTo>
                    <a:pt x="1805274" y="77484"/>
                  </a:lnTo>
                  <a:lnTo>
                    <a:pt x="1805274" y="68060"/>
                  </a:lnTo>
                  <a:lnTo>
                    <a:pt x="1734282" y="68060"/>
                  </a:lnTo>
                  <a:lnTo>
                    <a:pt x="1734282" y="11308"/>
                  </a:lnTo>
                  <a:lnTo>
                    <a:pt x="1808206" y="11308"/>
                  </a:lnTo>
                  <a:lnTo>
                    <a:pt x="1808206" y="1884"/>
                  </a:lnTo>
                  <a:close/>
                </a:path>
                <a:path w="2115820" h="175259">
                  <a:moveTo>
                    <a:pt x="1946495" y="1884"/>
                  </a:moveTo>
                  <a:lnTo>
                    <a:pt x="1865660" y="1884"/>
                  </a:lnTo>
                  <a:lnTo>
                    <a:pt x="1852597" y="114132"/>
                  </a:lnTo>
                  <a:lnTo>
                    <a:pt x="1851556" y="122439"/>
                  </a:lnTo>
                  <a:lnTo>
                    <a:pt x="1849671" y="128931"/>
                  </a:lnTo>
                  <a:lnTo>
                    <a:pt x="1844373" y="137029"/>
                  </a:lnTo>
                  <a:lnTo>
                    <a:pt x="1839273" y="139053"/>
                  </a:lnTo>
                  <a:lnTo>
                    <a:pt x="1827127" y="139053"/>
                  </a:lnTo>
                  <a:lnTo>
                    <a:pt x="1827127" y="174654"/>
                  </a:lnTo>
                  <a:lnTo>
                    <a:pt x="1835713" y="174654"/>
                  </a:lnTo>
                  <a:lnTo>
                    <a:pt x="1835713" y="148477"/>
                  </a:lnTo>
                  <a:lnTo>
                    <a:pt x="1963039" y="148477"/>
                  </a:lnTo>
                  <a:lnTo>
                    <a:pt x="1963039" y="139262"/>
                  </a:lnTo>
                  <a:lnTo>
                    <a:pt x="1852048" y="139262"/>
                  </a:lnTo>
                  <a:lnTo>
                    <a:pt x="1856039" y="135728"/>
                  </a:lnTo>
                  <a:lnTo>
                    <a:pt x="1859219" y="130362"/>
                  </a:lnTo>
                  <a:lnTo>
                    <a:pt x="1861588" y="123163"/>
                  </a:lnTo>
                  <a:lnTo>
                    <a:pt x="1863147" y="114132"/>
                  </a:lnTo>
                  <a:lnTo>
                    <a:pt x="1874665" y="11308"/>
                  </a:lnTo>
                  <a:lnTo>
                    <a:pt x="1946495" y="11308"/>
                  </a:lnTo>
                  <a:lnTo>
                    <a:pt x="1946495" y="1884"/>
                  </a:lnTo>
                  <a:close/>
                </a:path>
                <a:path w="2115820" h="175259">
                  <a:moveTo>
                    <a:pt x="1963039" y="148477"/>
                  </a:moveTo>
                  <a:lnTo>
                    <a:pt x="1953825" y="148477"/>
                  </a:lnTo>
                  <a:lnTo>
                    <a:pt x="1953825" y="174654"/>
                  </a:lnTo>
                  <a:lnTo>
                    <a:pt x="1963039" y="174654"/>
                  </a:lnTo>
                  <a:lnTo>
                    <a:pt x="1963039" y="148477"/>
                  </a:lnTo>
                  <a:close/>
                </a:path>
                <a:path w="2115820" h="175259">
                  <a:moveTo>
                    <a:pt x="1946495" y="11308"/>
                  </a:moveTo>
                  <a:lnTo>
                    <a:pt x="1935815" y="11308"/>
                  </a:lnTo>
                  <a:lnTo>
                    <a:pt x="1935815" y="139262"/>
                  </a:lnTo>
                  <a:lnTo>
                    <a:pt x="1963039" y="139262"/>
                  </a:lnTo>
                  <a:lnTo>
                    <a:pt x="1963039" y="139053"/>
                  </a:lnTo>
                  <a:lnTo>
                    <a:pt x="1946495" y="139053"/>
                  </a:lnTo>
                  <a:lnTo>
                    <a:pt x="1946495" y="11308"/>
                  </a:lnTo>
                  <a:close/>
                </a:path>
                <a:path w="2115820" h="175259">
                  <a:moveTo>
                    <a:pt x="2047424" y="1465"/>
                  </a:moveTo>
                  <a:lnTo>
                    <a:pt x="2042607" y="1465"/>
                  </a:lnTo>
                  <a:lnTo>
                    <a:pt x="1973918" y="147220"/>
                  </a:lnTo>
                  <a:lnTo>
                    <a:pt x="1973918" y="148477"/>
                  </a:lnTo>
                  <a:lnTo>
                    <a:pt x="1985018" y="148477"/>
                  </a:lnTo>
                  <a:lnTo>
                    <a:pt x="2005122" y="106174"/>
                  </a:lnTo>
                  <a:lnTo>
                    <a:pt x="2096318" y="106174"/>
                  </a:lnTo>
                  <a:lnTo>
                    <a:pt x="2092016" y="96960"/>
                  </a:lnTo>
                  <a:lnTo>
                    <a:pt x="2008682" y="96960"/>
                  </a:lnTo>
                  <a:lnTo>
                    <a:pt x="2044911" y="19685"/>
                  </a:lnTo>
                  <a:lnTo>
                    <a:pt x="2055932" y="19685"/>
                  </a:lnTo>
                  <a:lnTo>
                    <a:pt x="2047424" y="1465"/>
                  </a:lnTo>
                  <a:close/>
                </a:path>
                <a:path w="2115820" h="175259">
                  <a:moveTo>
                    <a:pt x="2096318" y="106174"/>
                  </a:moveTo>
                  <a:lnTo>
                    <a:pt x="2084491" y="106174"/>
                  </a:lnTo>
                  <a:lnTo>
                    <a:pt x="2104595" y="148477"/>
                  </a:lnTo>
                  <a:lnTo>
                    <a:pt x="2115485" y="148477"/>
                  </a:lnTo>
                  <a:lnTo>
                    <a:pt x="2115485" y="147220"/>
                  </a:lnTo>
                  <a:lnTo>
                    <a:pt x="2096318" y="106174"/>
                  </a:lnTo>
                  <a:close/>
                </a:path>
                <a:path w="2115820" h="175259">
                  <a:moveTo>
                    <a:pt x="2055932" y="19685"/>
                  </a:moveTo>
                  <a:lnTo>
                    <a:pt x="2044911" y="19685"/>
                  </a:lnTo>
                  <a:lnTo>
                    <a:pt x="2080931" y="96960"/>
                  </a:lnTo>
                  <a:lnTo>
                    <a:pt x="2092016" y="96960"/>
                  </a:lnTo>
                  <a:lnTo>
                    <a:pt x="2055932" y="19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17782" y="7505359"/>
            <a:ext cx="3539490" cy="740133"/>
            <a:chOff x="617782" y="7475968"/>
            <a:chExt cx="3539490" cy="737235"/>
          </a:xfrm>
        </p:grpSpPr>
        <p:sp>
          <p:nvSpPr>
            <p:cNvPr id="19" name="object 19"/>
            <p:cNvSpPr/>
            <p:nvPr/>
          </p:nvSpPr>
          <p:spPr>
            <a:xfrm>
              <a:off x="617782" y="7475968"/>
              <a:ext cx="3539159" cy="73710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17566" y="7741879"/>
              <a:ext cx="2258695" cy="175260"/>
            </a:xfrm>
            <a:custGeom>
              <a:avLst/>
              <a:gdLst/>
              <a:ahLst/>
              <a:cxnLst/>
              <a:rect l="l" t="t" r="r" b="b"/>
              <a:pathLst>
                <a:path w="2258695" h="175259">
                  <a:moveTo>
                    <a:pt x="73715" y="418"/>
                  </a:moveTo>
                  <a:lnTo>
                    <a:pt x="31896" y="12198"/>
                  </a:lnTo>
                  <a:lnTo>
                    <a:pt x="5183" y="45391"/>
                  </a:lnTo>
                  <a:lnTo>
                    <a:pt x="0" y="75600"/>
                  </a:lnTo>
                  <a:lnTo>
                    <a:pt x="1295" y="91384"/>
                  </a:lnTo>
                  <a:lnTo>
                    <a:pt x="20732" y="129629"/>
                  </a:lnTo>
                  <a:lnTo>
                    <a:pt x="58270" y="149262"/>
                  </a:lnTo>
                  <a:lnTo>
                    <a:pt x="73505" y="150571"/>
                  </a:lnTo>
                  <a:lnTo>
                    <a:pt x="84421" y="149838"/>
                  </a:lnTo>
                  <a:lnTo>
                    <a:pt x="94761" y="147639"/>
                  </a:lnTo>
                  <a:lnTo>
                    <a:pt x="104525" y="143975"/>
                  </a:lnTo>
                  <a:lnTo>
                    <a:pt x="110338" y="140729"/>
                  </a:lnTo>
                  <a:lnTo>
                    <a:pt x="73505" y="140729"/>
                  </a:lnTo>
                  <a:lnTo>
                    <a:pt x="60220" y="139577"/>
                  </a:lnTo>
                  <a:lnTo>
                    <a:pt x="20457" y="112392"/>
                  </a:lnTo>
                  <a:lnTo>
                    <a:pt x="10680" y="75600"/>
                  </a:lnTo>
                  <a:lnTo>
                    <a:pt x="11766" y="61974"/>
                  </a:lnTo>
                  <a:lnTo>
                    <a:pt x="37485" y="20353"/>
                  </a:lnTo>
                  <a:lnTo>
                    <a:pt x="73296" y="10261"/>
                  </a:lnTo>
                  <a:lnTo>
                    <a:pt x="109799" y="10261"/>
                  </a:lnTo>
                  <a:lnTo>
                    <a:pt x="103910" y="7055"/>
                  </a:lnTo>
                  <a:lnTo>
                    <a:pt x="94394" y="3508"/>
                  </a:lnTo>
                  <a:lnTo>
                    <a:pt x="84329" y="1296"/>
                  </a:lnTo>
                  <a:lnTo>
                    <a:pt x="73715" y="418"/>
                  </a:lnTo>
                  <a:close/>
                </a:path>
                <a:path w="2258695" h="175259">
                  <a:moveTo>
                    <a:pt x="138634" y="105337"/>
                  </a:moveTo>
                  <a:lnTo>
                    <a:pt x="128373" y="105337"/>
                  </a:lnTo>
                  <a:lnTo>
                    <a:pt x="124511" y="113256"/>
                  </a:lnTo>
                  <a:lnTo>
                    <a:pt x="119629" y="120258"/>
                  </a:lnTo>
                  <a:lnTo>
                    <a:pt x="82497" y="140153"/>
                  </a:lnTo>
                  <a:lnTo>
                    <a:pt x="73505" y="140729"/>
                  </a:lnTo>
                  <a:lnTo>
                    <a:pt x="110338" y="140729"/>
                  </a:lnTo>
                  <a:lnTo>
                    <a:pt x="113713" y="138844"/>
                  </a:lnTo>
                  <a:lnTo>
                    <a:pt x="122025" y="132273"/>
                  </a:lnTo>
                  <a:lnTo>
                    <a:pt x="128949" y="124499"/>
                  </a:lnTo>
                  <a:lnTo>
                    <a:pt x="134485" y="115520"/>
                  </a:lnTo>
                  <a:lnTo>
                    <a:pt x="138634" y="105337"/>
                  </a:lnTo>
                  <a:close/>
                </a:path>
                <a:path w="2258695" h="175259">
                  <a:moveTo>
                    <a:pt x="109799" y="10261"/>
                  </a:moveTo>
                  <a:lnTo>
                    <a:pt x="73296" y="10261"/>
                  </a:lnTo>
                  <a:lnTo>
                    <a:pt x="81895" y="10798"/>
                  </a:lnTo>
                  <a:lnTo>
                    <a:pt x="90101" y="12408"/>
                  </a:lnTo>
                  <a:lnTo>
                    <a:pt x="123202" y="35731"/>
                  </a:lnTo>
                  <a:lnTo>
                    <a:pt x="127325" y="43140"/>
                  </a:lnTo>
                  <a:lnTo>
                    <a:pt x="137587" y="43140"/>
                  </a:lnTo>
                  <a:lnTo>
                    <a:pt x="133294" y="33572"/>
                  </a:lnTo>
                  <a:lnTo>
                    <a:pt x="127744" y="25182"/>
                  </a:lnTo>
                  <a:lnTo>
                    <a:pt x="120938" y="17971"/>
                  </a:lnTo>
                  <a:lnTo>
                    <a:pt x="112876" y="11936"/>
                  </a:lnTo>
                  <a:lnTo>
                    <a:pt x="109799" y="10261"/>
                  </a:lnTo>
                  <a:close/>
                </a:path>
                <a:path w="2258695" h="175259">
                  <a:moveTo>
                    <a:pt x="233236" y="0"/>
                  </a:moveTo>
                  <a:lnTo>
                    <a:pt x="191497" y="11897"/>
                  </a:lnTo>
                  <a:lnTo>
                    <a:pt x="164548" y="45234"/>
                  </a:lnTo>
                  <a:lnTo>
                    <a:pt x="159312" y="75600"/>
                  </a:lnTo>
                  <a:lnTo>
                    <a:pt x="160608" y="91659"/>
                  </a:lnTo>
                  <a:lnTo>
                    <a:pt x="180044" y="130258"/>
                  </a:lnTo>
                  <a:lnTo>
                    <a:pt x="217818" y="149891"/>
                  </a:lnTo>
                  <a:lnTo>
                    <a:pt x="233236" y="151199"/>
                  </a:lnTo>
                  <a:lnTo>
                    <a:pt x="248917" y="149877"/>
                  </a:lnTo>
                  <a:lnTo>
                    <a:pt x="263079" y="145912"/>
                  </a:lnTo>
                  <a:lnTo>
                    <a:pt x="271791" y="141357"/>
                  </a:lnTo>
                  <a:lnTo>
                    <a:pt x="233236" y="141357"/>
                  </a:lnTo>
                  <a:lnTo>
                    <a:pt x="220109" y="140205"/>
                  </a:lnTo>
                  <a:lnTo>
                    <a:pt x="180005" y="113059"/>
                  </a:lnTo>
                  <a:lnTo>
                    <a:pt x="169992" y="75600"/>
                  </a:lnTo>
                  <a:lnTo>
                    <a:pt x="171105" y="61817"/>
                  </a:lnTo>
                  <a:lnTo>
                    <a:pt x="197322" y="20418"/>
                  </a:lnTo>
                  <a:lnTo>
                    <a:pt x="233446" y="10052"/>
                  </a:lnTo>
                  <a:lnTo>
                    <a:pt x="271735" y="10052"/>
                  </a:lnTo>
                  <a:lnTo>
                    <a:pt x="262660" y="5288"/>
                  </a:lnTo>
                  <a:lnTo>
                    <a:pt x="248655" y="1322"/>
                  </a:lnTo>
                  <a:lnTo>
                    <a:pt x="233236" y="0"/>
                  </a:lnTo>
                  <a:close/>
                </a:path>
                <a:path w="2258695" h="175259">
                  <a:moveTo>
                    <a:pt x="271735" y="10052"/>
                  </a:moveTo>
                  <a:lnTo>
                    <a:pt x="233446" y="10052"/>
                  </a:lnTo>
                  <a:lnTo>
                    <a:pt x="246652" y="11203"/>
                  </a:lnTo>
                  <a:lnTo>
                    <a:pt x="258628" y="14659"/>
                  </a:lnTo>
                  <a:lnTo>
                    <a:pt x="292397" y="49370"/>
                  </a:lnTo>
                  <a:lnTo>
                    <a:pt x="296899" y="75600"/>
                  </a:lnTo>
                  <a:lnTo>
                    <a:pt x="295774" y="89395"/>
                  </a:lnTo>
                  <a:lnTo>
                    <a:pt x="269283" y="130991"/>
                  </a:lnTo>
                  <a:lnTo>
                    <a:pt x="233236" y="141357"/>
                  </a:lnTo>
                  <a:lnTo>
                    <a:pt x="271791" y="141357"/>
                  </a:lnTo>
                  <a:lnTo>
                    <a:pt x="302397" y="105860"/>
                  </a:lnTo>
                  <a:lnTo>
                    <a:pt x="307580" y="75600"/>
                  </a:lnTo>
                  <a:lnTo>
                    <a:pt x="306258" y="59632"/>
                  </a:lnTo>
                  <a:lnTo>
                    <a:pt x="302292" y="45234"/>
                  </a:lnTo>
                  <a:lnTo>
                    <a:pt x="295682" y="32407"/>
                  </a:lnTo>
                  <a:lnTo>
                    <a:pt x="286428" y="21151"/>
                  </a:lnTo>
                  <a:lnTo>
                    <a:pt x="275251" y="11897"/>
                  </a:lnTo>
                  <a:lnTo>
                    <a:pt x="271735" y="10052"/>
                  </a:lnTo>
                  <a:close/>
                </a:path>
                <a:path w="2258695" h="175259">
                  <a:moveTo>
                    <a:pt x="350387" y="2303"/>
                  </a:moveTo>
                  <a:lnTo>
                    <a:pt x="339706" y="2303"/>
                  </a:lnTo>
                  <a:lnTo>
                    <a:pt x="339706" y="148896"/>
                  </a:lnTo>
                  <a:lnTo>
                    <a:pt x="452583" y="148896"/>
                  </a:lnTo>
                  <a:lnTo>
                    <a:pt x="452583" y="174654"/>
                  </a:lnTo>
                  <a:lnTo>
                    <a:pt x="461378" y="174654"/>
                  </a:lnTo>
                  <a:lnTo>
                    <a:pt x="461378" y="139472"/>
                  </a:lnTo>
                  <a:lnTo>
                    <a:pt x="445253" y="139472"/>
                  </a:lnTo>
                  <a:lnTo>
                    <a:pt x="445253" y="139053"/>
                  </a:lnTo>
                  <a:lnTo>
                    <a:pt x="350387" y="139053"/>
                  </a:lnTo>
                  <a:lnTo>
                    <a:pt x="350387" y="2303"/>
                  </a:lnTo>
                  <a:close/>
                </a:path>
                <a:path w="2258695" h="175259">
                  <a:moveTo>
                    <a:pt x="445253" y="2303"/>
                  </a:moveTo>
                  <a:lnTo>
                    <a:pt x="434782" y="2303"/>
                  </a:lnTo>
                  <a:lnTo>
                    <a:pt x="434782" y="139053"/>
                  </a:lnTo>
                  <a:lnTo>
                    <a:pt x="445253" y="139053"/>
                  </a:lnTo>
                  <a:lnTo>
                    <a:pt x="445253" y="2303"/>
                  </a:lnTo>
                  <a:close/>
                </a:path>
                <a:path w="2258695" h="175259">
                  <a:moveTo>
                    <a:pt x="500700" y="2094"/>
                  </a:moveTo>
                  <a:lnTo>
                    <a:pt x="490020" y="2094"/>
                  </a:lnTo>
                  <a:lnTo>
                    <a:pt x="490020" y="148896"/>
                  </a:lnTo>
                  <a:lnTo>
                    <a:pt x="493580" y="148896"/>
                  </a:lnTo>
                  <a:lnTo>
                    <a:pt x="512709" y="125441"/>
                  </a:lnTo>
                  <a:lnTo>
                    <a:pt x="499653" y="125441"/>
                  </a:lnTo>
                  <a:lnTo>
                    <a:pt x="500643" y="75181"/>
                  </a:lnTo>
                  <a:lnTo>
                    <a:pt x="500700" y="2094"/>
                  </a:lnTo>
                  <a:close/>
                </a:path>
                <a:path w="2258695" h="175259">
                  <a:moveTo>
                    <a:pt x="604153" y="25130"/>
                  </a:moveTo>
                  <a:lnTo>
                    <a:pt x="594520" y="25130"/>
                  </a:lnTo>
                  <a:lnTo>
                    <a:pt x="593534" y="72249"/>
                  </a:lnTo>
                  <a:lnTo>
                    <a:pt x="593473" y="148896"/>
                  </a:lnTo>
                  <a:lnTo>
                    <a:pt x="604153" y="148896"/>
                  </a:lnTo>
                  <a:lnTo>
                    <a:pt x="604153" y="25130"/>
                  </a:lnTo>
                  <a:close/>
                </a:path>
                <a:path w="2258695" h="175259">
                  <a:moveTo>
                    <a:pt x="604153" y="2094"/>
                  </a:moveTo>
                  <a:lnTo>
                    <a:pt x="599964" y="2094"/>
                  </a:lnTo>
                  <a:lnTo>
                    <a:pt x="499653" y="125441"/>
                  </a:lnTo>
                  <a:lnTo>
                    <a:pt x="512709" y="125441"/>
                  </a:lnTo>
                  <a:lnTo>
                    <a:pt x="594520" y="25130"/>
                  </a:lnTo>
                  <a:lnTo>
                    <a:pt x="604153" y="25130"/>
                  </a:lnTo>
                  <a:lnTo>
                    <a:pt x="604153" y="2094"/>
                  </a:lnTo>
                  <a:close/>
                </a:path>
                <a:path w="2258695" h="175259">
                  <a:moveTo>
                    <a:pt x="701567" y="1884"/>
                  </a:moveTo>
                  <a:lnTo>
                    <a:pt x="696750" y="1884"/>
                  </a:lnTo>
                  <a:lnTo>
                    <a:pt x="628061" y="147639"/>
                  </a:lnTo>
                  <a:lnTo>
                    <a:pt x="628061" y="148896"/>
                  </a:lnTo>
                  <a:lnTo>
                    <a:pt x="639160" y="148896"/>
                  </a:lnTo>
                  <a:lnTo>
                    <a:pt x="659264" y="106593"/>
                  </a:lnTo>
                  <a:lnTo>
                    <a:pt x="750461" y="106593"/>
                  </a:lnTo>
                  <a:lnTo>
                    <a:pt x="746158" y="97379"/>
                  </a:lnTo>
                  <a:lnTo>
                    <a:pt x="662824" y="97379"/>
                  </a:lnTo>
                  <a:lnTo>
                    <a:pt x="699054" y="20104"/>
                  </a:lnTo>
                  <a:lnTo>
                    <a:pt x="710074" y="20104"/>
                  </a:lnTo>
                  <a:lnTo>
                    <a:pt x="701567" y="1884"/>
                  </a:lnTo>
                  <a:close/>
                </a:path>
                <a:path w="2258695" h="175259">
                  <a:moveTo>
                    <a:pt x="750461" y="106593"/>
                  </a:moveTo>
                  <a:lnTo>
                    <a:pt x="738634" y="106593"/>
                  </a:lnTo>
                  <a:lnTo>
                    <a:pt x="758738" y="148896"/>
                  </a:lnTo>
                  <a:lnTo>
                    <a:pt x="769627" y="148896"/>
                  </a:lnTo>
                  <a:lnTo>
                    <a:pt x="769627" y="147639"/>
                  </a:lnTo>
                  <a:lnTo>
                    <a:pt x="750461" y="106593"/>
                  </a:lnTo>
                  <a:close/>
                </a:path>
                <a:path w="2258695" h="175259">
                  <a:moveTo>
                    <a:pt x="710074" y="20104"/>
                  </a:moveTo>
                  <a:lnTo>
                    <a:pt x="699054" y="20104"/>
                  </a:lnTo>
                  <a:lnTo>
                    <a:pt x="735073" y="97379"/>
                  </a:lnTo>
                  <a:lnTo>
                    <a:pt x="746158" y="97379"/>
                  </a:lnTo>
                  <a:lnTo>
                    <a:pt x="710074" y="20104"/>
                  </a:lnTo>
                  <a:close/>
                </a:path>
                <a:path w="2258695" h="175259">
                  <a:moveTo>
                    <a:pt x="776540" y="140310"/>
                  </a:moveTo>
                  <a:lnTo>
                    <a:pt x="776540" y="148686"/>
                  </a:lnTo>
                  <a:lnTo>
                    <a:pt x="785689" y="149576"/>
                  </a:lnTo>
                  <a:lnTo>
                    <a:pt x="793450" y="149105"/>
                  </a:lnTo>
                  <a:lnTo>
                    <a:pt x="799825" y="147273"/>
                  </a:lnTo>
                  <a:lnTo>
                    <a:pt x="804812" y="144079"/>
                  </a:lnTo>
                  <a:lnTo>
                    <a:pt x="806419" y="142125"/>
                  </a:lnTo>
                  <a:lnTo>
                    <a:pt x="786313" y="142125"/>
                  </a:lnTo>
                  <a:lnTo>
                    <a:pt x="776540" y="140310"/>
                  </a:lnTo>
                  <a:close/>
                </a:path>
                <a:path w="2258695" h="175259">
                  <a:moveTo>
                    <a:pt x="902191" y="11727"/>
                  </a:moveTo>
                  <a:lnTo>
                    <a:pt x="891511" y="11727"/>
                  </a:lnTo>
                  <a:lnTo>
                    <a:pt x="891511" y="148896"/>
                  </a:lnTo>
                  <a:lnTo>
                    <a:pt x="902191" y="148896"/>
                  </a:lnTo>
                  <a:lnTo>
                    <a:pt x="902191" y="11727"/>
                  </a:lnTo>
                  <a:close/>
                </a:path>
                <a:path w="2258695" h="175259">
                  <a:moveTo>
                    <a:pt x="902191" y="2303"/>
                  </a:moveTo>
                  <a:lnTo>
                    <a:pt x="817796" y="2303"/>
                  </a:lnTo>
                  <a:lnTo>
                    <a:pt x="803891" y="125546"/>
                  </a:lnTo>
                  <a:lnTo>
                    <a:pt x="801321" y="132561"/>
                  </a:lnTo>
                  <a:lnTo>
                    <a:pt x="793224" y="140938"/>
                  </a:lnTo>
                  <a:lnTo>
                    <a:pt x="786313" y="142125"/>
                  </a:lnTo>
                  <a:lnTo>
                    <a:pt x="806419" y="142125"/>
                  </a:lnTo>
                  <a:lnTo>
                    <a:pt x="826801" y="11727"/>
                  </a:lnTo>
                  <a:lnTo>
                    <a:pt x="902191" y="11727"/>
                  </a:lnTo>
                  <a:lnTo>
                    <a:pt x="902191" y="2303"/>
                  </a:lnTo>
                  <a:close/>
                </a:path>
                <a:path w="2258695" h="175259">
                  <a:moveTo>
                    <a:pt x="953884" y="2303"/>
                  </a:moveTo>
                  <a:lnTo>
                    <a:pt x="943623" y="2303"/>
                  </a:lnTo>
                  <a:lnTo>
                    <a:pt x="943623" y="148896"/>
                  </a:lnTo>
                  <a:lnTo>
                    <a:pt x="998909" y="148896"/>
                  </a:lnTo>
                  <a:lnTo>
                    <a:pt x="1009511" y="148058"/>
                  </a:lnTo>
                  <a:lnTo>
                    <a:pt x="1019118" y="145545"/>
                  </a:lnTo>
                  <a:lnTo>
                    <a:pt x="1027730" y="141357"/>
                  </a:lnTo>
                  <a:lnTo>
                    <a:pt x="1030178" y="139472"/>
                  </a:lnTo>
                  <a:lnTo>
                    <a:pt x="953884" y="139472"/>
                  </a:lnTo>
                  <a:lnTo>
                    <a:pt x="953884" y="64291"/>
                  </a:lnTo>
                  <a:lnTo>
                    <a:pt x="1031110" y="64291"/>
                  </a:lnTo>
                  <a:lnTo>
                    <a:pt x="1027808" y="61843"/>
                  </a:lnTo>
                  <a:lnTo>
                    <a:pt x="1019222" y="57851"/>
                  </a:lnTo>
                  <a:lnTo>
                    <a:pt x="1009589" y="55456"/>
                  </a:lnTo>
                  <a:lnTo>
                    <a:pt x="998909" y="54658"/>
                  </a:lnTo>
                  <a:lnTo>
                    <a:pt x="953884" y="54658"/>
                  </a:lnTo>
                  <a:lnTo>
                    <a:pt x="953884" y="2303"/>
                  </a:lnTo>
                  <a:close/>
                </a:path>
                <a:path w="2258695" h="175259">
                  <a:moveTo>
                    <a:pt x="1031110" y="64291"/>
                  </a:moveTo>
                  <a:lnTo>
                    <a:pt x="998909" y="64291"/>
                  </a:lnTo>
                  <a:lnTo>
                    <a:pt x="1007312" y="64919"/>
                  </a:lnTo>
                  <a:lnTo>
                    <a:pt x="1014930" y="66804"/>
                  </a:lnTo>
                  <a:lnTo>
                    <a:pt x="1039120" y="101149"/>
                  </a:lnTo>
                  <a:lnTo>
                    <a:pt x="1038399" y="109237"/>
                  </a:lnTo>
                  <a:lnTo>
                    <a:pt x="1007142" y="138804"/>
                  </a:lnTo>
                  <a:lnTo>
                    <a:pt x="998909" y="139472"/>
                  </a:lnTo>
                  <a:lnTo>
                    <a:pt x="1030178" y="139472"/>
                  </a:lnTo>
                  <a:lnTo>
                    <a:pt x="1049381" y="101149"/>
                  </a:lnTo>
                  <a:lnTo>
                    <a:pt x="1048504" y="91188"/>
                  </a:lnTo>
                  <a:lnTo>
                    <a:pt x="1045872" y="82249"/>
                  </a:lnTo>
                  <a:lnTo>
                    <a:pt x="1041486" y="74330"/>
                  </a:lnTo>
                  <a:lnTo>
                    <a:pt x="1035347" y="67432"/>
                  </a:lnTo>
                  <a:lnTo>
                    <a:pt x="1031110" y="64291"/>
                  </a:lnTo>
                  <a:close/>
                </a:path>
                <a:path w="2258695" h="175259">
                  <a:moveTo>
                    <a:pt x="1087841" y="2303"/>
                  </a:moveTo>
                  <a:lnTo>
                    <a:pt x="1077370" y="2303"/>
                  </a:lnTo>
                  <a:lnTo>
                    <a:pt x="1077370" y="148896"/>
                  </a:lnTo>
                  <a:lnTo>
                    <a:pt x="1087841" y="148896"/>
                  </a:lnTo>
                  <a:lnTo>
                    <a:pt x="1087841" y="76856"/>
                  </a:lnTo>
                  <a:lnTo>
                    <a:pt x="1186686" y="76856"/>
                  </a:lnTo>
                  <a:lnTo>
                    <a:pt x="1186686" y="67013"/>
                  </a:lnTo>
                  <a:lnTo>
                    <a:pt x="1087841" y="67013"/>
                  </a:lnTo>
                  <a:lnTo>
                    <a:pt x="1087841" y="2303"/>
                  </a:lnTo>
                  <a:close/>
                </a:path>
                <a:path w="2258695" h="175259">
                  <a:moveTo>
                    <a:pt x="1186686" y="76856"/>
                  </a:moveTo>
                  <a:lnTo>
                    <a:pt x="1176006" y="76856"/>
                  </a:lnTo>
                  <a:lnTo>
                    <a:pt x="1176006" y="148896"/>
                  </a:lnTo>
                  <a:lnTo>
                    <a:pt x="1186686" y="148896"/>
                  </a:lnTo>
                  <a:lnTo>
                    <a:pt x="1186686" y="76856"/>
                  </a:lnTo>
                  <a:close/>
                </a:path>
                <a:path w="2258695" h="175259">
                  <a:moveTo>
                    <a:pt x="1186686" y="2303"/>
                  </a:moveTo>
                  <a:lnTo>
                    <a:pt x="1176006" y="2303"/>
                  </a:lnTo>
                  <a:lnTo>
                    <a:pt x="1176006" y="67013"/>
                  </a:lnTo>
                  <a:lnTo>
                    <a:pt x="1186686" y="67013"/>
                  </a:lnTo>
                  <a:lnTo>
                    <a:pt x="1186686" y="2303"/>
                  </a:lnTo>
                  <a:close/>
                </a:path>
                <a:path w="2258695" h="175259">
                  <a:moveTo>
                    <a:pt x="1284013" y="1884"/>
                  </a:moveTo>
                  <a:lnTo>
                    <a:pt x="1279196" y="1884"/>
                  </a:lnTo>
                  <a:lnTo>
                    <a:pt x="1210507" y="147639"/>
                  </a:lnTo>
                  <a:lnTo>
                    <a:pt x="1210507" y="148896"/>
                  </a:lnTo>
                  <a:lnTo>
                    <a:pt x="1221606" y="148896"/>
                  </a:lnTo>
                  <a:lnTo>
                    <a:pt x="1241710" y="106593"/>
                  </a:lnTo>
                  <a:lnTo>
                    <a:pt x="1332907" y="106593"/>
                  </a:lnTo>
                  <a:lnTo>
                    <a:pt x="1328604" y="97379"/>
                  </a:lnTo>
                  <a:lnTo>
                    <a:pt x="1245270" y="97379"/>
                  </a:lnTo>
                  <a:lnTo>
                    <a:pt x="1281500" y="20104"/>
                  </a:lnTo>
                  <a:lnTo>
                    <a:pt x="1292520" y="20104"/>
                  </a:lnTo>
                  <a:lnTo>
                    <a:pt x="1284013" y="1884"/>
                  </a:lnTo>
                  <a:close/>
                </a:path>
                <a:path w="2258695" h="175259">
                  <a:moveTo>
                    <a:pt x="1332907" y="106593"/>
                  </a:moveTo>
                  <a:lnTo>
                    <a:pt x="1321080" y="106593"/>
                  </a:lnTo>
                  <a:lnTo>
                    <a:pt x="1341184" y="148896"/>
                  </a:lnTo>
                  <a:lnTo>
                    <a:pt x="1352074" y="148896"/>
                  </a:lnTo>
                  <a:lnTo>
                    <a:pt x="1352074" y="147639"/>
                  </a:lnTo>
                  <a:lnTo>
                    <a:pt x="1332907" y="106593"/>
                  </a:lnTo>
                  <a:close/>
                </a:path>
                <a:path w="2258695" h="175259">
                  <a:moveTo>
                    <a:pt x="1292520" y="20104"/>
                  </a:moveTo>
                  <a:lnTo>
                    <a:pt x="1281500" y="20104"/>
                  </a:lnTo>
                  <a:lnTo>
                    <a:pt x="1317520" y="97379"/>
                  </a:lnTo>
                  <a:lnTo>
                    <a:pt x="1328604" y="97379"/>
                  </a:lnTo>
                  <a:lnTo>
                    <a:pt x="1292520" y="20104"/>
                  </a:lnTo>
                  <a:close/>
                </a:path>
                <a:path w="2258695" h="175259">
                  <a:moveTo>
                    <a:pt x="1474583" y="2094"/>
                  </a:moveTo>
                  <a:lnTo>
                    <a:pt x="1418040" y="2094"/>
                  </a:lnTo>
                  <a:lnTo>
                    <a:pt x="1407831" y="2892"/>
                  </a:lnTo>
                  <a:lnTo>
                    <a:pt x="1372492" y="29370"/>
                  </a:lnTo>
                  <a:lnTo>
                    <a:pt x="1369036" y="47747"/>
                  </a:lnTo>
                  <a:lnTo>
                    <a:pt x="1369730" y="56268"/>
                  </a:lnTo>
                  <a:lnTo>
                    <a:pt x="1400317" y="89487"/>
                  </a:lnTo>
                  <a:lnTo>
                    <a:pt x="1408616" y="91306"/>
                  </a:lnTo>
                  <a:lnTo>
                    <a:pt x="1362754" y="147220"/>
                  </a:lnTo>
                  <a:lnTo>
                    <a:pt x="1362754" y="148686"/>
                  </a:lnTo>
                  <a:lnTo>
                    <a:pt x="1374691" y="148686"/>
                  </a:lnTo>
                  <a:lnTo>
                    <a:pt x="1419506" y="92562"/>
                  </a:lnTo>
                  <a:lnTo>
                    <a:pt x="1474583" y="92562"/>
                  </a:lnTo>
                  <a:lnTo>
                    <a:pt x="1474583" y="83557"/>
                  </a:lnTo>
                  <a:lnTo>
                    <a:pt x="1418250" y="83557"/>
                  </a:lnTo>
                  <a:lnTo>
                    <a:pt x="1410225" y="82942"/>
                  </a:lnTo>
                  <a:lnTo>
                    <a:pt x="1379991" y="55299"/>
                  </a:lnTo>
                  <a:lnTo>
                    <a:pt x="1379298" y="47537"/>
                  </a:lnTo>
                  <a:lnTo>
                    <a:pt x="1379991" y="39868"/>
                  </a:lnTo>
                  <a:lnTo>
                    <a:pt x="1410225" y="12342"/>
                  </a:lnTo>
                  <a:lnTo>
                    <a:pt x="1418250" y="11727"/>
                  </a:lnTo>
                  <a:lnTo>
                    <a:pt x="1474583" y="11727"/>
                  </a:lnTo>
                  <a:lnTo>
                    <a:pt x="1474583" y="2094"/>
                  </a:lnTo>
                  <a:close/>
                </a:path>
                <a:path w="2258695" h="175259">
                  <a:moveTo>
                    <a:pt x="1474583" y="92562"/>
                  </a:moveTo>
                  <a:lnTo>
                    <a:pt x="1464112" y="92562"/>
                  </a:lnTo>
                  <a:lnTo>
                    <a:pt x="1464112" y="148686"/>
                  </a:lnTo>
                  <a:lnTo>
                    <a:pt x="1474583" y="148686"/>
                  </a:lnTo>
                  <a:lnTo>
                    <a:pt x="1474583" y="92562"/>
                  </a:lnTo>
                  <a:close/>
                </a:path>
                <a:path w="2258695" h="175259">
                  <a:moveTo>
                    <a:pt x="1474583" y="11727"/>
                  </a:moveTo>
                  <a:lnTo>
                    <a:pt x="1464321" y="11727"/>
                  </a:lnTo>
                  <a:lnTo>
                    <a:pt x="1464321" y="83557"/>
                  </a:lnTo>
                  <a:lnTo>
                    <a:pt x="1474583" y="83557"/>
                  </a:lnTo>
                  <a:lnTo>
                    <a:pt x="1474583" y="11727"/>
                  </a:lnTo>
                  <a:close/>
                </a:path>
                <a:path w="2258695" h="175259">
                  <a:moveTo>
                    <a:pt x="1635761" y="418"/>
                  </a:moveTo>
                  <a:lnTo>
                    <a:pt x="1593942" y="12198"/>
                  </a:lnTo>
                  <a:lnTo>
                    <a:pt x="1567229" y="45391"/>
                  </a:lnTo>
                  <a:lnTo>
                    <a:pt x="1562046" y="75600"/>
                  </a:lnTo>
                  <a:lnTo>
                    <a:pt x="1563342" y="91384"/>
                  </a:lnTo>
                  <a:lnTo>
                    <a:pt x="1582779" y="129629"/>
                  </a:lnTo>
                  <a:lnTo>
                    <a:pt x="1620315" y="149262"/>
                  </a:lnTo>
                  <a:lnTo>
                    <a:pt x="1635552" y="150571"/>
                  </a:lnTo>
                  <a:lnTo>
                    <a:pt x="1646464" y="149838"/>
                  </a:lnTo>
                  <a:lnTo>
                    <a:pt x="1656802" y="147639"/>
                  </a:lnTo>
                  <a:lnTo>
                    <a:pt x="1666568" y="143975"/>
                  </a:lnTo>
                  <a:lnTo>
                    <a:pt x="1672383" y="140729"/>
                  </a:lnTo>
                  <a:lnTo>
                    <a:pt x="1635552" y="140729"/>
                  </a:lnTo>
                  <a:lnTo>
                    <a:pt x="1622264" y="139577"/>
                  </a:lnTo>
                  <a:lnTo>
                    <a:pt x="1582502" y="112392"/>
                  </a:lnTo>
                  <a:lnTo>
                    <a:pt x="1572726" y="75600"/>
                  </a:lnTo>
                  <a:lnTo>
                    <a:pt x="1573812" y="61974"/>
                  </a:lnTo>
                  <a:lnTo>
                    <a:pt x="1599532" y="20353"/>
                  </a:lnTo>
                  <a:lnTo>
                    <a:pt x="1635342" y="10261"/>
                  </a:lnTo>
                  <a:lnTo>
                    <a:pt x="1671845" y="10261"/>
                  </a:lnTo>
                  <a:lnTo>
                    <a:pt x="1665954" y="7055"/>
                  </a:lnTo>
                  <a:lnTo>
                    <a:pt x="1656437" y="3508"/>
                  </a:lnTo>
                  <a:lnTo>
                    <a:pt x="1646373" y="1296"/>
                  </a:lnTo>
                  <a:lnTo>
                    <a:pt x="1635761" y="418"/>
                  </a:lnTo>
                  <a:close/>
                </a:path>
                <a:path w="2258695" h="175259">
                  <a:moveTo>
                    <a:pt x="1700681" y="105337"/>
                  </a:moveTo>
                  <a:lnTo>
                    <a:pt x="1690419" y="105337"/>
                  </a:lnTo>
                  <a:lnTo>
                    <a:pt x="1686556" y="113256"/>
                  </a:lnTo>
                  <a:lnTo>
                    <a:pt x="1681672" y="120258"/>
                  </a:lnTo>
                  <a:lnTo>
                    <a:pt x="1644542" y="140153"/>
                  </a:lnTo>
                  <a:lnTo>
                    <a:pt x="1635552" y="140729"/>
                  </a:lnTo>
                  <a:lnTo>
                    <a:pt x="1672383" y="140729"/>
                  </a:lnTo>
                  <a:lnTo>
                    <a:pt x="1675760" y="138844"/>
                  </a:lnTo>
                  <a:lnTo>
                    <a:pt x="1684068" y="132273"/>
                  </a:lnTo>
                  <a:lnTo>
                    <a:pt x="1690993" y="124499"/>
                  </a:lnTo>
                  <a:lnTo>
                    <a:pt x="1696531" y="115520"/>
                  </a:lnTo>
                  <a:lnTo>
                    <a:pt x="1700681" y="105337"/>
                  </a:lnTo>
                  <a:close/>
                </a:path>
                <a:path w="2258695" h="175259">
                  <a:moveTo>
                    <a:pt x="1671845" y="10261"/>
                  </a:moveTo>
                  <a:lnTo>
                    <a:pt x="1635342" y="10261"/>
                  </a:lnTo>
                  <a:lnTo>
                    <a:pt x="1643942" y="10798"/>
                  </a:lnTo>
                  <a:lnTo>
                    <a:pt x="1652148" y="12408"/>
                  </a:lnTo>
                  <a:lnTo>
                    <a:pt x="1685247" y="35731"/>
                  </a:lnTo>
                  <a:lnTo>
                    <a:pt x="1689372" y="43140"/>
                  </a:lnTo>
                  <a:lnTo>
                    <a:pt x="1699634" y="43140"/>
                  </a:lnTo>
                  <a:lnTo>
                    <a:pt x="1695338" y="33572"/>
                  </a:lnTo>
                  <a:lnTo>
                    <a:pt x="1689787" y="25182"/>
                  </a:lnTo>
                  <a:lnTo>
                    <a:pt x="1682981" y="17971"/>
                  </a:lnTo>
                  <a:lnTo>
                    <a:pt x="1674922" y="11936"/>
                  </a:lnTo>
                  <a:lnTo>
                    <a:pt x="1671845" y="10261"/>
                  </a:lnTo>
                  <a:close/>
                </a:path>
                <a:path w="2258695" h="175259">
                  <a:moveTo>
                    <a:pt x="1787537" y="2094"/>
                  </a:moveTo>
                  <a:lnTo>
                    <a:pt x="1730784" y="2094"/>
                  </a:lnTo>
                  <a:lnTo>
                    <a:pt x="1730784" y="148686"/>
                  </a:lnTo>
                  <a:lnTo>
                    <a:pt x="1741255" y="148686"/>
                  </a:lnTo>
                  <a:lnTo>
                    <a:pt x="1741255" y="99264"/>
                  </a:lnTo>
                  <a:lnTo>
                    <a:pt x="1787537" y="99264"/>
                  </a:lnTo>
                  <a:lnTo>
                    <a:pt x="1798227" y="98413"/>
                  </a:lnTo>
                  <a:lnTo>
                    <a:pt x="1807899" y="95861"/>
                  </a:lnTo>
                  <a:lnTo>
                    <a:pt x="1816552" y="91607"/>
                  </a:lnTo>
                  <a:lnTo>
                    <a:pt x="1819085" y="89631"/>
                  </a:lnTo>
                  <a:lnTo>
                    <a:pt x="1741255" y="89631"/>
                  </a:lnTo>
                  <a:lnTo>
                    <a:pt x="1741255" y="11517"/>
                  </a:lnTo>
                  <a:lnTo>
                    <a:pt x="1818434" y="11517"/>
                  </a:lnTo>
                  <a:lnTo>
                    <a:pt x="1816356" y="9868"/>
                  </a:lnTo>
                  <a:lnTo>
                    <a:pt x="1807743" y="5549"/>
                  </a:lnTo>
                  <a:lnTo>
                    <a:pt x="1798137" y="2958"/>
                  </a:lnTo>
                  <a:lnTo>
                    <a:pt x="1787537" y="2094"/>
                  </a:lnTo>
                  <a:close/>
                </a:path>
                <a:path w="2258695" h="175259">
                  <a:moveTo>
                    <a:pt x="1818434" y="11517"/>
                  </a:moveTo>
                  <a:lnTo>
                    <a:pt x="1787537" y="11517"/>
                  </a:lnTo>
                  <a:lnTo>
                    <a:pt x="1795940" y="12211"/>
                  </a:lnTo>
                  <a:lnTo>
                    <a:pt x="1803557" y="14293"/>
                  </a:lnTo>
                  <a:lnTo>
                    <a:pt x="1827954" y="50679"/>
                  </a:lnTo>
                  <a:lnTo>
                    <a:pt x="1827220" y="58964"/>
                  </a:lnTo>
                  <a:lnTo>
                    <a:pt x="1795767" y="88963"/>
                  </a:lnTo>
                  <a:lnTo>
                    <a:pt x="1787537" y="89631"/>
                  </a:lnTo>
                  <a:lnTo>
                    <a:pt x="1819085" y="89631"/>
                  </a:lnTo>
                  <a:lnTo>
                    <a:pt x="1838425" y="50888"/>
                  </a:lnTo>
                  <a:lnTo>
                    <a:pt x="1837522" y="40692"/>
                  </a:lnTo>
                  <a:lnTo>
                    <a:pt x="1834813" y="31465"/>
                  </a:lnTo>
                  <a:lnTo>
                    <a:pt x="1830297" y="23206"/>
                  </a:lnTo>
                  <a:lnTo>
                    <a:pt x="1823975" y="15915"/>
                  </a:lnTo>
                  <a:lnTo>
                    <a:pt x="1818434" y="11517"/>
                  </a:lnTo>
                  <a:close/>
                </a:path>
                <a:path w="2258695" h="175259">
                  <a:moveTo>
                    <a:pt x="1950966" y="2303"/>
                  </a:moveTo>
                  <a:lnTo>
                    <a:pt x="1866571" y="2303"/>
                  </a:lnTo>
                  <a:lnTo>
                    <a:pt x="1866571" y="148896"/>
                  </a:lnTo>
                  <a:lnTo>
                    <a:pt x="1951804" y="148896"/>
                  </a:lnTo>
                  <a:lnTo>
                    <a:pt x="1951804" y="139053"/>
                  </a:lnTo>
                  <a:lnTo>
                    <a:pt x="1877042" y="139053"/>
                  </a:lnTo>
                  <a:lnTo>
                    <a:pt x="1877042" y="77903"/>
                  </a:lnTo>
                  <a:lnTo>
                    <a:pt x="1948034" y="77903"/>
                  </a:lnTo>
                  <a:lnTo>
                    <a:pt x="1948034" y="68479"/>
                  </a:lnTo>
                  <a:lnTo>
                    <a:pt x="1877042" y="68479"/>
                  </a:lnTo>
                  <a:lnTo>
                    <a:pt x="1877042" y="11727"/>
                  </a:lnTo>
                  <a:lnTo>
                    <a:pt x="1950966" y="11727"/>
                  </a:lnTo>
                  <a:lnTo>
                    <a:pt x="1950966" y="2303"/>
                  </a:lnTo>
                  <a:close/>
                </a:path>
                <a:path w="2258695" h="175259">
                  <a:moveTo>
                    <a:pt x="2089255" y="2303"/>
                  </a:moveTo>
                  <a:lnTo>
                    <a:pt x="2008420" y="2303"/>
                  </a:lnTo>
                  <a:lnTo>
                    <a:pt x="1995358" y="114551"/>
                  </a:lnTo>
                  <a:lnTo>
                    <a:pt x="1994326" y="122858"/>
                  </a:lnTo>
                  <a:lnTo>
                    <a:pt x="1992441" y="129350"/>
                  </a:lnTo>
                  <a:lnTo>
                    <a:pt x="1987133" y="137448"/>
                  </a:lnTo>
                  <a:lnTo>
                    <a:pt x="1982033" y="139472"/>
                  </a:lnTo>
                  <a:lnTo>
                    <a:pt x="1969887" y="139472"/>
                  </a:lnTo>
                  <a:lnTo>
                    <a:pt x="1969887" y="175073"/>
                  </a:lnTo>
                  <a:lnTo>
                    <a:pt x="1978473" y="175073"/>
                  </a:lnTo>
                  <a:lnTo>
                    <a:pt x="1978473" y="148896"/>
                  </a:lnTo>
                  <a:lnTo>
                    <a:pt x="2105799" y="148896"/>
                  </a:lnTo>
                  <a:lnTo>
                    <a:pt x="2105799" y="139681"/>
                  </a:lnTo>
                  <a:lnTo>
                    <a:pt x="1994808" y="139681"/>
                  </a:lnTo>
                  <a:lnTo>
                    <a:pt x="1998801" y="136148"/>
                  </a:lnTo>
                  <a:lnTo>
                    <a:pt x="2001983" y="130781"/>
                  </a:lnTo>
                  <a:lnTo>
                    <a:pt x="2004352" y="123582"/>
                  </a:lnTo>
                  <a:lnTo>
                    <a:pt x="2005907" y="114551"/>
                  </a:lnTo>
                  <a:lnTo>
                    <a:pt x="2017425" y="11727"/>
                  </a:lnTo>
                  <a:lnTo>
                    <a:pt x="2089255" y="11727"/>
                  </a:lnTo>
                  <a:lnTo>
                    <a:pt x="2089255" y="2303"/>
                  </a:lnTo>
                  <a:close/>
                </a:path>
                <a:path w="2258695" h="175259">
                  <a:moveTo>
                    <a:pt x="2105799" y="148896"/>
                  </a:moveTo>
                  <a:lnTo>
                    <a:pt x="2096585" y="148896"/>
                  </a:lnTo>
                  <a:lnTo>
                    <a:pt x="2096585" y="175073"/>
                  </a:lnTo>
                  <a:lnTo>
                    <a:pt x="2105799" y="175073"/>
                  </a:lnTo>
                  <a:lnTo>
                    <a:pt x="2105799" y="148896"/>
                  </a:lnTo>
                  <a:close/>
                </a:path>
                <a:path w="2258695" h="175259">
                  <a:moveTo>
                    <a:pt x="2089255" y="11727"/>
                  </a:moveTo>
                  <a:lnTo>
                    <a:pt x="2078575" y="11727"/>
                  </a:lnTo>
                  <a:lnTo>
                    <a:pt x="2078575" y="139681"/>
                  </a:lnTo>
                  <a:lnTo>
                    <a:pt x="2105799" y="139681"/>
                  </a:lnTo>
                  <a:lnTo>
                    <a:pt x="2105799" y="139472"/>
                  </a:lnTo>
                  <a:lnTo>
                    <a:pt x="2089255" y="139472"/>
                  </a:lnTo>
                  <a:lnTo>
                    <a:pt x="2089255" y="11727"/>
                  </a:lnTo>
                  <a:close/>
                </a:path>
                <a:path w="2258695" h="175259">
                  <a:moveTo>
                    <a:pt x="2190195" y="1884"/>
                  </a:moveTo>
                  <a:lnTo>
                    <a:pt x="2185378" y="1884"/>
                  </a:lnTo>
                  <a:lnTo>
                    <a:pt x="2116689" y="147639"/>
                  </a:lnTo>
                  <a:lnTo>
                    <a:pt x="2116689" y="148896"/>
                  </a:lnTo>
                  <a:lnTo>
                    <a:pt x="2127788" y="148896"/>
                  </a:lnTo>
                  <a:lnTo>
                    <a:pt x="2147892" y="106593"/>
                  </a:lnTo>
                  <a:lnTo>
                    <a:pt x="2239089" y="106593"/>
                  </a:lnTo>
                  <a:lnTo>
                    <a:pt x="2234786" y="97379"/>
                  </a:lnTo>
                  <a:lnTo>
                    <a:pt x="2151452" y="97379"/>
                  </a:lnTo>
                  <a:lnTo>
                    <a:pt x="2187682" y="20104"/>
                  </a:lnTo>
                  <a:lnTo>
                    <a:pt x="2198702" y="20104"/>
                  </a:lnTo>
                  <a:lnTo>
                    <a:pt x="2190195" y="1884"/>
                  </a:lnTo>
                  <a:close/>
                </a:path>
                <a:path w="2258695" h="175259">
                  <a:moveTo>
                    <a:pt x="2239089" y="106593"/>
                  </a:moveTo>
                  <a:lnTo>
                    <a:pt x="2227262" y="106593"/>
                  </a:lnTo>
                  <a:lnTo>
                    <a:pt x="2247366" y="148896"/>
                  </a:lnTo>
                  <a:lnTo>
                    <a:pt x="2258255" y="148896"/>
                  </a:lnTo>
                  <a:lnTo>
                    <a:pt x="2258255" y="147639"/>
                  </a:lnTo>
                  <a:lnTo>
                    <a:pt x="2239089" y="106593"/>
                  </a:lnTo>
                  <a:close/>
                </a:path>
                <a:path w="2258695" h="175259">
                  <a:moveTo>
                    <a:pt x="2198702" y="20104"/>
                  </a:moveTo>
                  <a:lnTo>
                    <a:pt x="2187682" y="20104"/>
                  </a:lnTo>
                  <a:lnTo>
                    <a:pt x="2223701" y="97379"/>
                  </a:lnTo>
                  <a:lnTo>
                    <a:pt x="2234786" y="97379"/>
                  </a:lnTo>
                  <a:lnTo>
                    <a:pt x="2198702" y="2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17782" y="8329450"/>
            <a:ext cx="3539490" cy="740133"/>
            <a:chOff x="617782" y="8296833"/>
            <a:chExt cx="3539490" cy="737235"/>
          </a:xfrm>
        </p:grpSpPr>
        <p:sp>
          <p:nvSpPr>
            <p:cNvPr id="22" name="object 22"/>
            <p:cNvSpPr/>
            <p:nvPr/>
          </p:nvSpPr>
          <p:spPr>
            <a:xfrm>
              <a:off x="617782" y="8296833"/>
              <a:ext cx="3539159" cy="73710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11284" y="8561980"/>
              <a:ext cx="1771650" cy="175260"/>
            </a:xfrm>
            <a:custGeom>
              <a:avLst/>
              <a:gdLst/>
              <a:ahLst/>
              <a:cxnLst/>
              <a:rect l="l" t="t" r="r" b="b"/>
              <a:pathLst>
                <a:path w="1771650" h="175259">
                  <a:moveTo>
                    <a:pt x="119368" y="2303"/>
                  </a:moveTo>
                  <a:lnTo>
                    <a:pt x="38532" y="2303"/>
                  </a:lnTo>
                  <a:lnTo>
                    <a:pt x="25470" y="114551"/>
                  </a:lnTo>
                  <a:lnTo>
                    <a:pt x="24432" y="122858"/>
                  </a:lnTo>
                  <a:lnTo>
                    <a:pt x="22547" y="129350"/>
                  </a:lnTo>
                  <a:lnTo>
                    <a:pt x="17242" y="137448"/>
                  </a:lnTo>
                  <a:lnTo>
                    <a:pt x="12146" y="139472"/>
                  </a:lnTo>
                  <a:lnTo>
                    <a:pt x="0" y="139472"/>
                  </a:lnTo>
                  <a:lnTo>
                    <a:pt x="0" y="175073"/>
                  </a:lnTo>
                  <a:lnTo>
                    <a:pt x="8586" y="175073"/>
                  </a:lnTo>
                  <a:lnTo>
                    <a:pt x="8586" y="148896"/>
                  </a:lnTo>
                  <a:lnTo>
                    <a:pt x="135912" y="148896"/>
                  </a:lnTo>
                  <a:lnTo>
                    <a:pt x="135912" y="139681"/>
                  </a:lnTo>
                  <a:lnTo>
                    <a:pt x="24920" y="139681"/>
                  </a:lnTo>
                  <a:lnTo>
                    <a:pt x="28912" y="136148"/>
                  </a:lnTo>
                  <a:lnTo>
                    <a:pt x="32093" y="130781"/>
                  </a:lnTo>
                  <a:lnTo>
                    <a:pt x="34462" y="123582"/>
                  </a:lnTo>
                  <a:lnTo>
                    <a:pt x="36019" y="114551"/>
                  </a:lnTo>
                  <a:lnTo>
                    <a:pt x="47537" y="11727"/>
                  </a:lnTo>
                  <a:lnTo>
                    <a:pt x="119368" y="11727"/>
                  </a:lnTo>
                  <a:lnTo>
                    <a:pt x="119368" y="2303"/>
                  </a:lnTo>
                  <a:close/>
                </a:path>
                <a:path w="1771650" h="175259">
                  <a:moveTo>
                    <a:pt x="135912" y="148896"/>
                  </a:moveTo>
                  <a:lnTo>
                    <a:pt x="126697" y="148896"/>
                  </a:lnTo>
                  <a:lnTo>
                    <a:pt x="126697" y="175073"/>
                  </a:lnTo>
                  <a:lnTo>
                    <a:pt x="135912" y="175073"/>
                  </a:lnTo>
                  <a:lnTo>
                    <a:pt x="135912" y="148896"/>
                  </a:lnTo>
                  <a:close/>
                </a:path>
                <a:path w="1771650" h="175259">
                  <a:moveTo>
                    <a:pt x="119368" y="11727"/>
                  </a:moveTo>
                  <a:lnTo>
                    <a:pt x="108687" y="11727"/>
                  </a:lnTo>
                  <a:lnTo>
                    <a:pt x="108687" y="139681"/>
                  </a:lnTo>
                  <a:lnTo>
                    <a:pt x="135912" y="139681"/>
                  </a:lnTo>
                  <a:lnTo>
                    <a:pt x="135912" y="139472"/>
                  </a:lnTo>
                  <a:lnTo>
                    <a:pt x="119368" y="139472"/>
                  </a:lnTo>
                  <a:lnTo>
                    <a:pt x="119368" y="11727"/>
                  </a:lnTo>
                  <a:close/>
                </a:path>
                <a:path w="1771650" h="175259">
                  <a:moveTo>
                    <a:pt x="248779" y="2303"/>
                  </a:moveTo>
                  <a:lnTo>
                    <a:pt x="164384" y="2303"/>
                  </a:lnTo>
                  <a:lnTo>
                    <a:pt x="164384" y="148896"/>
                  </a:lnTo>
                  <a:lnTo>
                    <a:pt x="249617" y="148896"/>
                  </a:lnTo>
                  <a:lnTo>
                    <a:pt x="249617" y="139053"/>
                  </a:lnTo>
                  <a:lnTo>
                    <a:pt x="174855" y="139053"/>
                  </a:lnTo>
                  <a:lnTo>
                    <a:pt x="174855" y="77903"/>
                  </a:lnTo>
                  <a:lnTo>
                    <a:pt x="245848" y="77903"/>
                  </a:lnTo>
                  <a:lnTo>
                    <a:pt x="245848" y="68479"/>
                  </a:lnTo>
                  <a:lnTo>
                    <a:pt x="174855" y="68479"/>
                  </a:lnTo>
                  <a:lnTo>
                    <a:pt x="174855" y="11727"/>
                  </a:lnTo>
                  <a:lnTo>
                    <a:pt x="248779" y="11727"/>
                  </a:lnTo>
                  <a:lnTo>
                    <a:pt x="248779" y="2303"/>
                  </a:lnTo>
                  <a:close/>
                </a:path>
                <a:path w="1771650" h="175259">
                  <a:moveTo>
                    <a:pt x="266027" y="140310"/>
                  </a:moveTo>
                  <a:lnTo>
                    <a:pt x="266027" y="148686"/>
                  </a:lnTo>
                  <a:lnTo>
                    <a:pt x="275176" y="149576"/>
                  </a:lnTo>
                  <a:lnTo>
                    <a:pt x="282937" y="149105"/>
                  </a:lnTo>
                  <a:lnTo>
                    <a:pt x="289311" y="147273"/>
                  </a:lnTo>
                  <a:lnTo>
                    <a:pt x="294298" y="144079"/>
                  </a:lnTo>
                  <a:lnTo>
                    <a:pt x="295906" y="142125"/>
                  </a:lnTo>
                  <a:lnTo>
                    <a:pt x="275799" y="142125"/>
                  </a:lnTo>
                  <a:lnTo>
                    <a:pt x="266027" y="140310"/>
                  </a:lnTo>
                  <a:close/>
                </a:path>
                <a:path w="1771650" h="175259">
                  <a:moveTo>
                    <a:pt x="391678" y="11727"/>
                  </a:moveTo>
                  <a:lnTo>
                    <a:pt x="380997" y="11727"/>
                  </a:lnTo>
                  <a:lnTo>
                    <a:pt x="380997" y="148896"/>
                  </a:lnTo>
                  <a:lnTo>
                    <a:pt x="391678" y="148896"/>
                  </a:lnTo>
                  <a:lnTo>
                    <a:pt x="391678" y="11727"/>
                  </a:lnTo>
                  <a:close/>
                </a:path>
                <a:path w="1771650" h="175259">
                  <a:moveTo>
                    <a:pt x="391678" y="2303"/>
                  </a:moveTo>
                  <a:lnTo>
                    <a:pt x="307282" y="2303"/>
                  </a:lnTo>
                  <a:lnTo>
                    <a:pt x="293378" y="125546"/>
                  </a:lnTo>
                  <a:lnTo>
                    <a:pt x="290808" y="132561"/>
                  </a:lnTo>
                  <a:lnTo>
                    <a:pt x="282710" y="140938"/>
                  </a:lnTo>
                  <a:lnTo>
                    <a:pt x="275799" y="142125"/>
                  </a:lnTo>
                  <a:lnTo>
                    <a:pt x="295906" y="142125"/>
                  </a:lnTo>
                  <a:lnTo>
                    <a:pt x="316287" y="11727"/>
                  </a:lnTo>
                  <a:lnTo>
                    <a:pt x="391678" y="11727"/>
                  </a:lnTo>
                  <a:lnTo>
                    <a:pt x="391678" y="2303"/>
                  </a:lnTo>
                  <a:close/>
                </a:path>
                <a:path w="1771650" h="175259">
                  <a:moveTo>
                    <a:pt x="497611" y="0"/>
                  </a:moveTo>
                  <a:lnTo>
                    <a:pt x="455871" y="11897"/>
                  </a:lnTo>
                  <a:lnTo>
                    <a:pt x="428922" y="45234"/>
                  </a:lnTo>
                  <a:lnTo>
                    <a:pt x="423686" y="75600"/>
                  </a:lnTo>
                  <a:lnTo>
                    <a:pt x="424982" y="91659"/>
                  </a:lnTo>
                  <a:lnTo>
                    <a:pt x="444418" y="130258"/>
                  </a:lnTo>
                  <a:lnTo>
                    <a:pt x="482192" y="149891"/>
                  </a:lnTo>
                  <a:lnTo>
                    <a:pt x="497611" y="151199"/>
                  </a:lnTo>
                  <a:lnTo>
                    <a:pt x="513291" y="149877"/>
                  </a:lnTo>
                  <a:lnTo>
                    <a:pt x="527452" y="145912"/>
                  </a:lnTo>
                  <a:lnTo>
                    <a:pt x="536165" y="141357"/>
                  </a:lnTo>
                  <a:lnTo>
                    <a:pt x="497611" y="141357"/>
                  </a:lnTo>
                  <a:lnTo>
                    <a:pt x="484482" y="140205"/>
                  </a:lnTo>
                  <a:lnTo>
                    <a:pt x="444379" y="113059"/>
                  </a:lnTo>
                  <a:lnTo>
                    <a:pt x="434366" y="75600"/>
                  </a:lnTo>
                  <a:lnTo>
                    <a:pt x="435479" y="61817"/>
                  </a:lnTo>
                  <a:lnTo>
                    <a:pt x="461695" y="20418"/>
                  </a:lnTo>
                  <a:lnTo>
                    <a:pt x="497820" y="10052"/>
                  </a:lnTo>
                  <a:lnTo>
                    <a:pt x="536109" y="10052"/>
                  </a:lnTo>
                  <a:lnTo>
                    <a:pt x="527034" y="5288"/>
                  </a:lnTo>
                  <a:lnTo>
                    <a:pt x="513029" y="1322"/>
                  </a:lnTo>
                  <a:lnTo>
                    <a:pt x="497611" y="0"/>
                  </a:lnTo>
                  <a:close/>
                </a:path>
                <a:path w="1771650" h="175259">
                  <a:moveTo>
                    <a:pt x="536109" y="10052"/>
                  </a:moveTo>
                  <a:lnTo>
                    <a:pt x="497820" y="10052"/>
                  </a:lnTo>
                  <a:lnTo>
                    <a:pt x="511026" y="11203"/>
                  </a:lnTo>
                  <a:lnTo>
                    <a:pt x="523002" y="14659"/>
                  </a:lnTo>
                  <a:lnTo>
                    <a:pt x="556771" y="49370"/>
                  </a:lnTo>
                  <a:lnTo>
                    <a:pt x="561274" y="75600"/>
                  </a:lnTo>
                  <a:lnTo>
                    <a:pt x="560148" y="89395"/>
                  </a:lnTo>
                  <a:lnTo>
                    <a:pt x="533656" y="130991"/>
                  </a:lnTo>
                  <a:lnTo>
                    <a:pt x="497611" y="141357"/>
                  </a:lnTo>
                  <a:lnTo>
                    <a:pt x="536165" y="141357"/>
                  </a:lnTo>
                  <a:lnTo>
                    <a:pt x="566771" y="105860"/>
                  </a:lnTo>
                  <a:lnTo>
                    <a:pt x="571954" y="75600"/>
                  </a:lnTo>
                  <a:lnTo>
                    <a:pt x="570632" y="59632"/>
                  </a:lnTo>
                  <a:lnTo>
                    <a:pt x="566666" y="45234"/>
                  </a:lnTo>
                  <a:lnTo>
                    <a:pt x="560056" y="32407"/>
                  </a:lnTo>
                  <a:lnTo>
                    <a:pt x="550803" y="21151"/>
                  </a:lnTo>
                  <a:lnTo>
                    <a:pt x="539625" y="11897"/>
                  </a:lnTo>
                  <a:lnTo>
                    <a:pt x="536109" y="10052"/>
                  </a:lnTo>
                  <a:close/>
                </a:path>
                <a:path w="1771650" h="175259">
                  <a:moveTo>
                    <a:pt x="657690" y="2303"/>
                  </a:moveTo>
                  <a:lnTo>
                    <a:pt x="604080" y="2303"/>
                  </a:lnTo>
                  <a:lnTo>
                    <a:pt x="604080" y="148896"/>
                  </a:lnTo>
                  <a:lnTo>
                    <a:pt x="665020" y="148896"/>
                  </a:lnTo>
                  <a:lnTo>
                    <a:pt x="674980" y="148268"/>
                  </a:lnTo>
                  <a:lnTo>
                    <a:pt x="683920" y="146383"/>
                  </a:lnTo>
                  <a:lnTo>
                    <a:pt x="691839" y="143242"/>
                  </a:lnTo>
                  <a:lnTo>
                    <a:pt x="698079" y="139263"/>
                  </a:lnTo>
                  <a:lnTo>
                    <a:pt x="614550" y="139263"/>
                  </a:lnTo>
                  <a:lnTo>
                    <a:pt x="614550" y="78113"/>
                  </a:lnTo>
                  <a:lnTo>
                    <a:pt x="697126" y="78113"/>
                  </a:lnTo>
                  <a:lnTo>
                    <a:pt x="691896" y="74902"/>
                  </a:lnTo>
                  <a:lnTo>
                    <a:pt x="682821" y="72668"/>
                  </a:lnTo>
                  <a:lnTo>
                    <a:pt x="690080" y="70294"/>
                  </a:lnTo>
                  <a:lnTo>
                    <a:pt x="691676" y="69108"/>
                  </a:lnTo>
                  <a:lnTo>
                    <a:pt x="614550" y="69108"/>
                  </a:lnTo>
                  <a:lnTo>
                    <a:pt x="614550" y="11727"/>
                  </a:lnTo>
                  <a:lnTo>
                    <a:pt x="691616" y="11727"/>
                  </a:lnTo>
                  <a:lnTo>
                    <a:pt x="684706" y="7604"/>
                  </a:lnTo>
                  <a:lnTo>
                    <a:pt x="676748" y="4659"/>
                  </a:lnTo>
                  <a:lnTo>
                    <a:pt x="667743" y="2892"/>
                  </a:lnTo>
                  <a:lnTo>
                    <a:pt x="657690" y="2303"/>
                  </a:lnTo>
                  <a:close/>
                </a:path>
                <a:path w="1771650" h="175259">
                  <a:moveTo>
                    <a:pt x="697126" y="78113"/>
                  </a:moveTo>
                  <a:lnTo>
                    <a:pt x="659156" y="78113"/>
                  </a:lnTo>
                  <a:lnTo>
                    <a:pt x="677389" y="80024"/>
                  </a:lnTo>
                  <a:lnTo>
                    <a:pt x="690412" y="85756"/>
                  </a:lnTo>
                  <a:lnTo>
                    <a:pt x="698226" y="95311"/>
                  </a:lnTo>
                  <a:lnTo>
                    <a:pt x="700831" y="108688"/>
                  </a:lnTo>
                  <a:lnTo>
                    <a:pt x="700831" y="119019"/>
                  </a:lnTo>
                  <a:lnTo>
                    <a:pt x="664392" y="139263"/>
                  </a:lnTo>
                  <a:lnTo>
                    <a:pt x="698079" y="139263"/>
                  </a:lnTo>
                  <a:lnTo>
                    <a:pt x="711511" y="108688"/>
                  </a:lnTo>
                  <a:lnTo>
                    <a:pt x="711511" y="99752"/>
                  </a:lnTo>
                  <a:lnTo>
                    <a:pt x="708998" y="92074"/>
                  </a:lnTo>
                  <a:lnTo>
                    <a:pt x="698946" y="79230"/>
                  </a:lnTo>
                  <a:lnTo>
                    <a:pt x="697126" y="78113"/>
                  </a:lnTo>
                  <a:close/>
                </a:path>
                <a:path w="1771650" h="175259">
                  <a:moveTo>
                    <a:pt x="691616" y="11727"/>
                  </a:moveTo>
                  <a:lnTo>
                    <a:pt x="657272" y="11727"/>
                  </a:lnTo>
                  <a:lnTo>
                    <a:pt x="673488" y="13533"/>
                  </a:lnTo>
                  <a:lnTo>
                    <a:pt x="685072" y="18952"/>
                  </a:lnTo>
                  <a:lnTo>
                    <a:pt x="692022" y="27983"/>
                  </a:lnTo>
                  <a:lnTo>
                    <a:pt x="694339" y="40627"/>
                  </a:lnTo>
                  <a:lnTo>
                    <a:pt x="692074" y="53087"/>
                  </a:lnTo>
                  <a:lnTo>
                    <a:pt x="685281" y="61988"/>
                  </a:lnTo>
                  <a:lnTo>
                    <a:pt x="673960" y="67328"/>
                  </a:lnTo>
                  <a:lnTo>
                    <a:pt x="658109" y="69108"/>
                  </a:lnTo>
                  <a:lnTo>
                    <a:pt x="691676" y="69108"/>
                  </a:lnTo>
                  <a:lnTo>
                    <a:pt x="695525" y="66246"/>
                  </a:lnTo>
                  <a:lnTo>
                    <a:pt x="702785" y="54798"/>
                  </a:lnTo>
                  <a:lnTo>
                    <a:pt x="704600" y="48236"/>
                  </a:lnTo>
                  <a:lnTo>
                    <a:pt x="704582" y="40627"/>
                  </a:lnTo>
                  <a:lnTo>
                    <a:pt x="703789" y="31635"/>
                  </a:lnTo>
                  <a:lnTo>
                    <a:pt x="701354" y="23716"/>
                  </a:lnTo>
                  <a:lnTo>
                    <a:pt x="697297" y="17080"/>
                  </a:lnTo>
                  <a:lnTo>
                    <a:pt x="691616" y="11727"/>
                  </a:lnTo>
                  <a:close/>
                </a:path>
                <a:path w="1771650" h="175259">
                  <a:moveTo>
                    <a:pt x="797015" y="1884"/>
                  </a:moveTo>
                  <a:lnTo>
                    <a:pt x="792198" y="1884"/>
                  </a:lnTo>
                  <a:lnTo>
                    <a:pt x="723509" y="147639"/>
                  </a:lnTo>
                  <a:lnTo>
                    <a:pt x="723509" y="148896"/>
                  </a:lnTo>
                  <a:lnTo>
                    <a:pt x="734609" y="148896"/>
                  </a:lnTo>
                  <a:lnTo>
                    <a:pt x="754713" y="106593"/>
                  </a:lnTo>
                  <a:lnTo>
                    <a:pt x="845909" y="106593"/>
                  </a:lnTo>
                  <a:lnTo>
                    <a:pt x="841607" y="97379"/>
                  </a:lnTo>
                  <a:lnTo>
                    <a:pt x="758273" y="97379"/>
                  </a:lnTo>
                  <a:lnTo>
                    <a:pt x="794502" y="20104"/>
                  </a:lnTo>
                  <a:lnTo>
                    <a:pt x="805523" y="20104"/>
                  </a:lnTo>
                  <a:lnTo>
                    <a:pt x="797015" y="1884"/>
                  </a:lnTo>
                  <a:close/>
                </a:path>
                <a:path w="1771650" h="175259">
                  <a:moveTo>
                    <a:pt x="845909" y="106593"/>
                  </a:moveTo>
                  <a:lnTo>
                    <a:pt x="834082" y="106593"/>
                  </a:lnTo>
                  <a:lnTo>
                    <a:pt x="854186" y="148896"/>
                  </a:lnTo>
                  <a:lnTo>
                    <a:pt x="865076" y="148896"/>
                  </a:lnTo>
                  <a:lnTo>
                    <a:pt x="865076" y="147639"/>
                  </a:lnTo>
                  <a:lnTo>
                    <a:pt x="845909" y="106593"/>
                  </a:lnTo>
                  <a:close/>
                </a:path>
                <a:path w="1771650" h="175259">
                  <a:moveTo>
                    <a:pt x="805523" y="20104"/>
                  </a:moveTo>
                  <a:lnTo>
                    <a:pt x="794502" y="20104"/>
                  </a:lnTo>
                  <a:lnTo>
                    <a:pt x="830522" y="97379"/>
                  </a:lnTo>
                  <a:lnTo>
                    <a:pt x="841607" y="97379"/>
                  </a:lnTo>
                  <a:lnTo>
                    <a:pt x="805523" y="20104"/>
                  </a:lnTo>
                  <a:close/>
                </a:path>
                <a:path w="1771650" h="175259">
                  <a:moveTo>
                    <a:pt x="987587" y="2094"/>
                  </a:moveTo>
                  <a:lnTo>
                    <a:pt x="931044" y="2094"/>
                  </a:lnTo>
                  <a:lnTo>
                    <a:pt x="920835" y="2892"/>
                  </a:lnTo>
                  <a:lnTo>
                    <a:pt x="885496" y="29370"/>
                  </a:lnTo>
                  <a:lnTo>
                    <a:pt x="882041" y="47747"/>
                  </a:lnTo>
                  <a:lnTo>
                    <a:pt x="882734" y="56268"/>
                  </a:lnTo>
                  <a:lnTo>
                    <a:pt x="913322" y="89487"/>
                  </a:lnTo>
                  <a:lnTo>
                    <a:pt x="921621" y="91306"/>
                  </a:lnTo>
                  <a:lnTo>
                    <a:pt x="875758" y="147220"/>
                  </a:lnTo>
                  <a:lnTo>
                    <a:pt x="875758" y="148686"/>
                  </a:lnTo>
                  <a:lnTo>
                    <a:pt x="887695" y="148686"/>
                  </a:lnTo>
                  <a:lnTo>
                    <a:pt x="932510" y="92562"/>
                  </a:lnTo>
                  <a:lnTo>
                    <a:pt x="987587" y="92562"/>
                  </a:lnTo>
                  <a:lnTo>
                    <a:pt x="987587" y="83557"/>
                  </a:lnTo>
                  <a:lnTo>
                    <a:pt x="931254" y="83557"/>
                  </a:lnTo>
                  <a:lnTo>
                    <a:pt x="923230" y="82942"/>
                  </a:lnTo>
                  <a:lnTo>
                    <a:pt x="892996" y="55299"/>
                  </a:lnTo>
                  <a:lnTo>
                    <a:pt x="892302" y="47537"/>
                  </a:lnTo>
                  <a:lnTo>
                    <a:pt x="892996" y="39868"/>
                  </a:lnTo>
                  <a:lnTo>
                    <a:pt x="923230" y="12342"/>
                  </a:lnTo>
                  <a:lnTo>
                    <a:pt x="931254" y="11727"/>
                  </a:lnTo>
                  <a:lnTo>
                    <a:pt x="987587" y="11727"/>
                  </a:lnTo>
                  <a:lnTo>
                    <a:pt x="987587" y="2094"/>
                  </a:lnTo>
                  <a:close/>
                </a:path>
                <a:path w="1771650" h="175259">
                  <a:moveTo>
                    <a:pt x="987587" y="92562"/>
                  </a:moveTo>
                  <a:lnTo>
                    <a:pt x="977116" y="92562"/>
                  </a:lnTo>
                  <a:lnTo>
                    <a:pt x="977116" y="148686"/>
                  </a:lnTo>
                  <a:lnTo>
                    <a:pt x="987587" y="148686"/>
                  </a:lnTo>
                  <a:lnTo>
                    <a:pt x="987587" y="92562"/>
                  </a:lnTo>
                  <a:close/>
                </a:path>
                <a:path w="1771650" h="175259">
                  <a:moveTo>
                    <a:pt x="987587" y="11727"/>
                  </a:moveTo>
                  <a:lnTo>
                    <a:pt x="977326" y="11727"/>
                  </a:lnTo>
                  <a:lnTo>
                    <a:pt x="977326" y="83557"/>
                  </a:lnTo>
                  <a:lnTo>
                    <a:pt x="987587" y="83557"/>
                  </a:lnTo>
                  <a:lnTo>
                    <a:pt x="987587" y="11727"/>
                  </a:lnTo>
                  <a:close/>
                </a:path>
                <a:path w="1771650" h="175259">
                  <a:moveTo>
                    <a:pt x="1148760" y="418"/>
                  </a:moveTo>
                  <a:lnTo>
                    <a:pt x="1106945" y="12198"/>
                  </a:lnTo>
                  <a:lnTo>
                    <a:pt x="1080228" y="45391"/>
                  </a:lnTo>
                  <a:lnTo>
                    <a:pt x="1075045" y="75600"/>
                  </a:lnTo>
                  <a:lnTo>
                    <a:pt x="1076341" y="91384"/>
                  </a:lnTo>
                  <a:lnTo>
                    <a:pt x="1095778" y="129629"/>
                  </a:lnTo>
                  <a:lnTo>
                    <a:pt x="1133320" y="149262"/>
                  </a:lnTo>
                  <a:lnTo>
                    <a:pt x="1148551" y="150571"/>
                  </a:lnTo>
                  <a:lnTo>
                    <a:pt x="1159469" y="149838"/>
                  </a:lnTo>
                  <a:lnTo>
                    <a:pt x="1169809" y="147639"/>
                  </a:lnTo>
                  <a:lnTo>
                    <a:pt x="1179573" y="143975"/>
                  </a:lnTo>
                  <a:lnTo>
                    <a:pt x="1185385" y="140729"/>
                  </a:lnTo>
                  <a:lnTo>
                    <a:pt x="1148551" y="140729"/>
                  </a:lnTo>
                  <a:lnTo>
                    <a:pt x="1135267" y="139577"/>
                  </a:lnTo>
                  <a:lnTo>
                    <a:pt x="1095506" y="112392"/>
                  </a:lnTo>
                  <a:lnTo>
                    <a:pt x="1085726" y="75600"/>
                  </a:lnTo>
                  <a:lnTo>
                    <a:pt x="1086813" y="61974"/>
                  </a:lnTo>
                  <a:lnTo>
                    <a:pt x="1112531" y="20353"/>
                  </a:lnTo>
                  <a:lnTo>
                    <a:pt x="1148341" y="10261"/>
                  </a:lnTo>
                  <a:lnTo>
                    <a:pt x="1184846" y="10261"/>
                  </a:lnTo>
                  <a:lnTo>
                    <a:pt x="1178959" y="7055"/>
                  </a:lnTo>
                  <a:lnTo>
                    <a:pt x="1169444" y="3508"/>
                  </a:lnTo>
                  <a:lnTo>
                    <a:pt x="1159378" y="1296"/>
                  </a:lnTo>
                  <a:lnTo>
                    <a:pt x="1148760" y="418"/>
                  </a:lnTo>
                  <a:close/>
                </a:path>
                <a:path w="1771650" h="175259">
                  <a:moveTo>
                    <a:pt x="1213680" y="105337"/>
                  </a:moveTo>
                  <a:lnTo>
                    <a:pt x="1203418" y="105337"/>
                  </a:lnTo>
                  <a:lnTo>
                    <a:pt x="1199561" y="113256"/>
                  </a:lnTo>
                  <a:lnTo>
                    <a:pt x="1194679" y="120258"/>
                  </a:lnTo>
                  <a:lnTo>
                    <a:pt x="1157547" y="140153"/>
                  </a:lnTo>
                  <a:lnTo>
                    <a:pt x="1148551" y="140729"/>
                  </a:lnTo>
                  <a:lnTo>
                    <a:pt x="1185385" y="140729"/>
                  </a:lnTo>
                  <a:lnTo>
                    <a:pt x="1188759" y="138844"/>
                  </a:lnTo>
                  <a:lnTo>
                    <a:pt x="1197072" y="132273"/>
                  </a:lnTo>
                  <a:lnTo>
                    <a:pt x="1203996" y="124499"/>
                  </a:lnTo>
                  <a:lnTo>
                    <a:pt x="1209531" y="115520"/>
                  </a:lnTo>
                  <a:lnTo>
                    <a:pt x="1213680" y="105337"/>
                  </a:lnTo>
                  <a:close/>
                </a:path>
                <a:path w="1771650" h="175259">
                  <a:moveTo>
                    <a:pt x="1184846" y="10261"/>
                  </a:moveTo>
                  <a:lnTo>
                    <a:pt x="1148341" y="10261"/>
                  </a:lnTo>
                  <a:lnTo>
                    <a:pt x="1156941" y="10798"/>
                  </a:lnTo>
                  <a:lnTo>
                    <a:pt x="1165147" y="12408"/>
                  </a:lnTo>
                  <a:lnTo>
                    <a:pt x="1198252" y="35731"/>
                  </a:lnTo>
                  <a:lnTo>
                    <a:pt x="1202371" y="43140"/>
                  </a:lnTo>
                  <a:lnTo>
                    <a:pt x="1212633" y="43140"/>
                  </a:lnTo>
                  <a:lnTo>
                    <a:pt x="1208343" y="33572"/>
                  </a:lnTo>
                  <a:lnTo>
                    <a:pt x="1202794" y="25182"/>
                  </a:lnTo>
                  <a:lnTo>
                    <a:pt x="1195986" y="17971"/>
                  </a:lnTo>
                  <a:lnTo>
                    <a:pt x="1187921" y="11936"/>
                  </a:lnTo>
                  <a:lnTo>
                    <a:pt x="1184846" y="10261"/>
                  </a:lnTo>
                  <a:close/>
                </a:path>
                <a:path w="1771650" h="175259">
                  <a:moveTo>
                    <a:pt x="1300536" y="2094"/>
                  </a:moveTo>
                  <a:lnTo>
                    <a:pt x="1243784" y="2094"/>
                  </a:lnTo>
                  <a:lnTo>
                    <a:pt x="1243784" y="148686"/>
                  </a:lnTo>
                  <a:lnTo>
                    <a:pt x="1254255" y="148686"/>
                  </a:lnTo>
                  <a:lnTo>
                    <a:pt x="1254255" y="99264"/>
                  </a:lnTo>
                  <a:lnTo>
                    <a:pt x="1300536" y="99264"/>
                  </a:lnTo>
                  <a:lnTo>
                    <a:pt x="1311230" y="98413"/>
                  </a:lnTo>
                  <a:lnTo>
                    <a:pt x="1320902" y="95861"/>
                  </a:lnTo>
                  <a:lnTo>
                    <a:pt x="1329552" y="91607"/>
                  </a:lnTo>
                  <a:lnTo>
                    <a:pt x="1332085" y="89631"/>
                  </a:lnTo>
                  <a:lnTo>
                    <a:pt x="1254255" y="89631"/>
                  </a:lnTo>
                  <a:lnTo>
                    <a:pt x="1254255" y="11517"/>
                  </a:lnTo>
                  <a:lnTo>
                    <a:pt x="1331433" y="11517"/>
                  </a:lnTo>
                  <a:lnTo>
                    <a:pt x="1329355" y="9868"/>
                  </a:lnTo>
                  <a:lnTo>
                    <a:pt x="1320742" y="5549"/>
                  </a:lnTo>
                  <a:lnTo>
                    <a:pt x="1311136" y="2958"/>
                  </a:lnTo>
                  <a:lnTo>
                    <a:pt x="1300536" y="2094"/>
                  </a:lnTo>
                  <a:close/>
                </a:path>
                <a:path w="1771650" h="175259">
                  <a:moveTo>
                    <a:pt x="1331433" y="11517"/>
                  </a:moveTo>
                  <a:lnTo>
                    <a:pt x="1300536" y="11517"/>
                  </a:lnTo>
                  <a:lnTo>
                    <a:pt x="1308939" y="12211"/>
                  </a:lnTo>
                  <a:lnTo>
                    <a:pt x="1316556" y="14293"/>
                  </a:lnTo>
                  <a:lnTo>
                    <a:pt x="1340953" y="50679"/>
                  </a:lnTo>
                  <a:lnTo>
                    <a:pt x="1340221" y="58964"/>
                  </a:lnTo>
                  <a:lnTo>
                    <a:pt x="1308768" y="88963"/>
                  </a:lnTo>
                  <a:lnTo>
                    <a:pt x="1300536" y="89631"/>
                  </a:lnTo>
                  <a:lnTo>
                    <a:pt x="1332085" y="89631"/>
                  </a:lnTo>
                  <a:lnTo>
                    <a:pt x="1351424" y="50888"/>
                  </a:lnTo>
                  <a:lnTo>
                    <a:pt x="1350521" y="40692"/>
                  </a:lnTo>
                  <a:lnTo>
                    <a:pt x="1347812" y="31465"/>
                  </a:lnTo>
                  <a:lnTo>
                    <a:pt x="1343296" y="23206"/>
                  </a:lnTo>
                  <a:lnTo>
                    <a:pt x="1336974" y="15915"/>
                  </a:lnTo>
                  <a:lnTo>
                    <a:pt x="1331433" y="11517"/>
                  </a:lnTo>
                  <a:close/>
                </a:path>
                <a:path w="1771650" h="175259">
                  <a:moveTo>
                    <a:pt x="1463976" y="2303"/>
                  </a:moveTo>
                  <a:lnTo>
                    <a:pt x="1379581" y="2303"/>
                  </a:lnTo>
                  <a:lnTo>
                    <a:pt x="1379581" y="148896"/>
                  </a:lnTo>
                  <a:lnTo>
                    <a:pt x="1464814" y="148896"/>
                  </a:lnTo>
                  <a:lnTo>
                    <a:pt x="1464814" y="139053"/>
                  </a:lnTo>
                  <a:lnTo>
                    <a:pt x="1390051" y="139053"/>
                  </a:lnTo>
                  <a:lnTo>
                    <a:pt x="1390051" y="77903"/>
                  </a:lnTo>
                  <a:lnTo>
                    <a:pt x="1461044" y="77903"/>
                  </a:lnTo>
                  <a:lnTo>
                    <a:pt x="1461044" y="68479"/>
                  </a:lnTo>
                  <a:lnTo>
                    <a:pt x="1390051" y="68479"/>
                  </a:lnTo>
                  <a:lnTo>
                    <a:pt x="1390051" y="11727"/>
                  </a:lnTo>
                  <a:lnTo>
                    <a:pt x="1463976" y="11727"/>
                  </a:lnTo>
                  <a:lnTo>
                    <a:pt x="1463976" y="2303"/>
                  </a:lnTo>
                  <a:close/>
                </a:path>
                <a:path w="1771650" h="175259">
                  <a:moveTo>
                    <a:pt x="1602265" y="2303"/>
                  </a:moveTo>
                  <a:lnTo>
                    <a:pt x="1521430" y="2303"/>
                  </a:lnTo>
                  <a:lnTo>
                    <a:pt x="1508367" y="114551"/>
                  </a:lnTo>
                  <a:lnTo>
                    <a:pt x="1507325" y="122858"/>
                  </a:lnTo>
                  <a:lnTo>
                    <a:pt x="1505441" y="129350"/>
                  </a:lnTo>
                  <a:lnTo>
                    <a:pt x="1500142" y="137448"/>
                  </a:lnTo>
                  <a:lnTo>
                    <a:pt x="1495043" y="139472"/>
                  </a:lnTo>
                  <a:lnTo>
                    <a:pt x="1482897" y="139472"/>
                  </a:lnTo>
                  <a:lnTo>
                    <a:pt x="1482897" y="175073"/>
                  </a:lnTo>
                  <a:lnTo>
                    <a:pt x="1491483" y="175073"/>
                  </a:lnTo>
                  <a:lnTo>
                    <a:pt x="1491483" y="148896"/>
                  </a:lnTo>
                  <a:lnTo>
                    <a:pt x="1618809" y="148896"/>
                  </a:lnTo>
                  <a:lnTo>
                    <a:pt x="1618809" y="139681"/>
                  </a:lnTo>
                  <a:lnTo>
                    <a:pt x="1507817" y="139681"/>
                  </a:lnTo>
                  <a:lnTo>
                    <a:pt x="1511809" y="136148"/>
                  </a:lnTo>
                  <a:lnTo>
                    <a:pt x="1514989" y="130781"/>
                  </a:lnTo>
                  <a:lnTo>
                    <a:pt x="1517358" y="123582"/>
                  </a:lnTo>
                  <a:lnTo>
                    <a:pt x="1518917" y="114551"/>
                  </a:lnTo>
                  <a:lnTo>
                    <a:pt x="1530435" y="11727"/>
                  </a:lnTo>
                  <a:lnTo>
                    <a:pt x="1602265" y="11727"/>
                  </a:lnTo>
                  <a:lnTo>
                    <a:pt x="1602265" y="2303"/>
                  </a:lnTo>
                  <a:close/>
                </a:path>
                <a:path w="1771650" h="175259">
                  <a:moveTo>
                    <a:pt x="1618809" y="148896"/>
                  </a:moveTo>
                  <a:lnTo>
                    <a:pt x="1609594" y="148896"/>
                  </a:lnTo>
                  <a:lnTo>
                    <a:pt x="1609594" y="175073"/>
                  </a:lnTo>
                  <a:lnTo>
                    <a:pt x="1618809" y="175073"/>
                  </a:lnTo>
                  <a:lnTo>
                    <a:pt x="1618809" y="148896"/>
                  </a:lnTo>
                  <a:close/>
                </a:path>
                <a:path w="1771650" h="175259">
                  <a:moveTo>
                    <a:pt x="1602265" y="11727"/>
                  </a:moveTo>
                  <a:lnTo>
                    <a:pt x="1591585" y="11727"/>
                  </a:lnTo>
                  <a:lnTo>
                    <a:pt x="1591585" y="139681"/>
                  </a:lnTo>
                  <a:lnTo>
                    <a:pt x="1618809" y="139681"/>
                  </a:lnTo>
                  <a:lnTo>
                    <a:pt x="1618809" y="139472"/>
                  </a:lnTo>
                  <a:lnTo>
                    <a:pt x="1602265" y="139472"/>
                  </a:lnTo>
                  <a:lnTo>
                    <a:pt x="1602265" y="11727"/>
                  </a:lnTo>
                  <a:close/>
                </a:path>
                <a:path w="1771650" h="175259">
                  <a:moveTo>
                    <a:pt x="1703194" y="1884"/>
                  </a:moveTo>
                  <a:lnTo>
                    <a:pt x="1698377" y="1884"/>
                  </a:lnTo>
                  <a:lnTo>
                    <a:pt x="1629688" y="147639"/>
                  </a:lnTo>
                  <a:lnTo>
                    <a:pt x="1629688" y="148896"/>
                  </a:lnTo>
                  <a:lnTo>
                    <a:pt x="1640787" y="148896"/>
                  </a:lnTo>
                  <a:lnTo>
                    <a:pt x="1660891" y="106593"/>
                  </a:lnTo>
                  <a:lnTo>
                    <a:pt x="1752088" y="106593"/>
                  </a:lnTo>
                  <a:lnTo>
                    <a:pt x="1747785" y="97379"/>
                  </a:lnTo>
                  <a:lnTo>
                    <a:pt x="1664451" y="97379"/>
                  </a:lnTo>
                  <a:lnTo>
                    <a:pt x="1700681" y="20104"/>
                  </a:lnTo>
                  <a:lnTo>
                    <a:pt x="1711701" y="20104"/>
                  </a:lnTo>
                  <a:lnTo>
                    <a:pt x="1703194" y="1884"/>
                  </a:lnTo>
                  <a:close/>
                </a:path>
                <a:path w="1771650" h="175259">
                  <a:moveTo>
                    <a:pt x="1752088" y="106593"/>
                  </a:moveTo>
                  <a:lnTo>
                    <a:pt x="1740261" y="106593"/>
                  </a:lnTo>
                  <a:lnTo>
                    <a:pt x="1760365" y="148896"/>
                  </a:lnTo>
                  <a:lnTo>
                    <a:pt x="1771254" y="148896"/>
                  </a:lnTo>
                  <a:lnTo>
                    <a:pt x="1771254" y="147639"/>
                  </a:lnTo>
                  <a:lnTo>
                    <a:pt x="1752088" y="106593"/>
                  </a:lnTo>
                  <a:close/>
                </a:path>
                <a:path w="1771650" h="175259">
                  <a:moveTo>
                    <a:pt x="1711701" y="20104"/>
                  </a:moveTo>
                  <a:lnTo>
                    <a:pt x="1700681" y="20104"/>
                  </a:lnTo>
                  <a:lnTo>
                    <a:pt x="1736701" y="97379"/>
                  </a:lnTo>
                  <a:lnTo>
                    <a:pt x="1747785" y="97379"/>
                  </a:lnTo>
                  <a:lnTo>
                    <a:pt x="1711701" y="2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17782" y="9153544"/>
            <a:ext cx="3539490" cy="740133"/>
            <a:chOff x="617782" y="9117701"/>
            <a:chExt cx="3539490" cy="737235"/>
          </a:xfrm>
        </p:grpSpPr>
        <p:sp>
          <p:nvSpPr>
            <p:cNvPr id="25" name="object 25"/>
            <p:cNvSpPr/>
            <p:nvPr/>
          </p:nvSpPr>
          <p:spPr>
            <a:xfrm>
              <a:off x="617782" y="9117701"/>
              <a:ext cx="3539159" cy="7371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26990" y="9382677"/>
              <a:ext cx="2748858" cy="1746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17782" y="9977639"/>
            <a:ext cx="3539490" cy="740133"/>
            <a:chOff x="617782" y="9938569"/>
            <a:chExt cx="3539490" cy="737235"/>
          </a:xfrm>
        </p:grpSpPr>
        <p:sp>
          <p:nvSpPr>
            <p:cNvPr id="28" name="object 28"/>
            <p:cNvSpPr/>
            <p:nvPr/>
          </p:nvSpPr>
          <p:spPr>
            <a:xfrm>
              <a:off x="617782" y="9938569"/>
              <a:ext cx="3539159" cy="73710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09399" y="10202595"/>
              <a:ext cx="1865630" cy="175260"/>
            </a:xfrm>
            <a:custGeom>
              <a:avLst/>
              <a:gdLst/>
              <a:ahLst/>
              <a:cxnLst/>
              <a:rect l="l" t="t" r="r" b="b"/>
              <a:pathLst>
                <a:path w="1865630" h="175259">
                  <a:moveTo>
                    <a:pt x="73505" y="1465"/>
                  </a:moveTo>
                  <a:lnTo>
                    <a:pt x="68689" y="1465"/>
                  </a:lnTo>
                  <a:lnTo>
                    <a:pt x="0" y="147220"/>
                  </a:lnTo>
                  <a:lnTo>
                    <a:pt x="0" y="148477"/>
                  </a:lnTo>
                  <a:lnTo>
                    <a:pt x="11099" y="148477"/>
                  </a:lnTo>
                  <a:lnTo>
                    <a:pt x="31203" y="106174"/>
                  </a:lnTo>
                  <a:lnTo>
                    <a:pt x="122399" y="106174"/>
                  </a:lnTo>
                  <a:lnTo>
                    <a:pt x="118097" y="96960"/>
                  </a:lnTo>
                  <a:lnTo>
                    <a:pt x="34763" y="96960"/>
                  </a:lnTo>
                  <a:lnTo>
                    <a:pt x="70992" y="19685"/>
                  </a:lnTo>
                  <a:lnTo>
                    <a:pt x="82013" y="19685"/>
                  </a:lnTo>
                  <a:lnTo>
                    <a:pt x="73505" y="1465"/>
                  </a:lnTo>
                  <a:close/>
                </a:path>
                <a:path w="1865630" h="175259">
                  <a:moveTo>
                    <a:pt x="122399" y="106174"/>
                  </a:moveTo>
                  <a:lnTo>
                    <a:pt x="110572" y="106174"/>
                  </a:lnTo>
                  <a:lnTo>
                    <a:pt x="130676" y="148477"/>
                  </a:lnTo>
                  <a:lnTo>
                    <a:pt x="141566" y="148477"/>
                  </a:lnTo>
                  <a:lnTo>
                    <a:pt x="141566" y="147220"/>
                  </a:lnTo>
                  <a:lnTo>
                    <a:pt x="122399" y="106174"/>
                  </a:lnTo>
                  <a:close/>
                </a:path>
                <a:path w="1865630" h="175259">
                  <a:moveTo>
                    <a:pt x="82013" y="19685"/>
                  </a:moveTo>
                  <a:lnTo>
                    <a:pt x="70992" y="19685"/>
                  </a:lnTo>
                  <a:lnTo>
                    <a:pt x="107012" y="96960"/>
                  </a:lnTo>
                  <a:lnTo>
                    <a:pt x="118097" y="96960"/>
                  </a:lnTo>
                  <a:lnTo>
                    <a:pt x="82013" y="19685"/>
                  </a:lnTo>
                  <a:close/>
                </a:path>
                <a:path w="1865630" h="175259">
                  <a:moveTo>
                    <a:pt x="249418" y="1884"/>
                  </a:moveTo>
                  <a:lnTo>
                    <a:pt x="165860" y="1884"/>
                  </a:lnTo>
                  <a:lnTo>
                    <a:pt x="165860" y="148477"/>
                  </a:lnTo>
                  <a:lnTo>
                    <a:pt x="176541" y="148477"/>
                  </a:lnTo>
                  <a:lnTo>
                    <a:pt x="176541" y="11517"/>
                  </a:lnTo>
                  <a:lnTo>
                    <a:pt x="249418" y="11517"/>
                  </a:lnTo>
                  <a:lnTo>
                    <a:pt x="249418" y="1884"/>
                  </a:lnTo>
                  <a:close/>
                </a:path>
                <a:path w="1865630" h="175259">
                  <a:moveTo>
                    <a:pt x="330184" y="1675"/>
                  </a:moveTo>
                  <a:lnTo>
                    <a:pt x="273432" y="1675"/>
                  </a:lnTo>
                  <a:lnTo>
                    <a:pt x="273432" y="148267"/>
                  </a:lnTo>
                  <a:lnTo>
                    <a:pt x="283903" y="148267"/>
                  </a:lnTo>
                  <a:lnTo>
                    <a:pt x="283903" y="98845"/>
                  </a:lnTo>
                  <a:lnTo>
                    <a:pt x="330184" y="98845"/>
                  </a:lnTo>
                  <a:lnTo>
                    <a:pt x="340878" y="97994"/>
                  </a:lnTo>
                  <a:lnTo>
                    <a:pt x="350550" y="95442"/>
                  </a:lnTo>
                  <a:lnTo>
                    <a:pt x="359202" y="91188"/>
                  </a:lnTo>
                  <a:lnTo>
                    <a:pt x="361734" y="89212"/>
                  </a:lnTo>
                  <a:lnTo>
                    <a:pt x="283903" y="89212"/>
                  </a:lnTo>
                  <a:lnTo>
                    <a:pt x="283903" y="11099"/>
                  </a:lnTo>
                  <a:lnTo>
                    <a:pt x="361083" y="11099"/>
                  </a:lnTo>
                  <a:lnTo>
                    <a:pt x="359005" y="9449"/>
                  </a:lnTo>
                  <a:lnTo>
                    <a:pt x="350393" y="5130"/>
                  </a:lnTo>
                  <a:lnTo>
                    <a:pt x="340786" y="2539"/>
                  </a:lnTo>
                  <a:lnTo>
                    <a:pt x="330184" y="1675"/>
                  </a:lnTo>
                  <a:close/>
                </a:path>
                <a:path w="1865630" h="175259">
                  <a:moveTo>
                    <a:pt x="361083" y="11099"/>
                  </a:moveTo>
                  <a:lnTo>
                    <a:pt x="330184" y="11099"/>
                  </a:lnTo>
                  <a:lnTo>
                    <a:pt x="338587" y="11792"/>
                  </a:lnTo>
                  <a:lnTo>
                    <a:pt x="346205" y="13873"/>
                  </a:lnTo>
                  <a:lnTo>
                    <a:pt x="370602" y="50260"/>
                  </a:lnTo>
                  <a:lnTo>
                    <a:pt x="369869" y="58545"/>
                  </a:lnTo>
                  <a:lnTo>
                    <a:pt x="338417" y="88544"/>
                  </a:lnTo>
                  <a:lnTo>
                    <a:pt x="330184" y="89212"/>
                  </a:lnTo>
                  <a:lnTo>
                    <a:pt x="361734" y="89212"/>
                  </a:lnTo>
                  <a:lnTo>
                    <a:pt x="381073" y="50469"/>
                  </a:lnTo>
                  <a:lnTo>
                    <a:pt x="380170" y="40273"/>
                  </a:lnTo>
                  <a:lnTo>
                    <a:pt x="377460" y="31046"/>
                  </a:lnTo>
                  <a:lnTo>
                    <a:pt x="372945" y="22787"/>
                  </a:lnTo>
                  <a:lnTo>
                    <a:pt x="366623" y="15496"/>
                  </a:lnTo>
                  <a:lnTo>
                    <a:pt x="361083" y="11099"/>
                  </a:lnTo>
                  <a:close/>
                </a:path>
                <a:path w="1865630" h="175259">
                  <a:moveTo>
                    <a:pt x="456347" y="1465"/>
                  </a:moveTo>
                  <a:lnTo>
                    <a:pt x="451530" y="1465"/>
                  </a:lnTo>
                  <a:lnTo>
                    <a:pt x="382841" y="147220"/>
                  </a:lnTo>
                  <a:lnTo>
                    <a:pt x="382841" y="148477"/>
                  </a:lnTo>
                  <a:lnTo>
                    <a:pt x="393940" y="148477"/>
                  </a:lnTo>
                  <a:lnTo>
                    <a:pt x="414044" y="106174"/>
                  </a:lnTo>
                  <a:lnTo>
                    <a:pt x="505241" y="106174"/>
                  </a:lnTo>
                  <a:lnTo>
                    <a:pt x="500938" y="96960"/>
                  </a:lnTo>
                  <a:lnTo>
                    <a:pt x="417605" y="96960"/>
                  </a:lnTo>
                  <a:lnTo>
                    <a:pt x="453834" y="19685"/>
                  </a:lnTo>
                  <a:lnTo>
                    <a:pt x="464854" y="19685"/>
                  </a:lnTo>
                  <a:lnTo>
                    <a:pt x="456347" y="1465"/>
                  </a:lnTo>
                  <a:close/>
                </a:path>
                <a:path w="1865630" h="175259">
                  <a:moveTo>
                    <a:pt x="505241" y="106174"/>
                  </a:moveTo>
                  <a:lnTo>
                    <a:pt x="493414" y="106174"/>
                  </a:lnTo>
                  <a:lnTo>
                    <a:pt x="513518" y="148477"/>
                  </a:lnTo>
                  <a:lnTo>
                    <a:pt x="524408" y="148477"/>
                  </a:lnTo>
                  <a:lnTo>
                    <a:pt x="524408" y="147220"/>
                  </a:lnTo>
                  <a:lnTo>
                    <a:pt x="505241" y="106174"/>
                  </a:lnTo>
                  <a:close/>
                </a:path>
                <a:path w="1865630" h="175259">
                  <a:moveTo>
                    <a:pt x="464854" y="19685"/>
                  </a:moveTo>
                  <a:lnTo>
                    <a:pt x="453834" y="19685"/>
                  </a:lnTo>
                  <a:lnTo>
                    <a:pt x="489854" y="96960"/>
                  </a:lnTo>
                  <a:lnTo>
                    <a:pt x="500938" y="96960"/>
                  </a:lnTo>
                  <a:lnTo>
                    <a:pt x="464854" y="19685"/>
                  </a:lnTo>
                  <a:close/>
                </a:path>
                <a:path w="1865630" h="175259">
                  <a:moveTo>
                    <a:pt x="605454" y="1675"/>
                  </a:moveTo>
                  <a:lnTo>
                    <a:pt x="548702" y="1675"/>
                  </a:lnTo>
                  <a:lnTo>
                    <a:pt x="548702" y="148267"/>
                  </a:lnTo>
                  <a:lnTo>
                    <a:pt x="559173" y="148267"/>
                  </a:lnTo>
                  <a:lnTo>
                    <a:pt x="559173" y="98845"/>
                  </a:lnTo>
                  <a:lnTo>
                    <a:pt x="605454" y="98845"/>
                  </a:lnTo>
                  <a:lnTo>
                    <a:pt x="616147" y="97994"/>
                  </a:lnTo>
                  <a:lnTo>
                    <a:pt x="625820" y="95442"/>
                  </a:lnTo>
                  <a:lnTo>
                    <a:pt x="634472" y="91188"/>
                  </a:lnTo>
                  <a:lnTo>
                    <a:pt x="637004" y="89212"/>
                  </a:lnTo>
                  <a:lnTo>
                    <a:pt x="559173" y="89212"/>
                  </a:lnTo>
                  <a:lnTo>
                    <a:pt x="559173" y="11099"/>
                  </a:lnTo>
                  <a:lnTo>
                    <a:pt x="636353" y="11099"/>
                  </a:lnTo>
                  <a:lnTo>
                    <a:pt x="634275" y="9449"/>
                  </a:lnTo>
                  <a:lnTo>
                    <a:pt x="625663" y="5130"/>
                  </a:lnTo>
                  <a:lnTo>
                    <a:pt x="616056" y="2539"/>
                  </a:lnTo>
                  <a:lnTo>
                    <a:pt x="605454" y="1675"/>
                  </a:lnTo>
                  <a:close/>
                </a:path>
                <a:path w="1865630" h="175259">
                  <a:moveTo>
                    <a:pt x="636353" y="11099"/>
                  </a:moveTo>
                  <a:lnTo>
                    <a:pt x="605454" y="11099"/>
                  </a:lnTo>
                  <a:lnTo>
                    <a:pt x="613857" y="11792"/>
                  </a:lnTo>
                  <a:lnTo>
                    <a:pt x="621475" y="13873"/>
                  </a:lnTo>
                  <a:lnTo>
                    <a:pt x="645872" y="50260"/>
                  </a:lnTo>
                  <a:lnTo>
                    <a:pt x="645139" y="58545"/>
                  </a:lnTo>
                  <a:lnTo>
                    <a:pt x="613687" y="88544"/>
                  </a:lnTo>
                  <a:lnTo>
                    <a:pt x="605454" y="89212"/>
                  </a:lnTo>
                  <a:lnTo>
                    <a:pt x="637004" y="89212"/>
                  </a:lnTo>
                  <a:lnTo>
                    <a:pt x="656343" y="50469"/>
                  </a:lnTo>
                  <a:lnTo>
                    <a:pt x="655440" y="40273"/>
                  </a:lnTo>
                  <a:lnTo>
                    <a:pt x="652730" y="31046"/>
                  </a:lnTo>
                  <a:lnTo>
                    <a:pt x="648215" y="22787"/>
                  </a:lnTo>
                  <a:lnTo>
                    <a:pt x="641893" y="15496"/>
                  </a:lnTo>
                  <a:lnTo>
                    <a:pt x="636353" y="11099"/>
                  </a:lnTo>
                  <a:close/>
                </a:path>
                <a:path w="1865630" h="175259">
                  <a:moveTo>
                    <a:pt x="694967" y="1884"/>
                  </a:moveTo>
                  <a:lnTo>
                    <a:pt x="684496" y="1884"/>
                  </a:lnTo>
                  <a:lnTo>
                    <a:pt x="684496" y="148477"/>
                  </a:lnTo>
                  <a:lnTo>
                    <a:pt x="694967" y="148477"/>
                  </a:lnTo>
                  <a:lnTo>
                    <a:pt x="694967" y="76437"/>
                  </a:lnTo>
                  <a:lnTo>
                    <a:pt x="793812" y="76437"/>
                  </a:lnTo>
                  <a:lnTo>
                    <a:pt x="793812" y="66594"/>
                  </a:lnTo>
                  <a:lnTo>
                    <a:pt x="694967" y="66594"/>
                  </a:lnTo>
                  <a:lnTo>
                    <a:pt x="694967" y="1884"/>
                  </a:lnTo>
                  <a:close/>
                </a:path>
                <a:path w="1865630" h="175259">
                  <a:moveTo>
                    <a:pt x="793812" y="76437"/>
                  </a:moveTo>
                  <a:lnTo>
                    <a:pt x="783132" y="76437"/>
                  </a:lnTo>
                  <a:lnTo>
                    <a:pt x="783132" y="148477"/>
                  </a:lnTo>
                  <a:lnTo>
                    <a:pt x="793812" y="148477"/>
                  </a:lnTo>
                  <a:lnTo>
                    <a:pt x="793812" y="76437"/>
                  </a:lnTo>
                  <a:close/>
                </a:path>
                <a:path w="1865630" h="175259">
                  <a:moveTo>
                    <a:pt x="793812" y="1884"/>
                  </a:moveTo>
                  <a:lnTo>
                    <a:pt x="783132" y="1884"/>
                  </a:lnTo>
                  <a:lnTo>
                    <a:pt x="783132" y="66594"/>
                  </a:lnTo>
                  <a:lnTo>
                    <a:pt x="793812" y="66594"/>
                  </a:lnTo>
                  <a:lnTo>
                    <a:pt x="793812" y="1884"/>
                  </a:lnTo>
                  <a:close/>
                </a:path>
                <a:path w="1865630" h="175259">
                  <a:moveTo>
                    <a:pt x="891134" y="1465"/>
                  </a:moveTo>
                  <a:lnTo>
                    <a:pt x="886317" y="1465"/>
                  </a:lnTo>
                  <a:lnTo>
                    <a:pt x="817628" y="147220"/>
                  </a:lnTo>
                  <a:lnTo>
                    <a:pt x="817628" y="148477"/>
                  </a:lnTo>
                  <a:lnTo>
                    <a:pt x="828727" y="148477"/>
                  </a:lnTo>
                  <a:lnTo>
                    <a:pt x="848831" y="106174"/>
                  </a:lnTo>
                  <a:lnTo>
                    <a:pt x="940028" y="106174"/>
                  </a:lnTo>
                  <a:lnTo>
                    <a:pt x="935725" y="96960"/>
                  </a:lnTo>
                  <a:lnTo>
                    <a:pt x="852391" y="96960"/>
                  </a:lnTo>
                  <a:lnTo>
                    <a:pt x="888621" y="19685"/>
                  </a:lnTo>
                  <a:lnTo>
                    <a:pt x="899641" y="19685"/>
                  </a:lnTo>
                  <a:lnTo>
                    <a:pt x="891134" y="1465"/>
                  </a:lnTo>
                  <a:close/>
                </a:path>
                <a:path w="1865630" h="175259">
                  <a:moveTo>
                    <a:pt x="940028" y="106174"/>
                  </a:moveTo>
                  <a:lnTo>
                    <a:pt x="928201" y="106174"/>
                  </a:lnTo>
                  <a:lnTo>
                    <a:pt x="948305" y="148477"/>
                  </a:lnTo>
                  <a:lnTo>
                    <a:pt x="959194" y="148477"/>
                  </a:lnTo>
                  <a:lnTo>
                    <a:pt x="959194" y="147220"/>
                  </a:lnTo>
                  <a:lnTo>
                    <a:pt x="940028" y="106174"/>
                  </a:lnTo>
                  <a:close/>
                </a:path>
                <a:path w="1865630" h="175259">
                  <a:moveTo>
                    <a:pt x="899641" y="19685"/>
                  </a:moveTo>
                  <a:lnTo>
                    <a:pt x="888621" y="19685"/>
                  </a:lnTo>
                  <a:lnTo>
                    <a:pt x="924640" y="96960"/>
                  </a:lnTo>
                  <a:lnTo>
                    <a:pt x="935725" y="96960"/>
                  </a:lnTo>
                  <a:lnTo>
                    <a:pt x="899641" y="19685"/>
                  </a:lnTo>
                  <a:close/>
                </a:path>
                <a:path w="1865630" h="175259">
                  <a:moveTo>
                    <a:pt x="1081705" y="1675"/>
                  </a:moveTo>
                  <a:lnTo>
                    <a:pt x="1025163" y="1675"/>
                  </a:lnTo>
                  <a:lnTo>
                    <a:pt x="1014954" y="2473"/>
                  </a:lnTo>
                  <a:lnTo>
                    <a:pt x="979615" y="28952"/>
                  </a:lnTo>
                  <a:lnTo>
                    <a:pt x="976159" y="47328"/>
                  </a:lnTo>
                  <a:lnTo>
                    <a:pt x="976853" y="55848"/>
                  </a:lnTo>
                  <a:lnTo>
                    <a:pt x="1007441" y="89068"/>
                  </a:lnTo>
                  <a:lnTo>
                    <a:pt x="1015739" y="90887"/>
                  </a:lnTo>
                  <a:lnTo>
                    <a:pt x="969877" y="146801"/>
                  </a:lnTo>
                  <a:lnTo>
                    <a:pt x="969877" y="148267"/>
                  </a:lnTo>
                  <a:lnTo>
                    <a:pt x="981814" y="148267"/>
                  </a:lnTo>
                  <a:lnTo>
                    <a:pt x="1026629" y="92143"/>
                  </a:lnTo>
                  <a:lnTo>
                    <a:pt x="1081705" y="92143"/>
                  </a:lnTo>
                  <a:lnTo>
                    <a:pt x="1081705" y="83138"/>
                  </a:lnTo>
                  <a:lnTo>
                    <a:pt x="1025372" y="83138"/>
                  </a:lnTo>
                  <a:lnTo>
                    <a:pt x="1017349" y="82523"/>
                  </a:lnTo>
                  <a:lnTo>
                    <a:pt x="987114" y="54880"/>
                  </a:lnTo>
                  <a:lnTo>
                    <a:pt x="986421" y="47118"/>
                  </a:lnTo>
                  <a:lnTo>
                    <a:pt x="987114" y="39448"/>
                  </a:lnTo>
                  <a:lnTo>
                    <a:pt x="1017349" y="11923"/>
                  </a:lnTo>
                  <a:lnTo>
                    <a:pt x="1025372" y="11308"/>
                  </a:lnTo>
                  <a:lnTo>
                    <a:pt x="1081705" y="11308"/>
                  </a:lnTo>
                  <a:lnTo>
                    <a:pt x="1081705" y="1675"/>
                  </a:lnTo>
                  <a:close/>
                </a:path>
                <a:path w="1865630" h="175259">
                  <a:moveTo>
                    <a:pt x="1081705" y="92143"/>
                  </a:moveTo>
                  <a:lnTo>
                    <a:pt x="1071234" y="92143"/>
                  </a:lnTo>
                  <a:lnTo>
                    <a:pt x="1071234" y="148267"/>
                  </a:lnTo>
                  <a:lnTo>
                    <a:pt x="1081705" y="148267"/>
                  </a:lnTo>
                  <a:lnTo>
                    <a:pt x="1081705" y="92143"/>
                  </a:lnTo>
                  <a:close/>
                </a:path>
                <a:path w="1865630" h="175259">
                  <a:moveTo>
                    <a:pt x="1081705" y="11308"/>
                  </a:moveTo>
                  <a:lnTo>
                    <a:pt x="1071443" y="11308"/>
                  </a:lnTo>
                  <a:lnTo>
                    <a:pt x="1071443" y="83138"/>
                  </a:lnTo>
                  <a:lnTo>
                    <a:pt x="1081705" y="83138"/>
                  </a:lnTo>
                  <a:lnTo>
                    <a:pt x="1081705" y="11308"/>
                  </a:lnTo>
                  <a:close/>
                </a:path>
                <a:path w="1865630" h="175259">
                  <a:moveTo>
                    <a:pt x="1242883" y="0"/>
                  </a:moveTo>
                  <a:lnTo>
                    <a:pt x="1201064" y="11779"/>
                  </a:lnTo>
                  <a:lnTo>
                    <a:pt x="1174351" y="44972"/>
                  </a:lnTo>
                  <a:lnTo>
                    <a:pt x="1169168" y="75181"/>
                  </a:lnTo>
                  <a:lnTo>
                    <a:pt x="1170464" y="90965"/>
                  </a:lnTo>
                  <a:lnTo>
                    <a:pt x="1189900" y="129210"/>
                  </a:lnTo>
                  <a:lnTo>
                    <a:pt x="1227437" y="148843"/>
                  </a:lnTo>
                  <a:lnTo>
                    <a:pt x="1242674" y="150152"/>
                  </a:lnTo>
                  <a:lnTo>
                    <a:pt x="1253592" y="149419"/>
                  </a:lnTo>
                  <a:lnTo>
                    <a:pt x="1263932" y="147220"/>
                  </a:lnTo>
                  <a:lnTo>
                    <a:pt x="1273696" y="143555"/>
                  </a:lnTo>
                  <a:lnTo>
                    <a:pt x="1279507" y="140309"/>
                  </a:lnTo>
                  <a:lnTo>
                    <a:pt x="1242674" y="140309"/>
                  </a:lnTo>
                  <a:lnTo>
                    <a:pt x="1229390" y="139158"/>
                  </a:lnTo>
                  <a:lnTo>
                    <a:pt x="1189624" y="111973"/>
                  </a:lnTo>
                  <a:lnTo>
                    <a:pt x="1179848" y="75181"/>
                  </a:lnTo>
                  <a:lnTo>
                    <a:pt x="1180934" y="61555"/>
                  </a:lnTo>
                  <a:lnTo>
                    <a:pt x="1206654" y="19933"/>
                  </a:lnTo>
                  <a:lnTo>
                    <a:pt x="1242464" y="9842"/>
                  </a:lnTo>
                  <a:lnTo>
                    <a:pt x="1278967" y="9842"/>
                  </a:lnTo>
                  <a:lnTo>
                    <a:pt x="1273078" y="6635"/>
                  </a:lnTo>
                  <a:lnTo>
                    <a:pt x="1263563" y="3088"/>
                  </a:lnTo>
                  <a:lnTo>
                    <a:pt x="1253499" y="877"/>
                  </a:lnTo>
                  <a:lnTo>
                    <a:pt x="1242883" y="0"/>
                  </a:lnTo>
                  <a:close/>
                </a:path>
                <a:path w="1865630" h="175259">
                  <a:moveTo>
                    <a:pt x="1307803" y="104918"/>
                  </a:moveTo>
                  <a:lnTo>
                    <a:pt x="1297541" y="104918"/>
                  </a:lnTo>
                  <a:lnTo>
                    <a:pt x="1293679" y="112836"/>
                  </a:lnTo>
                  <a:lnTo>
                    <a:pt x="1288798" y="119839"/>
                  </a:lnTo>
                  <a:lnTo>
                    <a:pt x="1251664" y="139734"/>
                  </a:lnTo>
                  <a:lnTo>
                    <a:pt x="1242674" y="140309"/>
                  </a:lnTo>
                  <a:lnTo>
                    <a:pt x="1279507" y="140309"/>
                  </a:lnTo>
                  <a:lnTo>
                    <a:pt x="1282882" y="138425"/>
                  </a:lnTo>
                  <a:lnTo>
                    <a:pt x="1291195" y="131854"/>
                  </a:lnTo>
                  <a:lnTo>
                    <a:pt x="1298118" y="124080"/>
                  </a:lnTo>
                  <a:lnTo>
                    <a:pt x="1303654" y="115101"/>
                  </a:lnTo>
                  <a:lnTo>
                    <a:pt x="1307803" y="104918"/>
                  </a:lnTo>
                  <a:close/>
                </a:path>
                <a:path w="1865630" h="175259">
                  <a:moveTo>
                    <a:pt x="1278967" y="9842"/>
                  </a:moveTo>
                  <a:lnTo>
                    <a:pt x="1242464" y="9842"/>
                  </a:lnTo>
                  <a:lnTo>
                    <a:pt x="1251064" y="10379"/>
                  </a:lnTo>
                  <a:lnTo>
                    <a:pt x="1259270" y="11989"/>
                  </a:lnTo>
                  <a:lnTo>
                    <a:pt x="1292369" y="35313"/>
                  </a:lnTo>
                  <a:lnTo>
                    <a:pt x="1296494" y="42721"/>
                  </a:lnTo>
                  <a:lnTo>
                    <a:pt x="1306756" y="42721"/>
                  </a:lnTo>
                  <a:lnTo>
                    <a:pt x="1302461" y="33153"/>
                  </a:lnTo>
                  <a:lnTo>
                    <a:pt x="1296913" y="24763"/>
                  </a:lnTo>
                  <a:lnTo>
                    <a:pt x="1290108" y="17551"/>
                  </a:lnTo>
                  <a:lnTo>
                    <a:pt x="1282044" y="11517"/>
                  </a:lnTo>
                  <a:lnTo>
                    <a:pt x="1278967" y="9842"/>
                  </a:lnTo>
                  <a:close/>
                </a:path>
                <a:path w="1865630" h="175259">
                  <a:moveTo>
                    <a:pt x="1394659" y="1675"/>
                  </a:moveTo>
                  <a:lnTo>
                    <a:pt x="1337906" y="1675"/>
                  </a:lnTo>
                  <a:lnTo>
                    <a:pt x="1337906" y="148267"/>
                  </a:lnTo>
                  <a:lnTo>
                    <a:pt x="1348377" y="148267"/>
                  </a:lnTo>
                  <a:lnTo>
                    <a:pt x="1348377" y="98845"/>
                  </a:lnTo>
                  <a:lnTo>
                    <a:pt x="1394659" y="98845"/>
                  </a:lnTo>
                  <a:lnTo>
                    <a:pt x="1405349" y="97994"/>
                  </a:lnTo>
                  <a:lnTo>
                    <a:pt x="1415021" y="95442"/>
                  </a:lnTo>
                  <a:lnTo>
                    <a:pt x="1423674" y="91188"/>
                  </a:lnTo>
                  <a:lnTo>
                    <a:pt x="1426207" y="89212"/>
                  </a:lnTo>
                  <a:lnTo>
                    <a:pt x="1348377" y="89212"/>
                  </a:lnTo>
                  <a:lnTo>
                    <a:pt x="1348377" y="11099"/>
                  </a:lnTo>
                  <a:lnTo>
                    <a:pt x="1425556" y="11099"/>
                  </a:lnTo>
                  <a:lnTo>
                    <a:pt x="1423478" y="9449"/>
                  </a:lnTo>
                  <a:lnTo>
                    <a:pt x="1414865" y="5130"/>
                  </a:lnTo>
                  <a:lnTo>
                    <a:pt x="1405258" y="2539"/>
                  </a:lnTo>
                  <a:lnTo>
                    <a:pt x="1394659" y="1675"/>
                  </a:lnTo>
                  <a:close/>
                </a:path>
                <a:path w="1865630" h="175259">
                  <a:moveTo>
                    <a:pt x="1425556" y="11099"/>
                  </a:moveTo>
                  <a:lnTo>
                    <a:pt x="1394659" y="11099"/>
                  </a:lnTo>
                  <a:lnTo>
                    <a:pt x="1403061" y="11792"/>
                  </a:lnTo>
                  <a:lnTo>
                    <a:pt x="1410679" y="13873"/>
                  </a:lnTo>
                  <a:lnTo>
                    <a:pt x="1435076" y="50260"/>
                  </a:lnTo>
                  <a:lnTo>
                    <a:pt x="1434342" y="58545"/>
                  </a:lnTo>
                  <a:lnTo>
                    <a:pt x="1402889" y="88544"/>
                  </a:lnTo>
                  <a:lnTo>
                    <a:pt x="1394659" y="89212"/>
                  </a:lnTo>
                  <a:lnTo>
                    <a:pt x="1426207" y="89212"/>
                  </a:lnTo>
                  <a:lnTo>
                    <a:pt x="1445547" y="50469"/>
                  </a:lnTo>
                  <a:lnTo>
                    <a:pt x="1444644" y="40273"/>
                  </a:lnTo>
                  <a:lnTo>
                    <a:pt x="1441935" y="31046"/>
                  </a:lnTo>
                  <a:lnTo>
                    <a:pt x="1437419" y="22787"/>
                  </a:lnTo>
                  <a:lnTo>
                    <a:pt x="1431097" y="15496"/>
                  </a:lnTo>
                  <a:lnTo>
                    <a:pt x="1425556" y="11099"/>
                  </a:lnTo>
                  <a:close/>
                </a:path>
                <a:path w="1865630" h="175259">
                  <a:moveTo>
                    <a:pt x="1558088" y="1884"/>
                  </a:moveTo>
                  <a:lnTo>
                    <a:pt x="1473693" y="1884"/>
                  </a:lnTo>
                  <a:lnTo>
                    <a:pt x="1473693" y="148477"/>
                  </a:lnTo>
                  <a:lnTo>
                    <a:pt x="1558926" y="148477"/>
                  </a:lnTo>
                  <a:lnTo>
                    <a:pt x="1558926" y="138634"/>
                  </a:lnTo>
                  <a:lnTo>
                    <a:pt x="1484164" y="138634"/>
                  </a:lnTo>
                  <a:lnTo>
                    <a:pt x="1484164" y="77484"/>
                  </a:lnTo>
                  <a:lnTo>
                    <a:pt x="1555156" y="77484"/>
                  </a:lnTo>
                  <a:lnTo>
                    <a:pt x="1555156" y="68060"/>
                  </a:lnTo>
                  <a:lnTo>
                    <a:pt x="1484164" y="68060"/>
                  </a:lnTo>
                  <a:lnTo>
                    <a:pt x="1484164" y="11308"/>
                  </a:lnTo>
                  <a:lnTo>
                    <a:pt x="1558088" y="11308"/>
                  </a:lnTo>
                  <a:lnTo>
                    <a:pt x="1558088" y="1884"/>
                  </a:lnTo>
                  <a:close/>
                </a:path>
                <a:path w="1865630" h="175259">
                  <a:moveTo>
                    <a:pt x="1696388" y="1884"/>
                  </a:moveTo>
                  <a:lnTo>
                    <a:pt x="1615552" y="1884"/>
                  </a:lnTo>
                  <a:lnTo>
                    <a:pt x="1602490" y="114132"/>
                  </a:lnTo>
                  <a:lnTo>
                    <a:pt x="1601448" y="122439"/>
                  </a:lnTo>
                  <a:lnTo>
                    <a:pt x="1599563" y="128931"/>
                  </a:lnTo>
                  <a:lnTo>
                    <a:pt x="1594255" y="137029"/>
                  </a:lnTo>
                  <a:lnTo>
                    <a:pt x="1589166" y="139053"/>
                  </a:lnTo>
                  <a:lnTo>
                    <a:pt x="1577020" y="139053"/>
                  </a:lnTo>
                  <a:lnTo>
                    <a:pt x="1577020" y="174654"/>
                  </a:lnTo>
                  <a:lnTo>
                    <a:pt x="1585606" y="174654"/>
                  </a:lnTo>
                  <a:lnTo>
                    <a:pt x="1585606" y="148477"/>
                  </a:lnTo>
                  <a:lnTo>
                    <a:pt x="1712932" y="148477"/>
                  </a:lnTo>
                  <a:lnTo>
                    <a:pt x="1712932" y="139262"/>
                  </a:lnTo>
                  <a:lnTo>
                    <a:pt x="1601940" y="139262"/>
                  </a:lnTo>
                  <a:lnTo>
                    <a:pt x="1605932" y="135728"/>
                  </a:lnTo>
                  <a:lnTo>
                    <a:pt x="1609111" y="130362"/>
                  </a:lnTo>
                  <a:lnTo>
                    <a:pt x="1611480" y="123163"/>
                  </a:lnTo>
                  <a:lnTo>
                    <a:pt x="1613039" y="114132"/>
                  </a:lnTo>
                  <a:lnTo>
                    <a:pt x="1624557" y="11308"/>
                  </a:lnTo>
                  <a:lnTo>
                    <a:pt x="1696388" y="11308"/>
                  </a:lnTo>
                  <a:lnTo>
                    <a:pt x="1696388" y="1884"/>
                  </a:lnTo>
                  <a:close/>
                </a:path>
                <a:path w="1865630" h="175259">
                  <a:moveTo>
                    <a:pt x="1712932" y="148477"/>
                  </a:moveTo>
                  <a:lnTo>
                    <a:pt x="1703717" y="148477"/>
                  </a:lnTo>
                  <a:lnTo>
                    <a:pt x="1703717" y="174654"/>
                  </a:lnTo>
                  <a:lnTo>
                    <a:pt x="1712932" y="174654"/>
                  </a:lnTo>
                  <a:lnTo>
                    <a:pt x="1712932" y="148477"/>
                  </a:lnTo>
                  <a:close/>
                </a:path>
                <a:path w="1865630" h="175259">
                  <a:moveTo>
                    <a:pt x="1696388" y="11308"/>
                  </a:moveTo>
                  <a:lnTo>
                    <a:pt x="1685707" y="11308"/>
                  </a:lnTo>
                  <a:lnTo>
                    <a:pt x="1685707" y="139262"/>
                  </a:lnTo>
                  <a:lnTo>
                    <a:pt x="1712932" y="139262"/>
                  </a:lnTo>
                  <a:lnTo>
                    <a:pt x="1712932" y="139053"/>
                  </a:lnTo>
                  <a:lnTo>
                    <a:pt x="1696388" y="139053"/>
                  </a:lnTo>
                  <a:lnTo>
                    <a:pt x="1696388" y="11308"/>
                  </a:lnTo>
                  <a:close/>
                </a:path>
                <a:path w="1865630" h="175259">
                  <a:moveTo>
                    <a:pt x="1797317" y="1465"/>
                  </a:moveTo>
                  <a:lnTo>
                    <a:pt x="1792500" y="1465"/>
                  </a:lnTo>
                  <a:lnTo>
                    <a:pt x="1723811" y="147220"/>
                  </a:lnTo>
                  <a:lnTo>
                    <a:pt x="1723811" y="148477"/>
                  </a:lnTo>
                  <a:lnTo>
                    <a:pt x="1734910" y="148477"/>
                  </a:lnTo>
                  <a:lnTo>
                    <a:pt x="1755014" y="106174"/>
                  </a:lnTo>
                  <a:lnTo>
                    <a:pt x="1846211" y="106174"/>
                  </a:lnTo>
                  <a:lnTo>
                    <a:pt x="1841908" y="96960"/>
                  </a:lnTo>
                  <a:lnTo>
                    <a:pt x="1758574" y="96960"/>
                  </a:lnTo>
                  <a:lnTo>
                    <a:pt x="1794803" y="19685"/>
                  </a:lnTo>
                  <a:lnTo>
                    <a:pt x="1805824" y="19685"/>
                  </a:lnTo>
                  <a:lnTo>
                    <a:pt x="1797317" y="1465"/>
                  </a:lnTo>
                  <a:close/>
                </a:path>
                <a:path w="1865630" h="175259">
                  <a:moveTo>
                    <a:pt x="1846211" y="106174"/>
                  </a:moveTo>
                  <a:lnTo>
                    <a:pt x="1834383" y="106174"/>
                  </a:lnTo>
                  <a:lnTo>
                    <a:pt x="1854488" y="148477"/>
                  </a:lnTo>
                  <a:lnTo>
                    <a:pt x="1865377" y="148477"/>
                  </a:lnTo>
                  <a:lnTo>
                    <a:pt x="1865377" y="147220"/>
                  </a:lnTo>
                  <a:lnTo>
                    <a:pt x="1846211" y="106174"/>
                  </a:lnTo>
                  <a:close/>
                </a:path>
                <a:path w="1865630" h="175259">
                  <a:moveTo>
                    <a:pt x="1805824" y="19685"/>
                  </a:moveTo>
                  <a:lnTo>
                    <a:pt x="1794803" y="19685"/>
                  </a:lnTo>
                  <a:lnTo>
                    <a:pt x="1830823" y="96960"/>
                  </a:lnTo>
                  <a:lnTo>
                    <a:pt x="1841908" y="96960"/>
                  </a:lnTo>
                  <a:lnTo>
                    <a:pt x="1805824" y="19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0" name="object 30"/>
          <p:cNvSpPr/>
          <p:nvPr/>
        </p:nvSpPr>
        <p:spPr>
          <a:xfrm>
            <a:off x="4373107" y="3424283"/>
            <a:ext cx="12933909" cy="6487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389437" y="4303846"/>
            <a:ext cx="12564078" cy="6575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405855" y="5263882"/>
            <a:ext cx="11995948" cy="2966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95595" y="6059357"/>
            <a:ext cx="11315655" cy="28962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05870" y="6735576"/>
            <a:ext cx="11170843" cy="66461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392668" y="7711808"/>
            <a:ext cx="12721267" cy="2875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95594" y="8487638"/>
            <a:ext cx="12737496" cy="2896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382107" y="9184881"/>
            <a:ext cx="11953834" cy="66461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00577" y="10030048"/>
            <a:ext cx="11805420" cy="57955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9073136" y="740137"/>
            <a:ext cx="237490" cy="90524"/>
            <a:chOff x="19073136" y="737239"/>
            <a:chExt cx="237490" cy="90170"/>
          </a:xfrm>
        </p:grpSpPr>
        <p:sp>
          <p:nvSpPr>
            <p:cNvPr id="40" name="object 40"/>
            <p:cNvSpPr/>
            <p:nvPr/>
          </p:nvSpPr>
          <p:spPr>
            <a:xfrm>
              <a:off x="19073136" y="737796"/>
              <a:ext cx="65537" cy="8961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9170725" y="737239"/>
              <a:ext cx="139785" cy="9017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42" name="object 42"/>
          <p:cNvSpPr/>
          <p:nvPr/>
        </p:nvSpPr>
        <p:spPr>
          <a:xfrm>
            <a:off x="18956191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9316898" y="861643"/>
            <a:ext cx="125438" cy="900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8763834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199" y="339991"/>
                </a:moveTo>
                <a:lnTo>
                  <a:pt x="750125" y="339991"/>
                </a:lnTo>
                <a:lnTo>
                  <a:pt x="750125" y="363207"/>
                </a:lnTo>
                <a:lnTo>
                  <a:pt x="740333" y="363207"/>
                </a:lnTo>
                <a:lnTo>
                  <a:pt x="740333" y="342874"/>
                </a:lnTo>
                <a:lnTo>
                  <a:pt x="729310" y="342874"/>
                </a:lnTo>
                <a:lnTo>
                  <a:pt x="729310" y="363207"/>
                </a:lnTo>
                <a:lnTo>
                  <a:pt x="720369" y="363207"/>
                </a:lnTo>
                <a:lnTo>
                  <a:pt x="720369" y="339991"/>
                </a:lnTo>
                <a:lnTo>
                  <a:pt x="709295" y="339991"/>
                </a:lnTo>
                <a:lnTo>
                  <a:pt x="709295" y="374332"/>
                </a:lnTo>
                <a:lnTo>
                  <a:pt x="761199" y="374332"/>
                </a:lnTo>
                <a:lnTo>
                  <a:pt x="761199" y="339991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575785" y="3459407"/>
            <a:ext cx="683895" cy="7231752"/>
          </a:xfrm>
          <a:custGeom>
            <a:avLst/>
            <a:gdLst/>
            <a:ahLst/>
            <a:cxnLst/>
            <a:rect l="l" t="t" r="r" b="b"/>
            <a:pathLst>
              <a:path w="683894" h="7203440">
                <a:moveTo>
                  <a:pt x="10052" y="6741051"/>
                </a:moveTo>
                <a:lnTo>
                  <a:pt x="10052" y="7203445"/>
                </a:lnTo>
                <a:lnTo>
                  <a:pt x="596421" y="7203445"/>
                </a:lnTo>
                <a:lnTo>
                  <a:pt x="596421" y="7106275"/>
                </a:lnTo>
                <a:lnTo>
                  <a:pt x="98845" y="7106275"/>
                </a:lnTo>
                <a:lnTo>
                  <a:pt x="98845" y="6741051"/>
                </a:lnTo>
                <a:lnTo>
                  <a:pt x="10052" y="6741051"/>
                </a:lnTo>
                <a:close/>
              </a:path>
              <a:path w="683894" h="7203440">
                <a:moveTo>
                  <a:pt x="98845" y="6741051"/>
                </a:moveTo>
                <a:lnTo>
                  <a:pt x="98845" y="6839058"/>
                </a:lnTo>
                <a:lnTo>
                  <a:pt x="596421" y="6839058"/>
                </a:lnTo>
                <a:lnTo>
                  <a:pt x="596421" y="6741051"/>
                </a:lnTo>
                <a:lnTo>
                  <a:pt x="98845" y="6741051"/>
                </a:lnTo>
                <a:close/>
              </a:path>
              <a:path w="683894" h="7203440">
                <a:moveTo>
                  <a:pt x="0" y="6175969"/>
                </a:moveTo>
                <a:lnTo>
                  <a:pt x="3317" y="6224387"/>
                </a:lnTo>
                <a:lnTo>
                  <a:pt x="13268" y="6269789"/>
                </a:lnTo>
                <a:lnTo>
                  <a:pt x="29854" y="6312175"/>
                </a:lnTo>
                <a:lnTo>
                  <a:pt x="53074" y="6351546"/>
                </a:lnTo>
                <a:lnTo>
                  <a:pt x="82929" y="6387900"/>
                </a:lnTo>
                <a:lnTo>
                  <a:pt x="118012" y="6419263"/>
                </a:lnTo>
                <a:lnTo>
                  <a:pt x="157584" y="6443656"/>
                </a:lnTo>
                <a:lnTo>
                  <a:pt x="201645" y="6461079"/>
                </a:lnTo>
                <a:lnTo>
                  <a:pt x="250195" y="6471533"/>
                </a:lnTo>
                <a:lnTo>
                  <a:pt x="303236" y="6475018"/>
                </a:lnTo>
                <a:lnTo>
                  <a:pt x="356311" y="6471600"/>
                </a:lnTo>
                <a:lnTo>
                  <a:pt x="404963" y="6461347"/>
                </a:lnTo>
                <a:lnTo>
                  <a:pt x="449192" y="6444259"/>
                </a:lnTo>
                <a:lnTo>
                  <a:pt x="488998" y="6420335"/>
                </a:lnTo>
                <a:lnTo>
                  <a:pt x="524381" y="6389576"/>
                </a:lnTo>
                <a:lnTo>
                  <a:pt x="553936" y="6353489"/>
                </a:lnTo>
                <a:lnTo>
                  <a:pt x="576922" y="6314252"/>
                </a:lnTo>
                <a:lnTo>
                  <a:pt x="593340" y="6271866"/>
                </a:lnTo>
                <a:lnTo>
                  <a:pt x="603190" y="6226330"/>
                </a:lnTo>
                <a:lnTo>
                  <a:pt x="606473" y="6177644"/>
                </a:lnTo>
                <a:lnTo>
                  <a:pt x="603089" y="6126645"/>
                </a:lnTo>
                <a:lnTo>
                  <a:pt x="592937" y="6079533"/>
                </a:lnTo>
                <a:lnTo>
                  <a:pt x="576017" y="6036310"/>
                </a:lnTo>
                <a:lnTo>
                  <a:pt x="552327" y="5996973"/>
                </a:lnTo>
                <a:lnTo>
                  <a:pt x="521868" y="5961525"/>
                </a:lnTo>
                <a:lnTo>
                  <a:pt x="514329" y="5955178"/>
                </a:lnTo>
                <a:lnTo>
                  <a:pt x="514329" y="6175969"/>
                </a:lnTo>
                <a:lnTo>
                  <a:pt x="510821" y="6217277"/>
                </a:lnTo>
                <a:lnTo>
                  <a:pt x="500297" y="6254920"/>
                </a:lnTo>
                <a:lnTo>
                  <a:pt x="482758" y="6288898"/>
                </a:lnTo>
                <a:lnTo>
                  <a:pt x="458205" y="6319211"/>
                </a:lnTo>
                <a:lnTo>
                  <a:pt x="427474" y="6344132"/>
                </a:lnTo>
                <a:lnTo>
                  <a:pt x="391401" y="6361933"/>
                </a:lnTo>
                <a:lnTo>
                  <a:pt x="349988" y="6372613"/>
                </a:lnTo>
                <a:lnTo>
                  <a:pt x="303236" y="6376173"/>
                </a:lnTo>
                <a:lnTo>
                  <a:pt x="256485" y="6372613"/>
                </a:lnTo>
                <a:lnTo>
                  <a:pt x="215071" y="6361933"/>
                </a:lnTo>
                <a:lnTo>
                  <a:pt x="178998" y="6344132"/>
                </a:lnTo>
                <a:lnTo>
                  <a:pt x="148267" y="6319211"/>
                </a:lnTo>
                <a:lnTo>
                  <a:pt x="123345" y="6288532"/>
                </a:lnTo>
                <a:lnTo>
                  <a:pt x="105545" y="6254292"/>
                </a:lnTo>
                <a:lnTo>
                  <a:pt x="94865" y="6216492"/>
                </a:lnTo>
                <a:lnTo>
                  <a:pt x="91306" y="6175131"/>
                </a:lnTo>
                <a:lnTo>
                  <a:pt x="91306" y="5957387"/>
                </a:lnTo>
                <a:lnTo>
                  <a:pt x="82929" y="5964875"/>
                </a:lnTo>
                <a:lnTo>
                  <a:pt x="53074" y="6000927"/>
                </a:lnTo>
                <a:lnTo>
                  <a:pt x="29854" y="6040062"/>
                </a:lnTo>
                <a:lnTo>
                  <a:pt x="13268" y="6082281"/>
                </a:lnTo>
                <a:lnTo>
                  <a:pt x="3317" y="6127583"/>
                </a:lnTo>
                <a:lnTo>
                  <a:pt x="0" y="6175969"/>
                </a:lnTo>
                <a:close/>
              </a:path>
              <a:path w="683894" h="7203440">
                <a:moveTo>
                  <a:pt x="91306" y="5957387"/>
                </a:moveTo>
                <a:lnTo>
                  <a:pt x="91306" y="6175131"/>
                </a:lnTo>
                <a:lnTo>
                  <a:pt x="94918" y="6134190"/>
                </a:lnTo>
                <a:lnTo>
                  <a:pt x="105755" y="6096810"/>
                </a:lnTo>
                <a:lnTo>
                  <a:pt x="123818" y="6062989"/>
                </a:lnTo>
                <a:lnTo>
                  <a:pt x="149105" y="6032727"/>
                </a:lnTo>
                <a:lnTo>
                  <a:pt x="180100" y="6007440"/>
                </a:lnTo>
                <a:lnTo>
                  <a:pt x="216119" y="5989377"/>
                </a:lnTo>
                <a:lnTo>
                  <a:pt x="257163" y="5978540"/>
                </a:lnTo>
                <a:lnTo>
                  <a:pt x="303236" y="5974928"/>
                </a:lnTo>
                <a:lnTo>
                  <a:pt x="349988" y="5978540"/>
                </a:lnTo>
                <a:lnTo>
                  <a:pt x="391401" y="5989377"/>
                </a:lnTo>
                <a:lnTo>
                  <a:pt x="427474" y="6007440"/>
                </a:lnTo>
                <a:lnTo>
                  <a:pt x="458205" y="6032727"/>
                </a:lnTo>
                <a:lnTo>
                  <a:pt x="482758" y="6063042"/>
                </a:lnTo>
                <a:lnTo>
                  <a:pt x="500297" y="6097021"/>
                </a:lnTo>
                <a:lnTo>
                  <a:pt x="510821" y="6134663"/>
                </a:lnTo>
                <a:lnTo>
                  <a:pt x="514329" y="6175969"/>
                </a:lnTo>
                <a:lnTo>
                  <a:pt x="514329" y="5955178"/>
                </a:lnTo>
                <a:lnTo>
                  <a:pt x="446274" y="5907915"/>
                </a:lnTo>
                <a:lnTo>
                  <a:pt x="402548" y="5891161"/>
                </a:lnTo>
                <a:lnTo>
                  <a:pt x="354869" y="5881109"/>
                </a:lnTo>
                <a:lnTo>
                  <a:pt x="303236" y="5877758"/>
                </a:lnTo>
                <a:lnTo>
                  <a:pt x="250195" y="5881242"/>
                </a:lnTo>
                <a:lnTo>
                  <a:pt x="201645" y="5891696"/>
                </a:lnTo>
                <a:lnTo>
                  <a:pt x="157584" y="5909119"/>
                </a:lnTo>
                <a:lnTo>
                  <a:pt x="118012" y="5933512"/>
                </a:lnTo>
                <a:lnTo>
                  <a:pt x="91306" y="5957387"/>
                </a:lnTo>
                <a:close/>
              </a:path>
              <a:path w="683894" h="7203440">
                <a:moveTo>
                  <a:pt x="10052" y="5172407"/>
                </a:moveTo>
                <a:lnTo>
                  <a:pt x="10052" y="5535957"/>
                </a:lnTo>
                <a:lnTo>
                  <a:pt x="423861" y="5584542"/>
                </a:lnTo>
                <a:lnTo>
                  <a:pt x="446372" y="5587995"/>
                </a:lnTo>
                <a:lnTo>
                  <a:pt x="492550" y="5604646"/>
                </a:lnTo>
                <a:lnTo>
                  <a:pt x="511398" y="5638886"/>
                </a:lnTo>
                <a:lnTo>
                  <a:pt x="512654" y="5656581"/>
                </a:lnTo>
                <a:lnTo>
                  <a:pt x="512654" y="5676685"/>
                </a:lnTo>
                <a:lnTo>
                  <a:pt x="683539" y="5676685"/>
                </a:lnTo>
                <a:lnTo>
                  <a:pt x="683539" y="5585379"/>
                </a:lnTo>
                <a:lnTo>
                  <a:pt x="596421" y="5585379"/>
                </a:lnTo>
                <a:lnTo>
                  <a:pt x="596421" y="5109582"/>
                </a:lnTo>
                <a:lnTo>
                  <a:pt x="515167" y="5109582"/>
                </a:lnTo>
                <a:lnTo>
                  <a:pt x="515167" y="5522554"/>
                </a:lnTo>
                <a:lnTo>
                  <a:pt x="502184" y="5509624"/>
                </a:lnTo>
                <a:lnTo>
                  <a:pt x="483337" y="5499310"/>
                </a:lnTo>
                <a:lnTo>
                  <a:pt x="458626" y="5491613"/>
                </a:lnTo>
                <a:lnTo>
                  <a:pt x="428049" y="5486534"/>
                </a:lnTo>
                <a:lnTo>
                  <a:pt x="94656" y="5451352"/>
                </a:lnTo>
                <a:lnTo>
                  <a:pt x="94656" y="5172407"/>
                </a:lnTo>
                <a:lnTo>
                  <a:pt x="10052" y="5172407"/>
                </a:lnTo>
                <a:close/>
              </a:path>
              <a:path w="683894" h="7203440">
                <a:moveTo>
                  <a:pt x="596421" y="5109582"/>
                </a:moveTo>
                <a:lnTo>
                  <a:pt x="596421" y="5200051"/>
                </a:lnTo>
                <a:lnTo>
                  <a:pt x="683539" y="5200051"/>
                </a:lnTo>
                <a:lnTo>
                  <a:pt x="683539" y="5109582"/>
                </a:lnTo>
                <a:lnTo>
                  <a:pt x="596421" y="5109582"/>
                </a:lnTo>
                <a:close/>
              </a:path>
              <a:path w="683894" h="7203440">
                <a:moveTo>
                  <a:pt x="94656" y="5172407"/>
                </a:moveTo>
                <a:lnTo>
                  <a:pt x="94656" y="5267064"/>
                </a:lnTo>
                <a:lnTo>
                  <a:pt x="515167" y="5267064"/>
                </a:lnTo>
                <a:lnTo>
                  <a:pt x="515167" y="5109582"/>
                </a:lnTo>
                <a:lnTo>
                  <a:pt x="512654" y="5109582"/>
                </a:lnTo>
                <a:lnTo>
                  <a:pt x="512654" y="5172407"/>
                </a:lnTo>
                <a:lnTo>
                  <a:pt x="94656" y="5172407"/>
                </a:lnTo>
                <a:close/>
              </a:path>
              <a:path w="683894" h="7203440">
                <a:moveTo>
                  <a:pt x="0" y="4591525"/>
                </a:moveTo>
                <a:lnTo>
                  <a:pt x="3317" y="4639944"/>
                </a:lnTo>
                <a:lnTo>
                  <a:pt x="13268" y="4685347"/>
                </a:lnTo>
                <a:lnTo>
                  <a:pt x="29854" y="4727734"/>
                </a:lnTo>
                <a:lnTo>
                  <a:pt x="53074" y="4767103"/>
                </a:lnTo>
                <a:lnTo>
                  <a:pt x="82929" y="4803455"/>
                </a:lnTo>
                <a:lnTo>
                  <a:pt x="118012" y="4834819"/>
                </a:lnTo>
                <a:lnTo>
                  <a:pt x="157584" y="4859212"/>
                </a:lnTo>
                <a:lnTo>
                  <a:pt x="201645" y="4876635"/>
                </a:lnTo>
                <a:lnTo>
                  <a:pt x="250195" y="4887089"/>
                </a:lnTo>
                <a:lnTo>
                  <a:pt x="303236" y="4890573"/>
                </a:lnTo>
                <a:lnTo>
                  <a:pt x="356311" y="4887155"/>
                </a:lnTo>
                <a:lnTo>
                  <a:pt x="404963" y="4876902"/>
                </a:lnTo>
                <a:lnTo>
                  <a:pt x="449192" y="4859814"/>
                </a:lnTo>
                <a:lnTo>
                  <a:pt x="488998" y="4835890"/>
                </a:lnTo>
                <a:lnTo>
                  <a:pt x="524381" y="4805131"/>
                </a:lnTo>
                <a:lnTo>
                  <a:pt x="553936" y="4769045"/>
                </a:lnTo>
                <a:lnTo>
                  <a:pt x="576922" y="4729809"/>
                </a:lnTo>
                <a:lnTo>
                  <a:pt x="593340" y="4687422"/>
                </a:lnTo>
                <a:lnTo>
                  <a:pt x="603190" y="4641886"/>
                </a:lnTo>
                <a:lnTo>
                  <a:pt x="606473" y="4593200"/>
                </a:lnTo>
                <a:lnTo>
                  <a:pt x="603089" y="4542206"/>
                </a:lnTo>
                <a:lnTo>
                  <a:pt x="592937" y="4495097"/>
                </a:lnTo>
                <a:lnTo>
                  <a:pt x="576017" y="4451873"/>
                </a:lnTo>
                <a:lnTo>
                  <a:pt x="552327" y="4412534"/>
                </a:lnTo>
                <a:lnTo>
                  <a:pt x="521868" y="4377081"/>
                </a:lnTo>
                <a:lnTo>
                  <a:pt x="514329" y="4370734"/>
                </a:lnTo>
                <a:lnTo>
                  <a:pt x="514329" y="4591525"/>
                </a:lnTo>
                <a:lnTo>
                  <a:pt x="510821" y="4632836"/>
                </a:lnTo>
                <a:lnTo>
                  <a:pt x="500297" y="4670480"/>
                </a:lnTo>
                <a:lnTo>
                  <a:pt x="482758" y="4704457"/>
                </a:lnTo>
                <a:lnTo>
                  <a:pt x="458205" y="4734766"/>
                </a:lnTo>
                <a:lnTo>
                  <a:pt x="427474" y="4759689"/>
                </a:lnTo>
                <a:lnTo>
                  <a:pt x="391401" y="4777489"/>
                </a:lnTo>
                <a:lnTo>
                  <a:pt x="349988" y="4788168"/>
                </a:lnTo>
                <a:lnTo>
                  <a:pt x="303236" y="4791728"/>
                </a:lnTo>
                <a:lnTo>
                  <a:pt x="256485" y="4788168"/>
                </a:lnTo>
                <a:lnTo>
                  <a:pt x="215071" y="4777489"/>
                </a:lnTo>
                <a:lnTo>
                  <a:pt x="178998" y="4759689"/>
                </a:lnTo>
                <a:lnTo>
                  <a:pt x="148267" y="4734766"/>
                </a:lnTo>
                <a:lnTo>
                  <a:pt x="123345" y="4704088"/>
                </a:lnTo>
                <a:lnTo>
                  <a:pt x="105545" y="4669849"/>
                </a:lnTo>
                <a:lnTo>
                  <a:pt x="94865" y="4632050"/>
                </a:lnTo>
                <a:lnTo>
                  <a:pt x="91306" y="4590687"/>
                </a:lnTo>
                <a:lnTo>
                  <a:pt x="91306" y="4372944"/>
                </a:lnTo>
                <a:lnTo>
                  <a:pt x="82929" y="4380432"/>
                </a:lnTo>
                <a:lnTo>
                  <a:pt x="53074" y="4416488"/>
                </a:lnTo>
                <a:lnTo>
                  <a:pt x="29854" y="4455626"/>
                </a:lnTo>
                <a:lnTo>
                  <a:pt x="13268" y="4497845"/>
                </a:lnTo>
                <a:lnTo>
                  <a:pt x="3317" y="4543144"/>
                </a:lnTo>
                <a:lnTo>
                  <a:pt x="0" y="4591525"/>
                </a:lnTo>
                <a:close/>
              </a:path>
              <a:path w="683894" h="7203440">
                <a:moveTo>
                  <a:pt x="91306" y="4372944"/>
                </a:moveTo>
                <a:lnTo>
                  <a:pt x="91306" y="4590687"/>
                </a:lnTo>
                <a:lnTo>
                  <a:pt x="94918" y="4549746"/>
                </a:lnTo>
                <a:lnTo>
                  <a:pt x="105755" y="4512366"/>
                </a:lnTo>
                <a:lnTo>
                  <a:pt x="123818" y="4478545"/>
                </a:lnTo>
                <a:lnTo>
                  <a:pt x="149105" y="4448283"/>
                </a:lnTo>
                <a:lnTo>
                  <a:pt x="180100" y="4422996"/>
                </a:lnTo>
                <a:lnTo>
                  <a:pt x="216119" y="4404933"/>
                </a:lnTo>
                <a:lnTo>
                  <a:pt x="257163" y="4394096"/>
                </a:lnTo>
                <a:lnTo>
                  <a:pt x="303236" y="4390484"/>
                </a:lnTo>
                <a:lnTo>
                  <a:pt x="349988" y="4394096"/>
                </a:lnTo>
                <a:lnTo>
                  <a:pt x="391401" y="4404933"/>
                </a:lnTo>
                <a:lnTo>
                  <a:pt x="427474" y="4422996"/>
                </a:lnTo>
                <a:lnTo>
                  <a:pt x="458205" y="4448283"/>
                </a:lnTo>
                <a:lnTo>
                  <a:pt x="482758" y="4478598"/>
                </a:lnTo>
                <a:lnTo>
                  <a:pt x="500297" y="4512577"/>
                </a:lnTo>
                <a:lnTo>
                  <a:pt x="510821" y="4550219"/>
                </a:lnTo>
                <a:lnTo>
                  <a:pt x="514329" y="4591525"/>
                </a:lnTo>
                <a:lnTo>
                  <a:pt x="514329" y="4370734"/>
                </a:lnTo>
                <a:lnTo>
                  <a:pt x="446274" y="4323471"/>
                </a:lnTo>
                <a:lnTo>
                  <a:pt x="402548" y="4306718"/>
                </a:lnTo>
                <a:lnTo>
                  <a:pt x="354869" y="4296665"/>
                </a:lnTo>
                <a:lnTo>
                  <a:pt x="303236" y="4293314"/>
                </a:lnTo>
                <a:lnTo>
                  <a:pt x="250195" y="4296799"/>
                </a:lnTo>
                <a:lnTo>
                  <a:pt x="201645" y="4307255"/>
                </a:lnTo>
                <a:lnTo>
                  <a:pt x="157584" y="4324679"/>
                </a:lnTo>
                <a:lnTo>
                  <a:pt x="118012" y="4349072"/>
                </a:lnTo>
                <a:lnTo>
                  <a:pt x="91306" y="4372944"/>
                </a:lnTo>
                <a:close/>
              </a:path>
              <a:path w="683894" h="7203440">
                <a:moveTo>
                  <a:pt x="96332" y="3834165"/>
                </a:moveTo>
                <a:lnTo>
                  <a:pt x="96332" y="3929660"/>
                </a:lnTo>
                <a:lnTo>
                  <a:pt x="596421" y="3929660"/>
                </a:lnTo>
                <a:lnTo>
                  <a:pt x="596421" y="3834165"/>
                </a:lnTo>
                <a:lnTo>
                  <a:pt x="96332" y="3834165"/>
                </a:lnTo>
                <a:close/>
              </a:path>
              <a:path w="683894" h="7203440">
                <a:moveTo>
                  <a:pt x="10052" y="3664118"/>
                </a:moveTo>
                <a:lnTo>
                  <a:pt x="10052" y="4099707"/>
                </a:lnTo>
                <a:lnTo>
                  <a:pt x="96332" y="4099707"/>
                </a:lnTo>
                <a:lnTo>
                  <a:pt x="96332" y="3664118"/>
                </a:lnTo>
                <a:lnTo>
                  <a:pt x="10052" y="3664118"/>
                </a:lnTo>
                <a:close/>
              </a:path>
              <a:path w="683894" h="7203440">
                <a:moveTo>
                  <a:pt x="10052" y="3177746"/>
                </a:moveTo>
                <a:lnTo>
                  <a:pt x="10052" y="3420670"/>
                </a:lnTo>
                <a:lnTo>
                  <a:pt x="596421" y="3420670"/>
                </a:lnTo>
                <a:lnTo>
                  <a:pt x="596421" y="3322663"/>
                </a:lnTo>
                <a:lnTo>
                  <a:pt x="420510" y="3322663"/>
                </a:lnTo>
                <a:lnTo>
                  <a:pt x="420510" y="3177746"/>
                </a:lnTo>
                <a:lnTo>
                  <a:pt x="416845" y="3133195"/>
                </a:lnTo>
                <a:lnTo>
                  <a:pt x="405850" y="3093354"/>
                </a:lnTo>
                <a:lnTo>
                  <a:pt x="387525" y="3058224"/>
                </a:lnTo>
                <a:lnTo>
                  <a:pt x="361873" y="3027803"/>
                </a:lnTo>
                <a:lnTo>
                  <a:pt x="335068" y="3006505"/>
                </a:lnTo>
                <a:lnTo>
                  <a:pt x="335068" y="3324338"/>
                </a:lnTo>
                <a:lnTo>
                  <a:pt x="94656" y="3324338"/>
                </a:lnTo>
                <a:lnTo>
                  <a:pt x="94656" y="3008010"/>
                </a:lnTo>
                <a:lnTo>
                  <a:pt x="70364" y="3026965"/>
                </a:lnTo>
                <a:lnTo>
                  <a:pt x="43977" y="3057439"/>
                </a:lnTo>
                <a:lnTo>
                  <a:pt x="25130" y="3092727"/>
                </a:lnTo>
                <a:lnTo>
                  <a:pt x="13821" y="3132830"/>
                </a:lnTo>
                <a:lnTo>
                  <a:pt x="10052" y="3177746"/>
                </a:lnTo>
                <a:close/>
              </a:path>
              <a:path w="683894" h="7203440">
                <a:moveTo>
                  <a:pt x="94656" y="3008010"/>
                </a:moveTo>
                <a:lnTo>
                  <a:pt x="94656" y="3177746"/>
                </a:lnTo>
                <a:lnTo>
                  <a:pt x="96802" y="3153821"/>
                </a:lnTo>
                <a:lnTo>
                  <a:pt x="103241" y="3132305"/>
                </a:lnTo>
                <a:lnTo>
                  <a:pt x="129001" y="3096492"/>
                </a:lnTo>
                <a:lnTo>
                  <a:pt x="167112" y="3072621"/>
                </a:lnTo>
                <a:lnTo>
                  <a:pt x="214443" y="3064660"/>
                </a:lnTo>
                <a:lnTo>
                  <a:pt x="238996" y="3066651"/>
                </a:lnTo>
                <a:lnTo>
                  <a:pt x="282137" y="3082568"/>
                </a:lnTo>
                <a:lnTo>
                  <a:pt x="315751" y="3113509"/>
                </a:lnTo>
                <a:lnTo>
                  <a:pt x="332922" y="3154137"/>
                </a:lnTo>
                <a:lnTo>
                  <a:pt x="335068" y="3177746"/>
                </a:lnTo>
                <a:lnTo>
                  <a:pt x="335068" y="3006505"/>
                </a:lnTo>
                <a:lnTo>
                  <a:pt x="330512" y="3002885"/>
                </a:lnTo>
                <a:lnTo>
                  <a:pt x="295905" y="2985084"/>
                </a:lnTo>
                <a:lnTo>
                  <a:pt x="258054" y="2974402"/>
                </a:lnTo>
                <a:lnTo>
                  <a:pt x="216956" y="2970841"/>
                </a:lnTo>
                <a:lnTo>
                  <a:pt x="175124" y="2974349"/>
                </a:lnTo>
                <a:lnTo>
                  <a:pt x="136749" y="2984873"/>
                </a:lnTo>
                <a:lnTo>
                  <a:pt x="101830" y="3002412"/>
                </a:lnTo>
                <a:lnTo>
                  <a:pt x="94656" y="3008010"/>
                </a:lnTo>
                <a:close/>
              </a:path>
              <a:path w="683894" h="7203440">
                <a:moveTo>
                  <a:pt x="5863" y="2513106"/>
                </a:moveTo>
                <a:lnTo>
                  <a:pt x="5863" y="2558340"/>
                </a:lnTo>
                <a:lnTo>
                  <a:pt x="583856" y="2829746"/>
                </a:lnTo>
                <a:lnTo>
                  <a:pt x="596421" y="2829746"/>
                </a:lnTo>
                <a:lnTo>
                  <a:pt x="596421" y="2727550"/>
                </a:lnTo>
                <a:lnTo>
                  <a:pt x="474959" y="2670588"/>
                </a:lnTo>
                <a:lnTo>
                  <a:pt x="474959" y="2294195"/>
                </a:lnTo>
                <a:lnTo>
                  <a:pt x="392867" y="2332504"/>
                </a:lnTo>
                <a:lnTo>
                  <a:pt x="392867" y="2638757"/>
                </a:lnTo>
                <a:lnTo>
                  <a:pt x="158319" y="2535723"/>
                </a:lnTo>
                <a:lnTo>
                  <a:pt x="158319" y="2441960"/>
                </a:lnTo>
                <a:lnTo>
                  <a:pt x="5863" y="2513106"/>
                </a:lnTo>
                <a:close/>
              </a:path>
              <a:path w="683894" h="7203440">
                <a:moveTo>
                  <a:pt x="474959" y="2294195"/>
                </a:moveTo>
                <a:lnTo>
                  <a:pt x="474959" y="2402534"/>
                </a:lnTo>
                <a:lnTo>
                  <a:pt x="596421" y="2344734"/>
                </a:lnTo>
                <a:lnTo>
                  <a:pt x="596421" y="2243376"/>
                </a:lnTo>
                <a:lnTo>
                  <a:pt x="583856" y="2243376"/>
                </a:lnTo>
                <a:lnTo>
                  <a:pt x="474959" y="2294195"/>
                </a:lnTo>
                <a:close/>
              </a:path>
              <a:path w="683894" h="7203440">
                <a:moveTo>
                  <a:pt x="158319" y="2441960"/>
                </a:moveTo>
                <a:lnTo>
                  <a:pt x="158319" y="2535723"/>
                </a:lnTo>
                <a:lnTo>
                  <a:pt x="392867" y="2433527"/>
                </a:lnTo>
                <a:lnTo>
                  <a:pt x="392867" y="2332504"/>
                </a:lnTo>
                <a:lnTo>
                  <a:pt x="158319" y="2441960"/>
                </a:lnTo>
                <a:close/>
              </a:path>
              <a:path w="683894" h="7203440">
                <a:moveTo>
                  <a:pt x="3350" y="1767872"/>
                </a:moveTo>
                <a:lnTo>
                  <a:pt x="6634" y="1816292"/>
                </a:lnTo>
                <a:lnTo>
                  <a:pt x="16484" y="1861695"/>
                </a:lnTo>
                <a:lnTo>
                  <a:pt x="32902" y="1904082"/>
                </a:lnTo>
                <a:lnTo>
                  <a:pt x="55888" y="1943451"/>
                </a:lnTo>
                <a:lnTo>
                  <a:pt x="85442" y="1979803"/>
                </a:lnTo>
                <a:lnTo>
                  <a:pt x="120187" y="2010868"/>
                </a:lnTo>
                <a:lnTo>
                  <a:pt x="159422" y="2035029"/>
                </a:lnTo>
                <a:lnTo>
                  <a:pt x="203149" y="2052287"/>
                </a:lnTo>
                <a:lnTo>
                  <a:pt x="251366" y="2062642"/>
                </a:lnTo>
                <a:lnTo>
                  <a:pt x="304074" y="2066094"/>
                </a:lnTo>
                <a:lnTo>
                  <a:pt x="356478" y="2062642"/>
                </a:lnTo>
                <a:lnTo>
                  <a:pt x="404460" y="2052287"/>
                </a:lnTo>
                <a:lnTo>
                  <a:pt x="448020" y="2035029"/>
                </a:lnTo>
                <a:lnTo>
                  <a:pt x="487156" y="2010868"/>
                </a:lnTo>
                <a:lnTo>
                  <a:pt x="521868" y="1979803"/>
                </a:lnTo>
                <a:lnTo>
                  <a:pt x="550818" y="1943751"/>
                </a:lnTo>
                <a:lnTo>
                  <a:pt x="573335" y="1904617"/>
                </a:lnTo>
                <a:lnTo>
                  <a:pt x="589418" y="1862400"/>
                </a:lnTo>
                <a:lnTo>
                  <a:pt x="599068" y="1817101"/>
                </a:lnTo>
                <a:lnTo>
                  <a:pt x="602285" y="1768721"/>
                </a:lnTo>
                <a:lnTo>
                  <a:pt x="599039" y="1721859"/>
                </a:lnTo>
                <a:lnTo>
                  <a:pt x="589302" y="1677616"/>
                </a:lnTo>
                <a:lnTo>
                  <a:pt x="573073" y="1635992"/>
                </a:lnTo>
                <a:lnTo>
                  <a:pt x="550349" y="1596988"/>
                </a:lnTo>
                <a:lnTo>
                  <a:pt x="520926" y="1562332"/>
                </a:lnTo>
                <a:lnTo>
                  <a:pt x="513492" y="1556521"/>
                </a:lnTo>
                <a:lnTo>
                  <a:pt x="513492" y="1768721"/>
                </a:lnTo>
                <a:lnTo>
                  <a:pt x="509722" y="1810703"/>
                </a:lnTo>
                <a:lnTo>
                  <a:pt x="498414" y="1848712"/>
                </a:lnTo>
                <a:lnTo>
                  <a:pt x="479566" y="1882744"/>
                </a:lnTo>
                <a:lnTo>
                  <a:pt x="453179" y="1912800"/>
                </a:lnTo>
                <a:lnTo>
                  <a:pt x="421243" y="1936986"/>
                </a:lnTo>
                <a:lnTo>
                  <a:pt x="385746" y="1954259"/>
                </a:lnTo>
                <a:lnTo>
                  <a:pt x="346689" y="1964622"/>
                </a:lnTo>
                <a:lnTo>
                  <a:pt x="304074" y="1968076"/>
                </a:lnTo>
                <a:lnTo>
                  <a:pt x="259364" y="1964673"/>
                </a:lnTo>
                <a:lnTo>
                  <a:pt x="219050" y="1954465"/>
                </a:lnTo>
                <a:lnTo>
                  <a:pt x="183134" y="1937450"/>
                </a:lnTo>
                <a:lnTo>
                  <a:pt x="151618" y="1913627"/>
                </a:lnTo>
                <a:lnTo>
                  <a:pt x="125596" y="1883842"/>
                </a:lnTo>
                <a:lnTo>
                  <a:pt x="107011" y="1849761"/>
                </a:lnTo>
                <a:lnTo>
                  <a:pt x="95860" y="1811386"/>
                </a:lnTo>
                <a:lnTo>
                  <a:pt x="92143" y="1768721"/>
                </a:lnTo>
                <a:lnTo>
                  <a:pt x="92143" y="1558772"/>
                </a:lnTo>
                <a:lnTo>
                  <a:pt x="90468" y="1560130"/>
                </a:lnTo>
                <a:lnTo>
                  <a:pt x="51306" y="1604949"/>
                </a:lnTo>
                <a:lnTo>
                  <a:pt x="24292" y="1655635"/>
                </a:lnTo>
                <a:lnTo>
                  <a:pt x="8587" y="1710081"/>
                </a:lnTo>
                <a:lnTo>
                  <a:pt x="4660" y="1738558"/>
                </a:lnTo>
                <a:lnTo>
                  <a:pt x="3350" y="1767872"/>
                </a:lnTo>
                <a:close/>
              </a:path>
              <a:path w="683894" h="7203440">
                <a:moveTo>
                  <a:pt x="396218" y="1499828"/>
                </a:moveTo>
                <a:lnTo>
                  <a:pt x="396218" y="1594475"/>
                </a:lnTo>
                <a:lnTo>
                  <a:pt x="423025" y="1605838"/>
                </a:lnTo>
                <a:lnTo>
                  <a:pt x="446479" y="1620657"/>
                </a:lnTo>
                <a:lnTo>
                  <a:pt x="483336" y="1660661"/>
                </a:lnTo>
                <a:lnTo>
                  <a:pt x="505953" y="1710709"/>
                </a:lnTo>
                <a:lnTo>
                  <a:pt x="513492" y="1768721"/>
                </a:lnTo>
                <a:lnTo>
                  <a:pt x="513492" y="1556521"/>
                </a:lnTo>
                <a:lnTo>
                  <a:pt x="485428" y="1534586"/>
                </a:lnTo>
                <a:lnTo>
                  <a:pt x="443859" y="1513752"/>
                </a:lnTo>
                <a:lnTo>
                  <a:pt x="396218" y="1499828"/>
                </a:lnTo>
                <a:close/>
              </a:path>
              <a:path w="683894" h="7203440">
                <a:moveTo>
                  <a:pt x="92143" y="1558772"/>
                </a:moveTo>
                <a:lnTo>
                  <a:pt x="92143" y="1768721"/>
                </a:lnTo>
                <a:lnTo>
                  <a:pt x="96970" y="1720568"/>
                </a:lnTo>
                <a:lnTo>
                  <a:pt x="110104" y="1679321"/>
                </a:lnTo>
                <a:lnTo>
                  <a:pt x="131548" y="1644976"/>
                </a:lnTo>
                <a:lnTo>
                  <a:pt x="161302" y="1617532"/>
                </a:lnTo>
                <a:lnTo>
                  <a:pt x="199365" y="1596988"/>
                </a:lnTo>
                <a:lnTo>
                  <a:pt x="199365" y="1503168"/>
                </a:lnTo>
                <a:lnTo>
                  <a:pt x="168687" y="1512384"/>
                </a:lnTo>
                <a:lnTo>
                  <a:pt x="140311" y="1524950"/>
                </a:lnTo>
                <a:lnTo>
                  <a:pt x="114237" y="1540867"/>
                </a:lnTo>
                <a:lnTo>
                  <a:pt x="92143" y="1558772"/>
                </a:lnTo>
                <a:close/>
              </a:path>
              <a:path w="683894" h="7203440">
                <a:moveTo>
                  <a:pt x="522706" y="1303007"/>
                </a:moveTo>
                <a:lnTo>
                  <a:pt x="594746" y="1304682"/>
                </a:lnTo>
                <a:lnTo>
                  <a:pt x="599248" y="1256623"/>
                </a:lnTo>
                <a:lnTo>
                  <a:pt x="597676" y="1216311"/>
                </a:lnTo>
                <a:lnTo>
                  <a:pt x="576317" y="1158928"/>
                </a:lnTo>
                <a:lnTo>
                  <a:pt x="525641" y="1124584"/>
                </a:lnTo>
                <a:lnTo>
                  <a:pt x="524801" y="1124345"/>
                </a:lnTo>
                <a:lnTo>
                  <a:pt x="524801" y="1278350"/>
                </a:lnTo>
                <a:lnTo>
                  <a:pt x="522706" y="1303007"/>
                </a:lnTo>
                <a:close/>
              </a:path>
              <a:path w="683894" h="7203440">
                <a:moveTo>
                  <a:pt x="97169" y="781976"/>
                </a:moveTo>
                <a:lnTo>
                  <a:pt x="97169" y="879983"/>
                </a:lnTo>
                <a:lnTo>
                  <a:pt x="596421" y="879983"/>
                </a:lnTo>
                <a:lnTo>
                  <a:pt x="596421" y="781976"/>
                </a:lnTo>
                <a:lnTo>
                  <a:pt x="97169" y="781976"/>
                </a:lnTo>
                <a:close/>
              </a:path>
              <a:path w="683894" h="7203440">
                <a:moveTo>
                  <a:pt x="10052" y="781976"/>
                </a:moveTo>
                <a:lnTo>
                  <a:pt x="10052" y="1158090"/>
                </a:lnTo>
                <a:lnTo>
                  <a:pt x="437264" y="1204162"/>
                </a:lnTo>
                <a:lnTo>
                  <a:pt x="461973" y="1207987"/>
                </a:lnTo>
                <a:lnTo>
                  <a:pt x="498832" y="1220969"/>
                </a:lnTo>
                <a:lnTo>
                  <a:pt x="523545" y="1257985"/>
                </a:lnTo>
                <a:lnTo>
                  <a:pt x="524801" y="1278350"/>
                </a:lnTo>
                <a:lnTo>
                  <a:pt x="524801" y="1124345"/>
                </a:lnTo>
                <a:lnTo>
                  <a:pt x="487421" y="1113695"/>
                </a:lnTo>
                <a:lnTo>
                  <a:pt x="440614" y="1106992"/>
                </a:lnTo>
                <a:lnTo>
                  <a:pt x="97169" y="1071810"/>
                </a:lnTo>
                <a:lnTo>
                  <a:pt x="97169" y="781976"/>
                </a:lnTo>
                <a:lnTo>
                  <a:pt x="10052" y="781976"/>
                </a:lnTo>
                <a:close/>
              </a:path>
              <a:path w="683894" h="7203440">
                <a:moveTo>
                  <a:pt x="10052" y="384490"/>
                </a:moveTo>
                <a:lnTo>
                  <a:pt x="10052" y="481660"/>
                </a:lnTo>
                <a:lnTo>
                  <a:pt x="597259" y="481660"/>
                </a:lnTo>
                <a:lnTo>
                  <a:pt x="597259" y="448153"/>
                </a:lnTo>
                <a:lnTo>
                  <a:pt x="402919" y="273777"/>
                </a:lnTo>
                <a:lnTo>
                  <a:pt x="402919" y="391192"/>
                </a:lnTo>
                <a:lnTo>
                  <a:pt x="223658" y="384490"/>
                </a:lnTo>
                <a:lnTo>
                  <a:pt x="10052" y="384490"/>
                </a:lnTo>
                <a:close/>
              </a:path>
              <a:path w="683894" h="7203440">
                <a:moveTo>
                  <a:pt x="197690" y="0"/>
                </a:moveTo>
                <a:lnTo>
                  <a:pt x="197690" y="89630"/>
                </a:lnTo>
                <a:lnTo>
                  <a:pt x="383653" y="96332"/>
                </a:lnTo>
                <a:lnTo>
                  <a:pt x="596421" y="96332"/>
                </a:lnTo>
                <a:lnTo>
                  <a:pt x="596421" y="0"/>
                </a:lnTo>
                <a:lnTo>
                  <a:pt x="197690" y="0"/>
                </a:lnTo>
                <a:close/>
              </a:path>
              <a:path w="683894" h="7203440">
                <a:moveTo>
                  <a:pt x="8376" y="0"/>
                </a:moveTo>
                <a:lnTo>
                  <a:pt x="8376" y="35182"/>
                </a:lnTo>
                <a:lnTo>
                  <a:pt x="402919" y="391192"/>
                </a:lnTo>
                <a:lnTo>
                  <a:pt x="402919" y="273777"/>
                </a:lnTo>
                <a:lnTo>
                  <a:pt x="197690" y="89630"/>
                </a:lnTo>
                <a:lnTo>
                  <a:pt x="197690" y="0"/>
                </a:lnTo>
                <a:lnTo>
                  <a:pt x="8376" y="0"/>
                </a:lnTo>
                <a:close/>
              </a:path>
            </a:pathLst>
          </a:custGeom>
          <a:solidFill>
            <a:srgbClr val="000000">
              <a:alpha val="36999"/>
            </a:srgbClr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0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3959" y="572919"/>
            <a:ext cx="4862830" cy="630483"/>
          </a:xfrm>
          <a:custGeom>
            <a:avLst/>
            <a:gdLst/>
            <a:ahLst/>
            <a:cxnLst/>
            <a:rect l="l" t="t" r="r" b="b"/>
            <a:pathLst>
              <a:path w="4862830" h="628015">
                <a:moveTo>
                  <a:pt x="482969" y="0"/>
                </a:moveTo>
                <a:lnTo>
                  <a:pt x="124865" y="0"/>
                </a:lnTo>
                <a:lnTo>
                  <a:pt x="81672" y="373025"/>
                </a:lnTo>
                <a:lnTo>
                  <a:pt x="78826" y="392658"/>
                </a:lnTo>
                <a:lnTo>
                  <a:pt x="64395" y="432709"/>
                </a:lnTo>
                <a:lnTo>
                  <a:pt x="18847" y="449986"/>
                </a:lnTo>
                <a:lnTo>
                  <a:pt x="0" y="449986"/>
                </a:lnTo>
                <a:lnTo>
                  <a:pt x="0" y="627467"/>
                </a:lnTo>
                <a:lnTo>
                  <a:pt x="110729" y="627467"/>
                </a:lnTo>
                <a:lnTo>
                  <a:pt x="110729" y="549721"/>
                </a:lnTo>
                <a:lnTo>
                  <a:pt x="541868" y="549721"/>
                </a:lnTo>
                <a:lnTo>
                  <a:pt x="541868" y="452342"/>
                </a:lnTo>
                <a:lnTo>
                  <a:pt x="160989" y="452342"/>
                </a:lnTo>
                <a:lnTo>
                  <a:pt x="175076" y="439728"/>
                </a:lnTo>
                <a:lnTo>
                  <a:pt x="185923" y="423089"/>
                </a:lnTo>
                <a:lnTo>
                  <a:pt x="193531" y="402425"/>
                </a:lnTo>
                <a:lnTo>
                  <a:pt x="197899" y="377737"/>
                </a:lnTo>
                <a:lnTo>
                  <a:pt x="226956" y="101305"/>
                </a:lnTo>
                <a:lnTo>
                  <a:pt x="482969" y="101305"/>
                </a:lnTo>
                <a:lnTo>
                  <a:pt x="482969" y="0"/>
                </a:lnTo>
                <a:close/>
              </a:path>
              <a:path w="4862830" h="628015">
                <a:moveTo>
                  <a:pt x="541868" y="549721"/>
                </a:moveTo>
                <a:lnTo>
                  <a:pt x="436635" y="549721"/>
                </a:lnTo>
                <a:lnTo>
                  <a:pt x="436635" y="627467"/>
                </a:lnTo>
                <a:lnTo>
                  <a:pt x="541868" y="627467"/>
                </a:lnTo>
                <a:lnTo>
                  <a:pt x="541868" y="549721"/>
                </a:lnTo>
                <a:close/>
              </a:path>
              <a:path w="4862830" h="628015">
                <a:moveTo>
                  <a:pt x="482969" y="101305"/>
                </a:moveTo>
                <a:lnTo>
                  <a:pt x="367528" y="101305"/>
                </a:lnTo>
                <a:lnTo>
                  <a:pt x="367528" y="452342"/>
                </a:lnTo>
                <a:lnTo>
                  <a:pt x="541868" y="452342"/>
                </a:lnTo>
                <a:lnTo>
                  <a:pt x="541868" y="449986"/>
                </a:lnTo>
                <a:lnTo>
                  <a:pt x="482969" y="449986"/>
                </a:lnTo>
                <a:lnTo>
                  <a:pt x="482969" y="101305"/>
                </a:lnTo>
                <a:close/>
              </a:path>
              <a:path w="4862830" h="628015">
                <a:moveTo>
                  <a:pt x="724209" y="171198"/>
                </a:moveTo>
                <a:lnTo>
                  <a:pt x="618191" y="171198"/>
                </a:lnTo>
                <a:lnTo>
                  <a:pt x="618191" y="550506"/>
                </a:lnTo>
                <a:lnTo>
                  <a:pt x="646463" y="550506"/>
                </a:lnTo>
                <a:lnTo>
                  <a:pt x="865095" y="362030"/>
                </a:lnTo>
                <a:lnTo>
                  <a:pt x="724209" y="362030"/>
                </a:lnTo>
                <a:lnTo>
                  <a:pt x="724209" y="171198"/>
                </a:lnTo>
                <a:close/>
              </a:path>
              <a:path w="4862830" h="628015">
                <a:moveTo>
                  <a:pt x="980222" y="354177"/>
                </a:moveTo>
                <a:lnTo>
                  <a:pt x="874204" y="354177"/>
                </a:lnTo>
                <a:lnTo>
                  <a:pt x="874204" y="549721"/>
                </a:lnTo>
                <a:lnTo>
                  <a:pt x="980222" y="549721"/>
                </a:lnTo>
                <a:lnTo>
                  <a:pt x="980222" y="354177"/>
                </a:lnTo>
                <a:close/>
              </a:path>
              <a:path w="4862830" h="628015">
                <a:moveTo>
                  <a:pt x="980222" y="169628"/>
                </a:moveTo>
                <a:lnTo>
                  <a:pt x="947239" y="169628"/>
                </a:lnTo>
                <a:lnTo>
                  <a:pt x="724209" y="362030"/>
                </a:lnTo>
                <a:lnTo>
                  <a:pt x="865095" y="362030"/>
                </a:lnTo>
                <a:lnTo>
                  <a:pt x="874204" y="354177"/>
                </a:lnTo>
                <a:lnTo>
                  <a:pt x="980222" y="354177"/>
                </a:lnTo>
                <a:lnTo>
                  <a:pt x="980222" y="169628"/>
                </a:lnTo>
                <a:close/>
              </a:path>
              <a:path w="4862830" h="628015">
                <a:moveTo>
                  <a:pt x="1203115" y="301561"/>
                </a:moveTo>
                <a:lnTo>
                  <a:pt x="1142645" y="310396"/>
                </a:lnTo>
                <a:lnTo>
                  <a:pt x="1094741" y="336900"/>
                </a:lnTo>
                <a:lnTo>
                  <a:pt x="1064310" y="379504"/>
                </a:lnTo>
                <a:lnTo>
                  <a:pt x="1056261" y="438206"/>
                </a:lnTo>
                <a:lnTo>
                  <a:pt x="1059451" y="463631"/>
                </a:lnTo>
                <a:lnTo>
                  <a:pt x="1080262" y="506823"/>
                </a:lnTo>
                <a:lnTo>
                  <a:pt x="1119184" y="538677"/>
                </a:lnTo>
                <a:lnTo>
                  <a:pt x="1167088" y="554776"/>
                </a:lnTo>
                <a:lnTo>
                  <a:pt x="1193691" y="556789"/>
                </a:lnTo>
                <a:lnTo>
                  <a:pt x="1213864" y="555807"/>
                </a:lnTo>
                <a:lnTo>
                  <a:pt x="1252737" y="547954"/>
                </a:lnTo>
                <a:lnTo>
                  <a:pt x="1288911" y="531806"/>
                </a:lnTo>
                <a:lnTo>
                  <a:pt x="1324839" y="491608"/>
                </a:lnTo>
                <a:lnTo>
                  <a:pt x="1444247" y="491608"/>
                </a:lnTo>
                <a:lnTo>
                  <a:pt x="1444214" y="488990"/>
                </a:lnTo>
                <a:lnTo>
                  <a:pt x="1435307" y="488990"/>
                </a:lnTo>
                <a:lnTo>
                  <a:pt x="1428239" y="488466"/>
                </a:lnTo>
                <a:lnTo>
                  <a:pt x="1411081" y="471975"/>
                </a:lnTo>
                <a:lnTo>
                  <a:pt x="1215680" y="471975"/>
                </a:lnTo>
                <a:lnTo>
                  <a:pt x="1173714" y="455728"/>
                </a:lnTo>
                <a:lnTo>
                  <a:pt x="1163554" y="418524"/>
                </a:lnTo>
                <a:lnTo>
                  <a:pt x="1165812" y="407382"/>
                </a:lnTo>
                <a:lnTo>
                  <a:pt x="1197814" y="377344"/>
                </a:lnTo>
                <a:lnTo>
                  <a:pt x="1222748" y="372239"/>
                </a:lnTo>
                <a:lnTo>
                  <a:pt x="1408868" y="372239"/>
                </a:lnTo>
                <a:lnTo>
                  <a:pt x="1408868" y="325906"/>
                </a:lnTo>
                <a:lnTo>
                  <a:pt x="1303635" y="325906"/>
                </a:lnTo>
                <a:lnTo>
                  <a:pt x="1282922" y="315255"/>
                </a:lnTo>
                <a:lnTo>
                  <a:pt x="1259265" y="307647"/>
                </a:lnTo>
                <a:lnTo>
                  <a:pt x="1232662" y="303083"/>
                </a:lnTo>
                <a:lnTo>
                  <a:pt x="1203115" y="301561"/>
                </a:lnTo>
                <a:close/>
              </a:path>
              <a:path w="4862830" h="628015">
                <a:moveTo>
                  <a:pt x="1444247" y="491608"/>
                </a:moveTo>
                <a:lnTo>
                  <a:pt x="1324839" y="491608"/>
                </a:lnTo>
                <a:lnTo>
                  <a:pt x="1325968" y="506381"/>
                </a:lnTo>
                <a:lnTo>
                  <a:pt x="1352816" y="546383"/>
                </a:lnTo>
                <a:lnTo>
                  <a:pt x="1388449" y="555218"/>
                </a:lnTo>
                <a:lnTo>
                  <a:pt x="1401996" y="554875"/>
                </a:lnTo>
                <a:lnTo>
                  <a:pt x="1415935" y="553844"/>
                </a:lnTo>
                <a:lnTo>
                  <a:pt x="1430267" y="552126"/>
                </a:lnTo>
                <a:lnTo>
                  <a:pt x="1444992" y="549721"/>
                </a:lnTo>
                <a:lnTo>
                  <a:pt x="1444247" y="491608"/>
                </a:lnTo>
                <a:close/>
              </a:path>
              <a:path w="4862830" h="628015">
                <a:moveTo>
                  <a:pt x="1444207" y="488466"/>
                </a:moveTo>
                <a:lnTo>
                  <a:pt x="1435307" y="488990"/>
                </a:lnTo>
                <a:lnTo>
                  <a:pt x="1444214" y="488990"/>
                </a:lnTo>
                <a:lnTo>
                  <a:pt x="1444207" y="488466"/>
                </a:lnTo>
                <a:close/>
              </a:path>
              <a:path w="4862830" h="628015">
                <a:moveTo>
                  <a:pt x="1408868" y="372239"/>
                </a:moveTo>
                <a:lnTo>
                  <a:pt x="1222748" y="372239"/>
                </a:lnTo>
                <a:lnTo>
                  <a:pt x="1245031" y="373614"/>
                </a:lnTo>
                <a:lnTo>
                  <a:pt x="1265547" y="377737"/>
                </a:lnTo>
                <a:lnTo>
                  <a:pt x="1284297" y="384608"/>
                </a:lnTo>
                <a:lnTo>
                  <a:pt x="1301279" y="394228"/>
                </a:lnTo>
                <a:lnTo>
                  <a:pt x="1301279" y="413861"/>
                </a:lnTo>
                <a:lnTo>
                  <a:pt x="1284051" y="448464"/>
                </a:lnTo>
                <a:lnTo>
                  <a:pt x="1245129" y="468244"/>
                </a:lnTo>
                <a:lnTo>
                  <a:pt x="1215680" y="471975"/>
                </a:lnTo>
                <a:lnTo>
                  <a:pt x="1411081" y="471975"/>
                </a:lnTo>
                <a:lnTo>
                  <a:pt x="1410700" y="470928"/>
                </a:lnTo>
                <a:lnTo>
                  <a:pt x="1409391" y="465954"/>
                </a:lnTo>
                <a:lnTo>
                  <a:pt x="1408868" y="461766"/>
                </a:lnTo>
                <a:lnTo>
                  <a:pt x="1408868" y="372239"/>
                </a:lnTo>
                <a:close/>
              </a:path>
              <a:path w="4862830" h="628015">
                <a:moveTo>
                  <a:pt x="1397830" y="245804"/>
                </a:moveTo>
                <a:lnTo>
                  <a:pt x="1209397" y="245804"/>
                </a:lnTo>
                <a:lnTo>
                  <a:pt x="1250626" y="249190"/>
                </a:lnTo>
                <a:lnTo>
                  <a:pt x="1280076" y="259350"/>
                </a:lnTo>
                <a:lnTo>
                  <a:pt x="1297745" y="276284"/>
                </a:lnTo>
                <a:lnTo>
                  <a:pt x="1303635" y="299990"/>
                </a:lnTo>
                <a:lnTo>
                  <a:pt x="1303635" y="325906"/>
                </a:lnTo>
                <a:lnTo>
                  <a:pt x="1408868" y="325906"/>
                </a:lnTo>
                <a:lnTo>
                  <a:pt x="1408862" y="303083"/>
                </a:lnTo>
                <a:lnTo>
                  <a:pt x="1403850" y="259939"/>
                </a:lnTo>
                <a:lnTo>
                  <a:pt x="1397830" y="245804"/>
                </a:lnTo>
                <a:close/>
              </a:path>
              <a:path w="4862830" h="628015">
                <a:moveTo>
                  <a:pt x="1228245" y="161775"/>
                </a:moveTo>
                <a:lnTo>
                  <a:pt x="1188439" y="163542"/>
                </a:lnTo>
                <a:lnTo>
                  <a:pt x="1151480" y="168843"/>
                </a:lnTo>
                <a:lnTo>
                  <a:pt x="1117368" y="177677"/>
                </a:lnTo>
                <a:lnTo>
                  <a:pt x="1086103" y="190046"/>
                </a:lnTo>
                <a:lnTo>
                  <a:pt x="1100238" y="268578"/>
                </a:lnTo>
                <a:lnTo>
                  <a:pt x="1122374" y="258614"/>
                </a:lnTo>
                <a:lnTo>
                  <a:pt x="1147946" y="251497"/>
                </a:lnTo>
                <a:lnTo>
                  <a:pt x="1176954" y="247227"/>
                </a:lnTo>
                <a:lnTo>
                  <a:pt x="1209397" y="245804"/>
                </a:lnTo>
                <a:lnTo>
                  <a:pt x="1397830" y="245804"/>
                </a:lnTo>
                <a:lnTo>
                  <a:pt x="1388798" y="224600"/>
                </a:lnTo>
                <a:lnTo>
                  <a:pt x="1363712" y="197114"/>
                </a:lnTo>
                <a:lnTo>
                  <a:pt x="1328591" y="177481"/>
                </a:lnTo>
                <a:lnTo>
                  <a:pt x="1283435" y="165701"/>
                </a:lnTo>
                <a:lnTo>
                  <a:pt x="1228245" y="161775"/>
                </a:lnTo>
                <a:close/>
              </a:path>
              <a:path w="4862830" h="628015">
                <a:moveTo>
                  <a:pt x="1794228" y="171198"/>
                </a:moveTo>
                <a:lnTo>
                  <a:pt x="1517011" y="171198"/>
                </a:lnTo>
                <a:lnTo>
                  <a:pt x="1517011" y="549721"/>
                </a:lnTo>
                <a:lnTo>
                  <a:pt x="1623814" y="549721"/>
                </a:lnTo>
                <a:lnTo>
                  <a:pt x="1623814" y="267007"/>
                </a:lnTo>
                <a:lnTo>
                  <a:pt x="1794228" y="267007"/>
                </a:lnTo>
                <a:lnTo>
                  <a:pt x="1794228" y="171198"/>
                </a:lnTo>
                <a:close/>
              </a:path>
              <a:path w="4862830" h="628015">
                <a:moveTo>
                  <a:pt x="1969667" y="171198"/>
                </a:moveTo>
                <a:lnTo>
                  <a:pt x="1863650" y="171198"/>
                </a:lnTo>
                <a:lnTo>
                  <a:pt x="1863650" y="549721"/>
                </a:lnTo>
                <a:lnTo>
                  <a:pt x="1969667" y="549721"/>
                </a:lnTo>
                <a:lnTo>
                  <a:pt x="1969667" y="400511"/>
                </a:lnTo>
                <a:lnTo>
                  <a:pt x="2226466" y="400511"/>
                </a:lnTo>
                <a:lnTo>
                  <a:pt x="2226466" y="306273"/>
                </a:lnTo>
                <a:lnTo>
                  <a:pt x="1969667" y="306273"/>
                </a:lnTo>
                <a:lnTo>
                  <a:pt x="1969667" y="171198"/>
                </a:lnTo>
                <a:close/>
              </a:path>
              <a:path w="4862830" h="628015">
                <a:moveTo>
                  <a:pt x="2226466" y="400511"/>
                </a:moveTo>
                <a:lnTo>
                  <a:pt x="2120448" y="400511"/>
                </a:lnTo>
                <a:lnTo>
                  <a:pt x="2120448" y="549721"/>
                </a:lnTo>
                <a:lnTo>
                  <a:pt x="2226466" y="549721"/>
                </a:lnTo>
                <a:lnTo>
                  <a:pt x="2226466" y="400511"/>
                </a:lnTo>
                <a:close/>
              </a:path>
              <a:path w="4862830" h="628015">
                <a:moveTo>
                  <a:pt x="2226466" y="171198"/>
                </a:moveTo>
                <a:lnTo>
                  <a:pt x="2120448" y="171198"/>
                </a:lnTo>
                <a:lnTo>
                  <a:pt x="2120448" y="306273"/>
                </a:lnTo>
                <a:lnTo>
                  <a:pt x="2226466" y="306273"/>
                </a:lnTo>
                <a:lnTo>
                  <a:pt x="2226466" y="171198"/>
                </a:lnTo>
                <a:close/>
              </a:path>
              <a:path w="4862830" h="628015">
                <a:moveTo>
                  <a:pt x="2504311" y="160204"/>
                </a:moveTo>
                <a:lnTo>
                  <a:pt x="2465241" y="163836"/>
                </a:lnTo>
                <a:lnTo>
                  <a:pt x="2395348" y="190537"/>
                </a:lnTo>
                <a:lnTo>
                  <a:pt x="2364524" y="213606"/>
                </a:lnTo>
                <a:lnTo>
                  <a:pt x="2338756" y="242417"/>
                </a:lnTo>
                <a:lnTo>
                  <a:pt x="2320350" y="276235"/>
                </a:lnTo>
                <a:lnTo>
                  <a:pt x="2309307" y="315059"/>
                </a:lnTo>
                <a:lnTo>
                  <a:pt x="2305626" y="358889"/>
                </a:lnTo>
                <a:lnTo>
                  <a:pt x="2309356" y="403407"/>
                </a:lnTo>
                <a:lnTo>
                  <a:pt x="2320547" y="442722"/>
                </a:lnTo>
                <a:lnTo>
                  <a:pt x="2339198" y="476834"/>
                </a:lnTo>
                <a:lnTo>
                  <a:pt x="2365310" y="505743"/>
                </a:lnTo>
                <a:lnTo>
                  <a:pt x="2396870" y="528419"/>
                </a:lnTo>
                <a:lnTo>
                  <a:pt x="2467941" y="554335"/>
                </a:lnTo>
                <a:lnTo>
                  <a:pt x="2507452" y="557574"/>
                </a:lnTo>
                <a:lnTo>
                  <a:pt x="2546521" y="554335"/>
                </a:lnTo>
                <a:lnTo>
                  <a:pt x="2616415" y="528419"/>
                </a:lnTo>
                <a:lnTo>
                  <a:pt x="2647238" y="505743"/>
                </a:lnTo>
                <a:lnTo>
                  <a:pt x="2673350" y="476834"/>
                </a:lnTo>
                <a:lnTo>
                  <a:pt x="2681589" y="461766"/>
                </a:lnTo>
                <a:lnTo>
                  <a:pt x="2505096" y="461766"/>
                </a:lnTo>
                <a:lnTo>
                  <a:pt x="2487279" y="460097"/>
                </a:lnTo>
                <a:lnTo>
                  <a:pt x="2441485" y="435065"/>
                </a:lnTo>
                <a:lnTo>
                  <a:pt x="2421460" y="402278"/>
                </a:lnTo>
                <a:lnTo>
                  <a:pt x="2414785" y="358889"/>
                </a:lnTo>
                <a:lnTo>
                  <a:pt x="2416502" y="335919"/>
                </a:lnTo>
                <a:lnTo>
                  <a:pt x="2430246" y="298223"/>
                </a:lnTo>
                <a:lnTo>
                  <a:pt x="2472309" y="263473"/>
                </a:lnTo>
                <a:lnTo>
                  <a:pt x="2507452" y="256798"/>
                </a:lnTo>
                <a:lnTo>
                  <a:pt x="2681690" y="256798"/>
                </a:lnTo>
                <a:lnTo>
                  <a:pt x="2672908" y="240944"/>
                </a:lnTo>
                <a:lnTo>
                  <a:pt x="2646453" y="212035"/>
                </a:lnTo>
                <a:lnTo>
                  <a:pt x="2615188" y="189064"/>
                </a:lnTo>
                <a:lnTo>
                  <a:pt x="2581075" y="172769"/>
                </a:lnTo>
                <a:lnTo>
                  <a:pt x="2544116" y="163149"/>
                </a:lnTo>
                <a:lnTo>
                  <a:pt x="2504311" y="160204"/>
                </a:lnTo>
                <a:close/>
              </a:path>
              <a:path w="4862830" h="628015">
                <a:moveTo>
                  <a:pt x="2681690" y="256798"/>
                </a:moveTo>
                <a:lnTo>
                  <a:pt x="2507452" y="256798"/>
                </a:lnTo>
                <a:lnTo>
                  <a:pt x="2525269" y="258516"/>
                </a:lnTo>
                <a:lnTo>
                  <a:pt x="2541810" y="263669"/>
                </a:lnTo>
                <a:lnTo>
                  <a:pt x="2582744" y="298960"/>
                </a:lnTo>
                <a:lnTo>
                  <a:pt x="2596095" y="336262"/>
                </a:lnTo>
                <a:lnTo>
                  <a:pt x="2597763" y="358889"/>
                </a:lnTo>
                <a:lnTo>
                  <a:pt x="2596045" y="381909"/>
                </a:lnTo>
                <a:lnTo>
                  <a:pt x="2582302" y="419997"/>
                </a:lnTo>
                <a:lnTo>
                  <a:pt x="2540239" y="455483"/>
                </a:lnTo>
                <a:lnTo>
                  <a:pt x="2505096" y="461766"/>
                </a:lnTo>
                <a:lnTo>
                  <a:pt x="2681589" y="461766"/>
                </a:lnTo>
                <a:lnTo>
                  <a:pt x="2692001" y="442722"/>
                </a:lnTo>
                <a:lnTo>
                  <a:pt x="2703192" y="403407"/>
                </a:lnTo>
                <a:lnTo>
                  <a:pt x="2706922" y="358889"/>
                </a:lnTo>
                <a:lnTo>
                  <a:pt x="2703143" y="314371"/>
                </a:lnTo>
                <a:lnTo>
                  <a:pt x="2691805" y="275057"/>
                </a:lnTo>
                <a:lnTo>
                  <a:pt x="2681690" y="256798"/>
                </a:lnTo>
                <a:close/>
              </a:path>
              <a:path w="4862830" h="628015">
                <a:moveTo>
                  <a:pt x="2966087" y="159419"/>
                </a:moveTo>
                <a:lnTo>
                  <a:pt x="2926576" y="162756"/>
                </a:lnTo>
                <a:lnTo>
                  <a:pt x="2889715" y="172769"/>
                </a:lnTo>
                <a:lnTo>
                  <a:pt x="2823945" y="212820"/>
                </a:lnTo>
                <a:lnTo>
                  <a:pt x="2797490" y="241681"/>
                </a:lnTo>
                <a:lnTo>
                  <a:pt x="2778593" y="275646"/>
                </a:lnTo>
                <a:lnTo>
                  <a:pt x="2767255" y="314715"/>
                </a:lnTo>
                <a:lnTo>
                  <a:pt x="2763476" y="358889"/>
                </a:lnTo>
                <a:lnTo>
                  <a:pt x="2767206" y="403407"/>
                </a:lnTo>
                <a:lnTo>
                  <a:pt x="2778397" y="442722"/>
                </a:lnTo>
                <a:lnTo>
                  <a:pt x="2797048" y="476834"/>
                </a:lnTo>
                <a:lnTo>
                  <a:pt x="2823160" y="505743"/>
                </a:lnTo>
                <a:lnTo>
                  <a:pt x="2854720" y="528714"/>
                </a:lnTo>
                <a:lnTo>
                  <a:pt x="2925791" y="554629"/>
                </a:lnTo>
                <a:lnTo>
                  <a:pt x="2965302" y="557574"/>
                </a:lnTo>
                <a:lnTo>
                  <a:pt x="2999218" y="554727"/>
                </a:lnTo>
                <a:lnTo>
                  <a:pt x="3060865" y="534309"/>
                </a:lnTo>
                <a:lnTo>
                  <a:pt x="3112990" y="494700"/>
                </a:lnTo>
                <a:lnTo>
                  <a:pt x="3134381" y="463336"/>
                </a:lnTo>
                <a:lnTo>
                  <a:pt x="2968443" y="463336"/>
                </a:lnTo>
                <a:lnTo>
                  <a:pt x="2949792" y="461618"/>
                </a:lnTo>
                <a:lnTo>
                  <a:pt x="2900906" y="435850"/>
                </a:lnTo>
                <a:lnTo>
                  <a:pt x="2879702" y="402474"/>
                </a:lnTo>
                <a:lnTo>
                  <a:pt x="2872635" y="358889"/>
                </a:lnTo>
                <a:lnTo>
                  <a:pt x="2874402" y="336262"/>
                </a:lnTo>
                <a:lnTo>
                  <a:pt x="2888537" y="298960"/>
                </a:lnTo>
                <a:lnTo>
                  <a:pt x="2916023" y="272210"/>
                </a:lnTo>
                <a:lnTo>
                  <a:pt x="2968443" y="256013"/>
                </a:lnTo>
                <a:lnTo>
                  <a:pt x="3134712" y="256013"/>
                </a:lnTo>
                <a:lnTo>
                  <a:pt x="3129629" y="245215"/>
                </a:lnTo>
                <a:lnTo>
                  <a:pt x="3087026" y="198685"/>
                </a:lnTo>
                <a:lnTo>
                  <a:pt x="3030483" y="169235"/>
                </a:lnTo>
                <a:lnTo>
                  <a:pt x="2999267" y="161873"/>
                </a:lnTo>
                <a:lnTo>
                  <a:pt x="2966087" y="159419"/>
                </a:lnTo>
                <a:close/>
              </a:path>
              <a:path w="4862830" h="628015">
                <a:moveTo>
                  <a:pt x="3153778" y="404437"/>
                </a:moveTo>
                <a:lnTo>
                  <a:pt x="3049331" y="404437"/>
                </a:lnTo>
                <a:lnTo>
                  <a:pt x="3043834" y="418082"/>
                </a:lnTo>
                <a:lnTo>
                  <a:pt x="3036766" y="429960"/>
                </a:lnTo>
                <a:lnTo>
                  <a:pt x="3006580" y="454943"/>
                </a:lnTo>
                <a:lnTo>
                  <a:pt x="2968443" y="463336"/>
                </a:lnTo>
                <a:lnTo>
                  <a:pt x="3134381" y="463336"/>
                </a:lnTo>
                <a:lnTo>
                  <a:pt x="3145581" y="438550"/>
                </a:lnTo>
                <a:lnTo>
                  <a:pt x="3153778" y="404437"/>
                </a:lnTo>
                <a:close/>
              </a:path>
              <a:path w="4862830" h="628015">
                <a:moveTo>
                  <a:pt x="3134712" y="256013"/>
                </a:moveTo>
                <a:lnTo>
                  <a:pt x="2968443" y="256013"/>
                </a:lnTo>
                <a:lnTo>
                  <a:pt x="2981450" y="256503"/>
                </a:lnTo>
                <a:lnTo>
                  <a:pt x="2993770" y="258761"/>
                </a:lnTo>
                <a:lnTo>
                  <a:pt x="3035195" y="285069"/>
                </a:lnTo>
                <a:lnTo>
                  <a:pt x="3047760" y="307844"/>
                </a:lnTo>
                <a:lnTo>
                  <a:pt x="3152207" y="307844"/>
                </a:lnTo>
                <a:lnTo>
                  <a:pt x="3143421" y="274517"/>
                </a:lnTo>
                <a:lnTo>
                  <a:pt x="3134712" y="256013"/>
                </a:lnTo>
                <a:close/>
              </a:path>
              <a:path w="4862830" h="628015">
                <a:moveTo>
                  <a:pt x="3414859" y="267007"/>
                </a:moveTo>
                <a:lnTo>
                  <a:pt x="3308056" y="267007"/>
                </a:lnTo>
                <a:lnTo>
                  <a:pt x="3308056" y="548150"/>
                </a:lnTo>
                <a:lnTo>
                  <a:pt x="3414859" y="548150"/>
                </a:lnTo>
                <a:lnTo>
                  <a:pt x="3414859" y="267007"/>
                </a:lnTo>
                <a:close/>
              </a:path>
              <a:path w="4862830" h="628015">
                <a:moveTo>
                  <a:pt x="3526374" y="171198"/>
                </a:moveTo>
                <a:lnTo>
                  <a:pt x="3196541" y="171198"/>
                </a:lnTo>
                <a:lnTo>
                  <a:pt x="3196541" y="267007"/>
                </a:lnTo>
                <a:lnTo>
                  <a:pt x="3526374" y="267007"/>
                </a:lnTo>
                <a:lnTo>
                  <a:pt x="3526374" y="171198"/>
                </a:lnTo>
                <a:close/>
              </a:path>
              <a:path w="4862830" h="628015">
                <a:moveTo>
                  <a:pt x="3701353" y="171198"/>
                </a:moveTo>
                <a:lnTo>
                  <a:pt x="3595335" y="171198"/>
                </a:lnTo>
                <a:lnTo>
                  <a:pt x="3595335" y="550506"/>
                </a:lnTo>
                <a:lnTo>
                  <a:pt x="3623606" y="550506"/>
                </a:lnTo>
                <a:lnTo>
                  <a:pt x="3842239" y="362030"/>
                </a:lnTo>
                <a:lnTo>
                  <a:pt x="3701353" y="362030"/>
                </a:lnTo>
                <a:lnTo>
                  <a:pt x="3701353" y="171198"/>
                </a:lnTo>
                <a:close/>
              </a:path>
              <a:path w="4862830" h="628015">
                <a:moveTo>
                  <a:pt x="3957366" y="354177"/>
                </a:moveTo>
                <a:lnTo>
                  <a:pt x="3851348" y="354177"/>
                </a:lnTo>
                <a:lnTo>
                  <a:pt x="3851348" y="549721"/>
                </a:lnTo>
                <a:lnTo>
                  <a:pt x="3957366" y="549721"/>
                </a:lnTo>
                <a:lnTo>
                  <a:pt x="3957366" y="354177"/>
                </a:lnTo>
                <a:close/>
              </a:path>
              <a:path w="4862830" h="628015">
                <a:moveTo>
                  <a:pt x="3957366" y="169628"/>
                </a:moveTo>
                <a:lnTo>
                  <a:pt x="3924383" y="169628"/>
                </a:lnTo>
                <a:lnTo>
                  <a:pt x="3701353" y="362030"/>
                </a:lnTo>
                <a:lnTo>
                  <a:pt x="3842239" y="362030"/>
                </a:lnTo>
                <a:lnTo>
                  <a:pt x="3851348" y="354177"/>
                </a:lnTo>
                <a:lnTo>
                  <a:pt x="3957366" y="354177"/>
                </a:lnTo>
                <a:lnTo>
                  <a:pt x="3957366" y="169628"/>
                </a:lnTo>
                <a:close/>
              </a:path>
              <a:path w="4862830" h="628015">
                <a:moveTo>
                  <a:pt x="4168480" y="171198"/>
                </a:moveTo>
                <a:lnTo>
                  <a:pt x="4059321" y="171198"/>
                </a:lnTo>
                <a:lnTo>
                  <a:pt x="4059321" y="548936"/>
                </a:lnTo>
                <a:lnTo>
                  <a:pt x="4168480" y="548936"/>
                </a:lnTo>
                <a:lnTo>
                  <a:pt x="4168480" y="398155"/>
                </a:lnTo>
                <a:lnTo>
                  <a:pt x="4194395" y="398155"/>
                </a:lnTo>
                <a:lnTo>
                  <a:pt x="4204065" y="397910"/>
                </a:lnTo>
                <a:lnTo>
                  <a:pt x="4212654" y="397173"/>
                </a:lnTo>
                <a:lnTo>
                  <a:pt x="4220164" y="395946"/>
                </a:lnTo>
                <a:lnTo>
                  <a:pt x="4226593" y="394228"/>
                </a:lnTo>
                <a:lnTo>
                  <a:pt x="4340748" y="394228"/>
                </a:lnTo>
                <a:lnTo>
                  <a:pt x="4320046" y="359674"/>
                </a:lnTo>
                <a:lnTo>
                  <a:pt x="4352998" y="336272"/>
                </a:lnTo>
                <a:lnTo>
                  <a:pt x="4373278" y="311770"/>
                </a:lnTo>
                <a:lnTo>
                  <a:pt x="4168480" y="311770"/>
                </a:lnTo>
                <a:lnTo>
                  <a:pt x="4168480" y="171198"/>
                </a:lnTo>
                <a:close/>
              </a:path>
              <a:path w="4862830" h="628015">
                <a:moveTo>
                  <a:pt x="4340748" y="394228"/>
                </a:moveTo>
                <a:lnTo>
                  <a:pt x="4226593" y="394228"/>
                </a:lnTo>
                <a:lnTo>
                  <a:pt x="4315334" y="548936"/>
                </a:lnTo>
                <a:lnTo>
                  <a:pt x="4426849" y="548936"/>
                </a:lnTo>
                <a:lnTo>
                  <a:pt x="4426849" y="537941"/>
                </a:lnTo>
                <a:lnTo>
                  <a:pt x="4340748" y="394228"/>
                </a:lnTo>
                <a:close/>
              </a:path>
              <a:path w="4862830" h="628015">
                <a:moveTo>
                  <a:pt x="4408787" y="170413"/>
                </a:moveTo>
                <a:lnTo>
                  <a:pt x="4305125" y="170413"/>
                </a:lnTo>
                <a:lnTo>
                  <a:pt x="4303603" y="201629"/>
                </a:lnTo>
                <a:lnTo>
                  <a:pt x="4299039" y="229312"/>
                </a:lnTo>
                <a:lnTo>
                  <a:pt x="4280780" y="274075"/>
                </a:lnTo>
                <a:lnTo>
                  <a:pt x="4247404" y="302346"/>
                </a:lnTo>
                <a:lnTo>
                  <a:pt x="4195966" y="311770"/>
                </a:lnTo>
                <a:lnTo>
                  <a:pt x="4373278" y="311770"/>
                </a:lnTo>
                <a:lnTo>
                  <a:pt x="4378348" y="305645"/>
                </a:lnTo>
                <a:lnTo>
                  <a:pt x="4396096" y="267792"/>
                </a:lnTo>
                <a:lnTo>
                  <a:pt x="4406242" y="222715"/>
                </a:lnTo>
                <a:lnTo>
                  <a:pt x="4408787" y="170413"/>
                </a:lnTo>
                <a:close/>
              </a:path>
              <a:path w="4862830" h="628015">
                <a:moveTo>
                  <a:pt x="4606310" y="171198"/>
                </a:moveTo>
                <a:lnTo>
                  <a:pt x="4500292" y="171198"/>
                </a:lnTo>
                <a:lnTo>
                  <a:pt x="4500292" y="550506"/>
                </a:lnTo>
                <a:lnTo>
                  <a:pt x="4528563" y="550506"/>
                </a:lnTo>
                <a:lnTo>
                  <a:pt x="4747195" y="362030"/>
                </a:lnTo>
                <a:lnTo>
                  <a:pt x="4606310" y="362030"/>
                </a:lnTo>
                <a:lnTo>
                  <a:pt x="4606310" y="171198"/>
                </a:lnTo>
                <a:close/>
              </a:path>
              <a:path w="4862830" h="628015">
                <a:moveTo>
                  <a:pt x="4862323" y="354177"/>
                </a:moveTo>
                <a:lnTo>
                  <a:pt x="4756305" y="354177"/>
                </a:lnTo>
                <a:lnTo>
                  <a:pt x="4756305" y="549721"/>
                </a:lnTo>
                <a:lnTo>
                  <a:pt x="4862323" y="549721"/>
                </a:lnTo>
                <a:lnTo>
                  <a:pt x="4862323" y="354177"/>
                </a:lnTo>
                <a:close/>
              </a:path>
              <a:path w="4862830" h="628015">
                <a:moveTo>
                  <a:pt x="4862323" y="169628"/>
                </a:moveTo>
                <a:lnTo>
                  <a:pt x="4829339" y="169628"/>
                </a:lnTo>
                <a:lnTo>
                  <a:pt x="4606310" y="362030"/>
                </a:lnTo>
                <a:lnTo>
                  <a:pt x="4747195" y="362030"/>
                </a:lnTo>
                <a:lnTo>
                  <a:pt x="4756305" y="354177"/>
                </a:lnTo>
                <a:lnTo>
                  <a:pt x="4862323" y="354177"/>
                </a:lnTo>
                <a:lnTo>
                  <a:pt x="4862323" y="1696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62898" y="3747962"/>
            <a:ext cx="8747112" cy="3840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01953" y="1917817"/>
            <a:ext cx="8166100" cy="8254933"/>
            <a:chOff x="10801953" y="1910296"/>
            <a:chExt cx="8166100" cy="8222615"/>
          </a:xfrm>
        </p:grpSpPr>
        <p:sp>
          <p:nvSpPr>
            <p:cNvPr id="5" name="object 5"/>
            <p:cNvSpPr/>
            <p:nvPr/>
          </p:nvSpPr>
          <p:spPr>
            <a:xfrm>
              <a:off x="10801953" y="1910296"/>
              <a:ext cx="7836332" cy="78363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257144" y="2545116"/>
              <a:ext cx="7107521" cy="710752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175538" y="2341115"/>
              <a:ext cx="7791919" cy="77915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9073136" y="740137"/>
            <a:ext cx="237490" cy="90524"/>
            <a:chOff x="19073136" y="737239"/>
            <a:chExt cx="237490" cy="90170"/>
          </a:xfrm>
        </p:grpSpPr>
        <p:sp>
          <p:nvSpPr>
            <p:cNvPr id="9" name="object 9"/>
            <p:cNvSpPr/>
            <p:nvPr/>
          </p:nvSpPr>
          <p:spPr>
            <a:xfrm>
              <a:off x="19073136" y="737796"/>
              <a:ext cx="65537" cy="89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9170725" y="737239"/>
              <a:ext cx="139785" cy="901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18956201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316898" y="861648"/>
            <a:ext cx="125438" cy="90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763844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199" y="339991"/>
                </a:moveTo>
                <a:lnTo>
                  <a:pt x="750125" y="339991"/>
                </a:lnTo>
                <a:lnTo>
                  <a:pt x="750125" y="363207"/>
                </a:lnTo>
                <a:lnTo>
                  <a:pt x="740333" y="363207"/>
                </a:lnTo>
                <a:lnTo>
                  <a:pt x="740333" y="342874"/>
                </a:lnTo>
                <a:lnTo>
                  <a:pt x="729310" y="342874"/>
                </a:lnTo>
                <a:lnTo>
                  <a:pt x="729310" y="363207"/>
                </a:lnTo>
                <a:lnTo>
                  <a:pt x="720369" y="363207"/>
                </a:lnTo>
                <a:lnTo>
                  <a:pt x="720369" y="339991"/>
                </a:lnTo>
                <a:lnTo>
                  <a:pt x="709295" y="339991"/>
                </a:lnTo>
                <a:lnTo>
                  <a:pt x="709295" y="374332"/>
                </a:lnTo>
                <a:lnTo>
                  <a:pt x="761199" y="374332"/>
                </a:lnTo>
                <a:lnTo>
                  <a:pt x="761199" y="339991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6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2307" y="12"/>
            <a:ext cx="9601801" cy="11353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6002" y="555837"/>
            <a:ext cx="8514536" cy="1667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5796" y="4665159"/>
            <a:ext cx="9020311" cy="1420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251" y="7980489"/>
            <a:ext cx="6050957" cy="648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786" y="9069715"/>
            <a:ext cx="8970454" cy="1420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5571" y="2846281"/>
            <a:ext cx="3580226" cy="3118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3874" y="3663416"/>
            <a:ext cx="3157220" cy="487684"/>
          </a:xfrm>
          <a:custGeom>
            <a:avLst/>
            <a:gdLst/>
            <a:ahLst/>
            <a:cxnLst/>
            <a:rect l="l" t="t" r="r" b="b"/>
            <a:pathLst>
              <a:path w="3157220" h="485775">
                <a:moveTo>
                  <a:pt x="0" y="98510"/>
                </a:moveTo>
                <a:lnTo>
                  <a:pt x="0" y="163513"/>
                </a:lnTo>
                <a:lnTo>
                  <a:pt x="191659" y="244599"/>
                </a:lnTo>
                <a:lnTo>
                  <a:pt x="0" y="329037"/>
                </a:lnTo>
                <a:lnTo>
                  <a:pt x="0" y="393370"/>
                </a:lnTo>
                <a:lnTo>
                  <a:pt x="276766" y="272075"/>
                </a:lnTo>
                <a:lnTo>
                  <a:pt x="276766" y="217794"/>
                </a:lnTo>
                <a:lnTo>
                  <a:pt x="0" y="98510"/>
                </a:lnTo>
                <a:close/>
              </a:path>
              <a:path w="3157220" h="485775">
                <a:moveTo>
                  <a:pt x="774290" y="61652"/>
                </a:moveTo>
                <a:lnTo>
                  <a:pt x="652022" y="61652"/>
                </a:lnTo>
                <a:lnTo>
                  <a:pt x="671581" y="63327"/>
                </a:lnTo>
                <a:lnTo>
                  <a:pt x="688042" y="68353"/>
                </a:lnTo>
                <a:lnTo>
                  <a:pt x="719077" y="102489"/>
                </a:lnTo>
                <a:lnTo>
                  <a:pt x="724103" y="134320"/>
                </a:lnTo>
                <a:lnTo>
                  <a:pt x="721716" y="152121"/>
                </a:lnTo>
                <a:lnTo>
                  <a:pt x="700481" y="203386"/>
                </a:lnTo>
                <a:lnTo>
                  <a:pt x="504591" y="459713"/>
                </a:lnTo>
                <a:lnTo>
                  <a:pt x="504591" y="476467"/>
                </a:lnTo>
                <a:lnTo>
                  <a:pt x="800122" y="476467"/>
                </a:lnTo>
                <a:lnTo>
                  <a:pt x="800122" y="412134"/>
                </a:lnTo>
                <a:lnTo>
                  <a:pt x="619185" y="412134"/>
                </a:lnTo>
                <a:lnTo>
                  <a:pt x="645655" y="377789"/>
                </a:lnTo>
                <a:lnTo>
                  <a:pt x="710323" y="293184"/>
                </a:lnTo>
                <a:lnTo>
                  <a:pt x="737967" y="258672"/>
                </a:lnTo>
                <a:lnTo>
                  <a:pt x="743830" y="251971"/>
                </a:lnTo>
                <a:lnTo>
                  <a:pt x="762846" y="223406"/>
                </a:lnTo>
                <a:lnTo>
                  <a:pt x="777002" y="194674"/>
                </a:lnTo>
                <a:lnTo>
                  <a:pt x="786300" y="165775"/>
                </a:lnTo>
                <a:lnTo>
                  <a:pt x="790740" y="136707"/>
                </a:lnTo>
                <a:lnTo>
                  <a:pt x="790195" y="108813"/>
                </a:lnTo>
                <a:lnTo>
                  <a:pt x="784541" y="83432"/>
                </a:lnTo>
                <a:lnTo>
                  <a:pt x="774290" y="61652"/>
                </a:lnTo>
                <a:close/>
              </a:path>
              <a:path w="3157220" h="485775">
                <a:moveTo>
                  <a:pt x="654702" y="2010"/>
                </a:moveTo>
                <a:lnTo>
                  <a:pt x="604871" y="7907"/>
                </a:lnTo>
                <a:lnTo>
                  <a:pt x="565815" y="24526"/>
                </a:lnTo>
                <a:lnTo>
                  <a:pt x="537535" y="51868"/>
                </a:lnTo>
                <a:lnTo>
                  <a:pt x="520031" y="89932"/>
                </a:lnTo>
                <a:lnTo>
                  <a:pt x="513303" y="138718"/>
                </a:lnTo>
                <a:lnTo>
                  <a:pt x="576296" y="138718"/>
                </a:lnTo>
                <a:lnTo>
                  <a:pt x="578390" y="121629"/>
                </a:lnTo>
                <a:lnTo>
                  <a:pt x="582663" y="106551"/>
                </a:lnTo>
                <a:lnTo>
                  <a:pt x="608672" y="73337"/>
                </a:lnTo>
                <a:lnTo>
                  <a:pt x="652022" y="61652"/>
                </a:lnTo>
                <a:lnTo>
                  <a:pt x="774290" y="61652"/>
                </a:lnTo>
                <a:lnTo>
                  <a:pt x="773777" y="60563"/>
                </a:lnTo>
                <a:lnTo>
                  <a:pt x="757903" y="40208"/>
                </a:lnTo>
                <a:lnTo>
                  <a:pt x="737883" y="23496"/>
                </a:lnTo>
                <a:lnTo>
                  <a:pt x="714009" y="11559"/>
                </a:lnTo>
                <a:lnTo>
                  <a:pt x="686282" y="4397"/>
                </a:lnTo>
                <a:lnTo>
                  <a:pt x="654702" y="2010"/>
                </a:lnTo>
                <a:close/>
              </a:path>
              <a:path w="3157220" h="485775">
                <a:moveTo>
                  <a:pt x="1056187" y="0"/>
                </a:moveTo>
                <a:lnTo>
                  <a:pt x="987329" y="11057"/>
                </a:lnTo>
                <a:lnTo>
                  <a:pt x="930872" y="44229"/>
                </a:lnTo>
                <a:lnTo>
                  <a:pt x="893679" y="95326"/>
                </a:lnTo>
                <a:lnTo>
                  <a:pt x="881341" y="160832"/>
                </a:lnTo>
                <a:lnTo>
                  <a:pt x="881400" y="325016"/>
                </a:lnTo>
                <a:lnTo>
                  <a:pt x="893679" y="390019"/>
                </a:lnTo>
                <a:lnTo>
                  <a:pt x="930872" y="441620"/>
                </a:lnTo>
                <a:lnTo>
                  <a:pt x="987329" y="474289"/>
                </a:lnTo>
                <a:lnTo>
                  <a:pt x="1056187" y="485178"/>
                </a:lnTo>
                <a:lnTo>
                  <a:pt x="1091831" y="482456"/>
                </a:lnTo>
                <a:lnTo>
                  <a:pt x="1153819" y="460676"/>
                </a:lnTo>
                <a:lnTo>
                  <a:pt x="1201857" y="417662"/>
                </a:lnTo>
                <a:lnTo>
                  <a:pt x="1202702" y="416154"/>
                </a:lnTo>
                <a:lnTo>
                  <a:pt x="1056187" y="416154"/>
                </a:lnTo>
                <a:lnTo>
                  <a:pt x="1038427" y="415065"/>
                </a:lnTo>
                <a:lnTo>
                  <a:pt x="993194" y="398731"/>
                </a:lnTo>
                <a:lnTo>
                  <a:pt x="964546" y="363297"/>
                </a:lnTo>
                <a:lnTo>
                  <a:pt x="956169" y="325016"/>
                </a:lnTo>
                <a:lnTo>
                  <a:pt x="954997" y="303571"/>
                </a:lnTo>
                <a:lnTo>
                  <a:pt x="954997" y="182277"/>
                </a:lnTo>
                <a:lnTo>
                  <a:pt x="959688" y="138048"/>
                </a:lnTo>
                <a:lnTo>
                  <a:pt x="981299" y="96457"/>
                </a:lnTo>
                <a:lnTo>
                  <a:pt x="1022009" y="72877"/>
                </a:lnTo>
                <a:lnTo>
                  <a:pt x="1056187" y="68353"/>
                </a:lnTo>
                <a:lnTo>
                  <a:pt x="1202117" y="68353"/>
                </a:lnTo>
                <a:lnTo>
                  <a:pt x="1201857" y="67893"/>
                </a:lnTo>
                <a:lnTo>
                  <a:pt x="1180163" y="44229"/>
                </a:lnTo>
                <a:lnTo>
                  <a:pt x="1153819" y="24878"/>
                </a:lnTo>
                <a:lnTo>
                  <a:pt x="1124375" y="11057"/>
                </a:lnTo>
                <a:lnTo>
                  <a:pt x="1091831" y="2764"/>
                </a:lnTo>
                <a:lnTo>
                  <a:pt x="1056187" y="0"/>
                </a:lnTo>
                <a:close/>
              </a:path>
              <a:path w="3157220" h="485775">
                <a:moveTo>
                  <a:pt x="1202117" y="68353"/>
                </a:moveTo>
                <a:lnTo>
                  <a:pt x="1056187" y="68353"/>
                </a:lnTo>
                <a:lnTo>
                  <a:pt x="1073906" y="69484"/>
                </a:lnTo>
                <a:lnTo>
                  <a:pt x="1090199" y="72877"/>
                </a:lnTo>
                <a:lnTo>
                  <a:pt x="1130405" y="96457"/>
                </a:lnTo>
                <a:lnTo>
                  <a:pt x="1152017" y="138048"/>
                </a:lnTo>
                <a:lnTo>
                  <a:pt x="1156708" y="182277"/>
                </a:lnTo>
                <a:lnTo>
                  <a:pt x="1156708" y="303571"/>
                </a:lnTo>
                <a:lnTo>
                  <a:pt x="1152017" y="347800"/>
                </a:lnTo>
                <a:lnTo>
                  <a:pt x="1130405" y="388763"/>
                </a:lnTo>
                <a:lnTo>
                  <a:pt x="1090199" y="411798"/>
                </a:lnTo>
                <a:lnTo>
                  <a:pt x="1056187" y="416154"/>
                </a:lnTo>
                <a:lnTo>
                  <a:pt x="1202702" y="416154"/>
                </a:lnTo>
                <a:lnTo>
                  <a:pt x="1217354" y="390019"/>
                </a:lnTo>
                <a:lnTo>
                  <a:pt x="1226653" y="358690"/>
                </a:lnTo>
                <a:lnTo>
                  <a:pt x="1229634" y="325016"/>
                </a:lnTo>
                <a:lnTo>
                  <a:pt x="1229693" y="160832"/>
                </a:lnTo>
                <a:lnTo>
                  <a:pt x="1226653" y="126530"/>
                </a:lnTo>
                <a:lnTo>
                  <a:pt x="1217354" y="95326"/>
                </a:lnTo>
                <a:lnTo>
                  <a:pt x="1202117" y="68353"/>
                </a:lnTo>
                <a:close/>
              </a:path>
              <a:path w="3157220" h="485775">
                <a:moveTo>
                  <a:pt x="1495964" y="0"/>
                </a:moveTo>
                <a:lnTo>
                  <a:pt x="1427107" y="11057"/>
                </a:lnTo>
                <a:lnTo>
                  <a:pt x="1370649" y="44229"/>
                </a:lnTo>
                <a:lnTo>
                  <a:pt x="1333458" y="95326"/>
                </a:lnTo>
                <a:lnTo>
                  <a:pt x="1321118" y="160832"/>
                </a:lnTo>
                <a:lnTo>
                  <a:pt x="1321177" y="325016"/>
                </a:lnTo>
                <a:lnTo>
                  <a:pt x="1333458" y="390019"/>
                </a:lnTo>
                <a:lnTo>
                  <a:pt x="1370649" y="441620"/>
                </a:lnTo>
                <a:lnTo>
                  <a:pt x="1427107" y="474289"/>
                </a:lnTo>
                <a:lnTo>
                  <a:pt x="1495964" y="485178"/>
                </a:lnTo>
                <a:lnTo>
                  <a:pt x="1531608" y="482456"/>
                </a:lnTo>
                <a:lnTo>
                  <a:pt x="1593596" y="460676"/>
                </a:lnTo>
                <a:lnTo>
                  <a:pt x="1641634" y="417662"/>
                </a:lnTo>
                <a:lnTo>
                  <a:pt x="1642479" y="416154"/>
                </a:lnTo>
                <a:lnTo>
                  <a:pt x="1495964" y="416154"/>
                </a:lnTo>
                <a:lnTo>
                  <a:pt x="1478204" y="415065"/>
                </a:lnTo>
                <a:lnTo>
                  <a:pt x="1432972" y="398731"/>
                </a:lnTo>
                <a:lnTo>
                  <a:pt x="1404322" y="363297"/>
                </a:lnTo>
                <a:lnTo>
                  <a:pt x="1395945" y="325016"/>
                </a:lnTo>
                <a:lnTo>
                  <a:pt x="1394774" y="303571"/>
                </a:lnTo>
                <a:lnTo>
                  <a:pt x="1394774" y="182277"/>
                </a:lnTo>
                <a:lnTo>
                  <a:pt x="1399465" y="138048"/>
                </a:lnTo>
                <a:lnTo>
                  <a:pt x="1421076" y="96457"/>
                </a:lnTo>
                <a:lnTo>
                  <a:pt x="1461786" y="72877"/>
                </a:lnTo>
                <a:lnTo>
                  <a:pt x="1495964" y="68353"/>
                </a:lnTo>
                <a:lnTo>
                  <a:pt x="1641894" y="68353"/>
                </a:lnTo>
                <a:lnTo>
                  <a:pt x="1641634" y="67893"/>
                </a:lnTo>
                <a:lnTo>
                  <a:pt x="1619940" y="44229"/>
                </a:lnTo>
                <a:lnTo>
                  <a:pt x="1593596" y="24878"/>
                </a:lnTo>
                <a:lnTo>
                  <a:pt x="1564152" y="11057"/>
                </a:lnTo>
                <a:lnTo>
                  <a:pt x="1531608" y="2764"/>
                </a:lnTo>
                <a:lnTo>
                  <a:pt x="1495964" y="0"/>
                </a:lnTo>
                <a:close/>
              </a:path>
              <a:path w="3157220" h="485775">
                <a:moveTo>
                  <a:pt x="1641894" y="68353"/>
                </a:moveTo>
                <a:lnTo>
                  <a:pt x="1495964" y="68353"/>
                </a:lnTo>
                <a:lnTo>
                  <a:pt x="1513683" y="69484"/>
                </a:lnTo>
                <a:lnTo>
                  <a:pt x="1529976" y="72877"/>
                </a:lnTo>
                <a:lnTo>
                  <a:pt x="1570183" y="96457"/>
                </a:lnTo>
                <a:lnTo>
                  <a:pt x="1591794" y="138048"/>
                </a:lnTo>
                <a:lnTo>
                  <a:pt x="1596485" y="182277"/>
                </a:lnTo>
                <a:lnTo>
                  <a:pt x="1596485" y="303571"/>
                </a:lnTo>
                <a:lnTo>
                  <a:pt x="1591794" y="347800"/>
                </a:lnTo>
                <a:lnTo>
                  <a:pt x="1570183" y="388763"/>
                </a:lnTo>
                <a:lnTo>
                  <a:pt x="1529976" y="411798"/>
                </a:lnTo>
                <a:lnTo>
                  <a:pt x="1495964" y="416154"/>
                </a:lnTo>
                <a:lnTo>
                  <a:pt x="1642479" y="416154"/>
                </a:lnTo>
                <a:lnTo>
                  <a:pt x="1657131" y="390019"/>
                </a:lnTo>
                <a:lnTo>
                  <a:pt x="1666430" y="358690"/>
                </a:lnTo>
                <a:lnTo>
                  <a:pt x="1669411" y="325016"/>
                </a:lnTo>
                <a:lnTo>
                  <a:pt x="1669470" y="160832"/>
                </a:lnTo>
                <a:lnTo>
                  <a:pt x="1666430" y="126530"/>
                </a:lnTo>
                <a:lnTo>
                  <a:pt x="1657131" y="95326"/>
                </a:lnTo>
                <a:lnTo>
                  <a:pt x="1641894" y="68353"/>
                </a:lnTo>
                <a:close/>
              </a:path>
              <a:path w="3157220" h="485775">
                <a:moveTo>
                  <a:pt x="2103925" y="0"/>
                </a:moveTo>
                <a:lnTo>
                  <a:pt x="2035071" y="11057"/>
                </a:lnTo>
                <a:lnTo>
                  <a:pt x="1978609" y="44229"/>
                </a:lnTo>
                <a:lnTo>
                  <a:pt x="1941423" y="95326"/>
                </a:lnTo>
                <a:lnTo>
                  <a:pt x="1929089" y="160832"/>
                </a:lnTo>
                <a:lnTo>
                  <a:pt x="1929148" y="325016"/>
                </a:lnTo>
                <a:lnTo>
                  <a:pt x="1941423" y="390019"/>
                </a:lnTo>
                <a:lnTo>
                  <a:pt x="1978609" y="441620"/>
                </a:lnTo>
                <a:lnTo>
                  <a:pt x="2035071" y="474289"/>
                </a:lnTo>
                <a:lnTo>
                  <a:pt x="2103925" y="485178"/>
                </a:lnTo>
                <a:lnTo>
                  <a:pt x="2139573" y="482456"/>
                </a:lnTo>
                <a:lnTo>
                  <a:pt x="2201558" y="460676"/>
                </a:lnTo>
                <a:lnTo>
                  <a:pt x="2249601" y="417662"/>
                </a:lnTo>
                <a:lnTo>
                  <a:pt x="2250446" y="416154"/>
                </a:lnTo>
                <a:lnTo>
                  <a:pt x="2103925" y="416154"/>
                </a:lnTo>
                <a:lnTo>
                  <a:pt x="2086169" y="415065"/>
                </a:lnTo>
                <a:lnTo>
                  <a:pt x="2040943" y="398731"/>
                </a:lnTo>
                <a:lnTo>
                  <a:pt x="2012288" y="363297"/>
                </a:lnTo>
                <a:lnTo>
                  <a:pt x="2003910" y="325016"/>
                </a:lnTo>
                <a:lnTo>
                  <a:pt x="2002734" y="303571"/>
                </a:lnTo>
                <a:lnTo>
                  <a:pt x="2002734" y="182277"/>
                </a:lnTo>
                <a:lnTo>
                  <a:pt x="2007425" y="138048"/>
                </a:lnTo>
                <a:lnTo>
                  <a:pt x="2029047" y="96457"/>
                </a:lnTo>
                <a:lnTo>
                  <a:pt x="2069752" y="72877"/>
                </a:lnTo>
                <a:lnTo>
                  <a:pt x="2103925" y="68353"/>
                </a:lnTo>
                <a:lnTo>
                  <a:pt x="2249861" y="68353"/>
                </a:lnTo>
                <a:lnTo>
                  <a:pt x="2249601" y="67893"/>
                </a:lnTo>
                <a:lnTo>
                  <a:pt x="2227900" y="44229"/>
                </a:lnTo>
                <a:lnTo>
                  <a:pt x="2201558" y="24878"/>
                </a:lnTo>
                <a:lnTo>
                  <a:pt x="2172117" y="11057"/>
                </a:lnTo>
                <a:lnTo>
                  <a:pt x="2139573" y="2764"/>
                </a:lnTo>
                <a:lnTo>
                  <a:pt x="2103925" y="0"/>
                </a:lnTo>
                <a:close/>
              </a:path>
              <a:path w="3157220" h="485775">
                <a:moveTo>
                  <a:pt x="2249861" y="68353"/>
                </a:moveTo>
                <a:lnTo>
                  <a:pt x="2103925" y="68353"/>
                </a:lnTo>
                <a:lnTo>
                  <a:pt x="2121644" y="69484"/>
                </a:lnTo>
                <a:lnTo>
                  <a:pt x="2137937" y="72877"/>
                </a:lnTo>
                <a:lnTo>
                  <a:pt x="2178143" y="96457"/>
                </a:lnTo>
                <a:lnTo>
                  <a:pt x="2199765" y="138048"/>
                </a:lnTo>
                <a:lnTo>
                  <a:pt x="2204456" y="182277"/>
                </a:lnTo>
                <a:lnTo>
                  <a:pt x="2204456" y="303571"/>
                </a:lnTo>
                <a:lnTo>
                  <a:pt x="2199765" y="347800"/>
                </a:lnTo>
                <a:lnTo>
                  <a:pt x="2178143" y="388763"/>
                </a:lnTo>
                <a:lnTo>
                  <a:pt x="2137937" y="411798"/>
                </a:lnTo>
                <a:lnTo>
                  <a:pt x="2103925" y="416154"/>
                </a:lnTo>
                <a:lnTo>
                  <a:pt x="2250446" y="416154"/>
                </a:lnTo>
                <a:lnTo>
                  <a:pt x="2265101" y="390019"/>
                </a:lnTo>
                <a:lnTo>
                  <a:pt x="2274401" y="358690"/>
                </a:lnTo>
                <a:lnTo>
                  <a:pt x="2277382" y="325016"/>
                </a:lnTo>
                <a:lnTo>
                  <a:pt x="2277441" y="160832"/>
                </a:lnTo>
                <a:lnTo>
                  <a:pt x="2274401" y="126530"/>
                </a:lnTo>
                <a:lnTo>
                  <a:pt x="2265101" y="95326"/>
                </a:lnTo>
                <a:lnTo>
                  <a:pt x="2249861" y="68353"/>
                </a:lnTo>
                <a:close/>
              </a:path>
              <a:path w="3157220" h="485775">
                <a:moveTo>
                  <a:pt x="2543702" y="0"/>
                </a:moveTo>
                <a:lnTo>
                  <a:pt x="2474848" y="11057"/>
                </a:lnTo>
                <a:lnTo>
                  <a:pt x="2418387" y="44229"/>
                </a:lnTo>
                <a:lnTo>
                  <a:pt x="2381201" y="95326"/>
                </a:lnTo>
                <a:lnTo>
                  <a:pt x="2368866" y="160832"/>
                </a:lnTo>
                <a:lnTo>
                  <a:pt x="2368926" y="325016"/>
                </a:lnTo>
                <a:lnTo>
                  <a:pt x="2381201" y="390019"/>
                </a:lnTo>
                <a:lnTo>
                  <a:pt x="2418387" y="441620"/>
                </a:lnTo>
                <a:lnTo>
                  <a:pt x="2474848" y="474289"/>
                </a:lnTo>
                <a:lnTo>
                  <a:pt x="2543702" y="485178"/>
                </a:lnTo>
                <a:lnTo>
                  <a:pt x="2579350" y="482456"/>
                </a:lnTo>
                <a:lnTo>
                  <a:pt x="2641336" y="460676"/>
                </a:lnTo>
                <a:lnTo>
                  <a:pt x="2689376" y="417662"/>
                </a:lnTo>
                <a:lnTo>
                  <a:pt x="2690221" y="416154"/>
                </a:lnTo>
                <a:lnTo>
                  <a:pt x="2543702" y="416154"/>
                </a:lnTo>
                <a:lnTo>
                  <a:pt x="2525947" y="415065"/>
                </a:lnTo>
                <a:lnTo>
                  <a:pt x="2480720" y="398731"/>
                </a:lnTo>
                <a:lnTo>
                  <a:pt x="2452066" y="363297"/>
                </a:lnTo>
                <a:lnTo>
                  <a:pt x="2443687" y="325016"/>
                </a:lnTo>
                <a:lnTo>
                  <a:pt x="2442512" y="303571"/>
                </a:lnTo>
                <a:lnTo>
                  <a:pt x="2442512" y="182277"/>
                </a:lnTo>
                <a:lnTo>
                  <a:pt x="2447202" y="138048"/>
                </a:lnTo>
                <a:lnTo>
                  <a:pt x="2468824" y="96457"/>
                </a:lnTo>
                <a:lnTo>
                  <a:pt x="2509529" y="72877"/>
                </a:lnTo>
                <a:lnTo>
                  <a:pt x="2543702" y="68353"/>
                </a:lnTo>
                <a:lnTo>
                  <a:pt x="2689636" y="68353"/>
                </a:lnTo>
                <a:lnTo>
                  <a:pt x="2689376" y="67893"/>
                </a:lnTo>
                <a:lnTo>
                  <a:pt x="2667677" y="44229"/>
                </a:lnTo>
                <a:lnTo>
                  <a:pt x="2641336" y="24878"/>
                </a:lnTo>
                <a:lnTo>
                  <a:pt x="2611894" y="11057"/>
                </a:lnTo>
                <a:lnTo>
                  <a:pt x="2579350" y="2764"/>
                </a:lnTo>
                <a:lnTo>
                  <a:pt x="2543702" y="0"/>
                </a:lnTo>
                <a:close/>
              </a:path>
              <a:path w="3157220" h="485775">
                <a:moveTo>
                  <a:pt x="2689636" y="68353"/>
                </a:moveTo>
                <a:lnTo>
                  <a:pt x="2543702" y="68353"/>
                </a:lnTo>
                <a:lnTo>
                  <a:pt x="2561421" y="69484"/>
                </a:lnTo>
                <a:lnTo>
                  <a:pt x="2577714" y="72877"/>
                </a:lnTo>
                <a:lnTo>
                  <a:pt x="2617920" y="96457"/>
                </a:lnTo>
                <a:lnTo>
                  <a:pt x="2639542" y="138048"/>
                </a:lnTo>
                <a:lnTo>
                  <a:pt x="2644233" y="182277"/>
                </a:lnTo>
                <a:lnTo>
                  <a:pt x="2644233" y="303571"/>
                </a:lnTo>
                <a:lnTo>
                  <a:pt x="2639542" y="347800"/>
                </a:lnTo>
                <a:lnTo>
                  <a:pt x="2617920" y="388763"/>
                </a:lnTo>
                <a:lnTo>
                  <a:pt x="2577714" y="411798"/>
                </a:lnTo>
                <a:lnTo>
                  <a:pt x="2543702" y="416154"/>
                </a:lnTo>
                <a:lnTo>
                  <a:pt x="2690221" y="416154"/>
                </a:lnTo>
                <a:lnTo>
                  <a:pt x="2704873" y="390019"/>
                </a:lnTo>
                <a:lnTo>
                  <a:pt x="2714169" y="358690"/>
                </a:lnTo>
                <a:lnTo>
                  <a:pt x="2717149" y="325016"/>
                </a:lnTo>
                <a:lnTo>
                  <a:pt x="2717208" y="160832"/>
                </a:lnTo>
                <a:lnTo>
                  <a:pt x="2714169" y="126530"/>
                </a:lnTo>
                <a:lnTo>
                  <a:pt x="2704873" y="95326"/>
                </a:lnTo>
                <a:lnTo>
                  <a:pt x="2689636" y="68353"/>
                </a:lnTo>
                <a:close/>
              </a:path>
              <a:path w="3157220" h="485775">
                <a:moveTo>
                  <a:pt x="2983479" y="0"/>
                </a:moveTo>
                <a:lnTo>
                  <a:pt x="2914627" y="11057"/>
                </a:lnTo>
                <a:lnTo>
                  <a:pt x="2858174" y="44229"/>
                </a:lnTo>
                <a:lnTo>
                  <a:pt x="2820974" y="95326"/>
                </a:lnTo>
                <a:lnTo>
                  <a:pt x="2808633" y="160832"/>
                </a:lnTo>
                <a:lnTo>
                  <a:pt x="2808692" y="325016"/>
                </a:lnTo>
                <a:lnTo>
                  <a:pt x="2820974" y="390019"/>
                </a:lnTo>
                <a:lnTo>
                  <a:pt x="2858174" y="441620"/>
                </a:lnTo>
                <a:lnTo>
                  <a:pt x="2914627" y="474289"/>
                </a:lnTo>
                <a:lnTo>
                  <a:pt x="2983479" y="485178"/>
                </a:lnTo>
                <a:lnTo>
                  <a:pt x="3019123" y="482456"/>
                </a:lnTo>
                <a:lnTo>
                  <a:pt x="3081111" y="460676"/>
                </a:lnTo>
                <a:lnTo>
                  <a:pt x="3129153" y="417662"/>
                </a:lnTo>
                <a:lnTo>
                  <a:pt x="3129998" y="416154"/>
                </a:lnTo>
                <a:lnTo>
                  <a:pt x="2983479" y="416154"/>
                </a:lnTo>
                <a:lnTo>
                  <a:pt x="2965725" y="415065"/>
                </a:lnTo>
                <a:lnTo>
                  <a:pt x="2920497" y="398731"/>
                </a:lnTo>
                <a:lnTo>
                  <a:pt x="2891843" y="363297"/>
                </a:lnTo>
                <a:lnTo>
                  <a:pt x="2883464" y="325016"/>
                </a:lnTo>
                <a:lnTo>
                  <a:pt x="2882289" y="303571"/>
                </a:lnTo>
                <a:lnTo>
                  <a:pt x="2882289" y="182277"/>
                </a:lnTo>
                <a:lnTo>
                  <a:pt x="2886980" y="138048"/>
                </a:lnTo>
                <a:lnTo>
                  <a:pt x="2908601" y="96457"/>
                </a:lnTo>
                <a:lnTo>
                  <a:pt x="2949310" y="72877"/>
                </a:lnTo>
                <a:lnTo>
                  <a:pt x="2983479" y="68353"/>
                </a:lnTo>
                <a:lnTo>
                  <a:pt x="3129414" y="68353"/>
                </a:lnTo>
                <a:lnTo>
                  <a:pt x="3129153" y="67893"/>
                </a:lnTo>
                <a:lnTo>
                  <a:pt x="3107455" y="44229"/>
                </a:lnTo>
                <a:lnTo>
                  <a:pt x="3081111" y="24878"/>
                </a:lnTo>
                <a:lnTo>
                  <a:pt x="3051667" y="11057"/>
                </a:lnTo>
                <a:lnTo>
                  <a:pt x="3019123" y="2764"/>
                </a:lnTo>
                <a:lnTo>
                  <a:pt x="2983479" y="0"/>
                </a:lnTo>
                <a:close/>
              </a:path>
              <a:path w="3157220" h="485775">
                <a:moveTo>
                  <a:pt x="3129414" y="68353"/>
                </a:moveTo>
                <a:lnTo>
                  <a:pt x="2983479" y="68353"/>
                </a:lnTo>
                <a:lnTo>
                  <a:pt x="3001198" y="69484"/>
                </a:lnTo>
                <a:lnTo>
                  <a:pt x="3017491" y="72877"/>
                </a:lnTo>
                <a:lnTo>
                  <a:pt x="3057698" y="96457"/>
                </a:lnTo>
                <a:lnTo>
                  <a:pt x="3079319" y="138048"/>
                </a:lnTo>
                <a:lnTo>
                  <a:pt x="3084010" y="182277"/>
                </a:lnTo>
                <a:lnTo>
                  <a:pt x="3084010" y="303571"/>
                </a:lnTo>
                <a:lnTo>
                  <a:pt x="3079319" y="347800"/>
                </a:lnTo>
                <a:lnTo>
                  <a:pt x="3057698" y="388763"/>
                </a:lnTo>
                <a:lnTo>
                  <a:pt x="3017491" y="411798"/>
                </a:lnTo>
                <a:lnTo>
                  <a:pt x="2983479" y="416154"/>
                </a:lnTo>
                <a:lnTo>
                  <a:pt x="3129998" y="416154"/>
                </a:lnTo>
                <a:lnTo>
                  <a:pt x="3144650" y="390019"/>
                </a:lnTo>
                <a:lnTo>
                  <a:pt x="3153946" y="358690"/>
                </a:lnTo>
                <a:lnTo>
                  <a:pt x="3156926" y="325016"/>
                </a:lnTo>
                <a:lnTo>
                  <a:pt x="3156985" y="160832"/>
                </a:lnTo>
                <a:lnTo>
                  <a:pt x="3153946" y="126530"/>
                </a:lnTo>
                <a:lnTo>
                  <a:pt x="3144650" y="95326"/>
                </a:lnTo>
                <a:lnTo>
                  <a:pt x="3129414" y="68353"/>
                </a:lnTo>
                <a:close/>
              </a:path>
            </a:pathLst>
          </a:custGeom>
          <a:solidFill>
            <a:srgbClr val="08BF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0021" y="6628260"/>
            <a:ext cx="6811316" cy="8979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763851" y="399469"/>
            <a:ext cx="890025" cy="8935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41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sychologist\Desktop\29-08-2023_19-26-57\Screenshot_20230829_192053_Docu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03" y="477478"/>
            <a:ext cx="8906999" cy="1061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97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sychologist\Desktop\29-08-2023_19-26-57\Screenshot_20230829_192101_Docu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69268"/>
            <a:ext cx="8005804" cy="109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64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&quot;Спасибо за внимание&quot; для презентации - 553 классных иде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54" y="132284"/>
            <a:ext cx="15697744" cy="111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60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sychologist\Desktop\29-08-2023_19-26-57\Screenshot_20230829_191746_Docu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46" y="814817"/>
            <a:ext cx="16695730" cy="99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76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384" y="609277"/>
            <a:ext cx="13565827" cy="1334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33078" y="3026205"/>
            <a:ext cx="16026841" cy="6423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9073136" y="740137"/>
            <a:ext cx="237490" cy="90524"/>
            <a:chOff x="19073136" y="737239"/>
            <a:chExt cx="237490" cy="90170"/>
          </a:xfrm>
        </p:grpSpPr>
        <p:sp>
          <p:nvSpPr>
            <p:cNvPr id="5" name="object 5"/>
            <p:cNvSpPr/>
            <p:nvPr/>
          </p:nvSpPr>
          <p:spPr>
            <a:xfrm>
              <a:off x="19073136" y="737796"/>
              <a:ext cx="65537" cy="89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9170725" y="737239"/>
              <a:ext cx="139785" cy="90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7"/>
          <p:cNvSpPr/>
          <p:nvPr/>
        </p:nvSpPr>
        <p:spPr>
          <a:xfrm>
            <a:off x="18956320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316898" y="861655"/>
            <a:ext cx="125438" cy="90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763858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085" y="339991"/>
                </a:moveTo>
                <a:lnTo>
                  <a:pt x="750011" y="339991"/>
                </a:lnTo>
                <a:lnTo>
                  <a:pt x="750011" y="363207"/>
                </a:lnTo>
                <a:lnTo>
                  <a:pt x="740219" y="363207"/>
                </a:lnTo>
                <a:lnTo>
                  <a:pt x="740219" y="342874"/>
                </a:lnTo>
                <a:lnTo>
                  <a:pt x="729208" y="342874"/>
                </a:lnTo>
                <a:lnTo>
                  <a:pt x="729208" y="363207"/>
                </a:lnTo>
                <a:lnTo>
                  <a:pt x="720267" y="363207"/>
                </a:lnTo>
                <a:lnTo>
                  <a:pt x="720267" y="339991"/>
                </a:lnTo>
                <a:lnTo>
                  <a:pt x="709193" y="339991"/>
                </a:lnTo>
                <a:lnTo>
                  <a:pt x="709193" y="374332"/>
                </a:lnTo>
                <a:lnTo>
                  <a:pt x="761085" y="374332"/>
                </a:lnTo>
                <a:lnTo>
                  <a:pt x="761085" y="339991"/>
                </a:lnTo>
                <a:close/>
              </a:path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6923" y="2888064"/>
            <a:ext cx="541352" cy="5434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6923" y="3792099"/>
            <a:ext cx="541352" cy="543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6923" y="5326856"/>
            <a:ext cx="541352" cy="543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6923" y="6861614"/>
            <a:ext cx="541352" cy="543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6923" y="8301764"/>
            <a:ext cx="541352" cy="5434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252473" y="8819648"/>
            <a:ext cx="3851910" cy="2533408"/>
            <a:chOff x="16252473" y="8785119"/>
            <a:chExt cx="3851910" cy="2523490"/>
          </a:xfrm>
        </p:grpSpPr>
        <p:sp>
          <p:nvSpPr>
            <p:cNvPr id="17" name="object 17"/>
            <p:cNvSpPr/>
            <p:nvPr/>
          </p:nvSpPr>
          <p:spPr>
            <a:xfrm>
              <a:off x="16252473" y="9006016"/>
              <a:ext cx="3851910" cy="2303145"/>
            </a:xfrm>
            <a:custGeom>
              <a:avLst/>
              <a:gdLst/>
              <a:ahLst/>
              <a:cxnLst/>
              <a:rect l="l" t="t" r="r" b="b"/>
              <a:pathLst>
                <a:path w="3851909" h="2303145">
                  <a:moveTo>
                    <a:pt x="1024617" y="273715"/>
                  </a:moveTo>
                  <a:lnTo>
                    <a:pt x="1102760" y="228599"/>
                  </a:lnTo>
                  <a:lnTo>
                    <a:pt x="1060534" y="241299"/>
                  </a:lnTo>
                  <a:lnTo>
                    <a:pt x="1020133" y="265948"/>
                  </a:lnTo>
                  <a:lnTo>
                    <a:pt x="1024617" y="273715"/>
                  </a:lnTo>
                  <a:close/>
                </a:path>
                <a:path w="3851909" h="2303145">
                  <a:moveTo>
                    <a:pt x="50341" y="2302539"/>
                  </a:moveTo>
                  <a:lnTo>
                    <a:pt x="42705" y="2241207"/>
                  </a:lnTo>
                  <a:lnTo>
                    <a:pt x="38413" y="2196215"/>
                  </a:lnTo>
                  <a:lnTo>
                    <a:pt x="35147" y="2151213"/>
                  </a:lnTo>
                  <a:lnTo>
                    <a:pt x="32900" y="2106218"/>
                  </a:lnTo>
                  <a:lnTo>
                    <a:pt x="31668" y="2061246"/>
                  </a:lnTo>
                  <a:lnTo>
                    <a:pt x="31447" y="2016314"/>
                  </a:lnTo>
                  <a:lnTo>
                    <a:pt x="32233" y="1971441"/>
                  </a:lnTo>
                  <a:lnTo>
                    <a:pt x="34019" y="1926643"/>
                  </a:lnTo>
                  <a:lnTo>
                    <a:pt x="36803" y="1881938"/>
                  </a:lnTo>
                  <a:lnTo>
                    <a:pt x="40579" y="1837342"/>
                  </a:lnTo>
                  <a:lnTo>
                    <a:pt x="45343" y="1792872"/>
                  </a:lnTo>
                  <a:lnTo>
                    <a:pt x="51090" y="1748547"/>
                  </a:lnTo>
                  <a:lnTo>
                    <a:pt x="57816" y="1704382"/>
                  </a:lnTo>
                  <a:lnTo>
                    <a:pt x="65515" y="1660396"/>
                  </a:lnTo>
                  <a:lnTo>
                    <a:pt x="74184" y="1616605"/>
                  </a:lnTo>
                  <a:lnTo>
                    <a:pt x="83817" y="1573026"/>
                  </a:lnTo>
                  <a:lnTo>
                    <a:pt x="94411" y="1529677"/>
                  </a:lnTo>
                  <a:lnTo>
                    <a:pt x="105960" y="1486575"/>
                  </a:lnTo>
                  <a:lnTo>
                    <a:pt x="118460" y="1443737"/>
                  </a:lnTo>
                  <a:lnTo>
                    <a:pt x="131907" y="1401180"/>
                  </a:lnTo>
                  <a:lnTo>
                    <a:pt x="146295" y="1358922"/>
                  </a:lnTo>
                  <a:lnTo>
                    <a:pt x="161620" y="1316978"/>
                  </a:lnTo>
                  <a:lnTo>
                    <a:pt x="177878" y="1275368"/>
                  </a:lnTo>
                  <a:lnTo>
                    <a:pt x="195064" y="1234107"/>
                  </a:lnTo>
                  <a:lnTo>
                    <a:pt x="213173" y="1193214"/>
                  </a:lnTo>
                  <a:lnTo>
                    <a:pt x="232201" y="1152704"/>
                  </a:lnTo>
                  <a:lnTo>
                    <a:pt x="252143" y="1112596"/>
                  </a:lnTo>
                  <a:lnTo>
                    <a:pt x="272994" y="1072907"/>
                  </a:lnTo>
                  <a:lnTo>
                    <a:pt x="294750" y="1033653"/>
                  </a:lnTo>
                  <a:lnTo>
                    <a:pt x="317407" y="994852"/>
                  </a:lnTo>
                  <a:lnTo>
                    <a:pt x="340960" y="956521"/>
                  </a:lnTo>
                  <a:lnTo>
                    <a:pt x="365403" y="918677"/>
                  </a:lnTo>
                  <a:lnTo>
                    <a:pt x="390734" y="881337"/>
                  </a:lnTo>
                  <a:lnTo>
                    <a:pt x="416946" y="844519"/>
                  </a:lnTo>
                  <a:lnTo>
                    <a:pt x="444035" y="808240"/>
                  </a:lnTo>
                  <a:lnTo>
                    <a:pt x="471997" y="772516"/>
                  </a:lnTo>
                  <a:lnTo>
                    <a:pt x="500828" y="737366"/>
                  </a:lnTo>
                  <a:lnTo>
                    <a:pt x="530521" y="702805"/>
                  </a:lnTo>
                  <a:lnTo>
                    <a:pt x="561074" y="668852"/>
                  </a:lnTo>
                  <a:lnTo>
                    <a:pt x="592481" y="635524"/>
                  </a:lnTo>
                  <a:lnTo>
                    <a:pt x="624738" y="602837"/>
                  </a:lnTo>
                  <a:lnTo>
                    <a:pt x="657840" y="570809"/>
                  </a:lnTo>
                  <a:lnTo>
                    <a:pt x="691783" y="539457"/>
                  </a:lnTo>
                  <a:lnTo>
                    <a:pt x="726561" y="508798"/>
                  </a:lnTo>
                  <a:lnTo>
                    <a:pt x="762171" y="478849"/>
                  </a:lnTo>
                  <a:lnTo>
                    <a:pt x="798608" y="449628"/>
                  </a:lnTo>
                  <a:lnTo>
                    <a:pt x="835866" y="421152"/>
                  </a:lnTo>
                  <a:lnTo>
                    <a:pt x="873943" y="393437"/>
                  </a:lnTo>
                  <a:lnTo>
                    <a:pt x="912832" y="366501"/>
                  </a:lnTo>
                  <a:lnTo>
                    <a:pt x="952529" y="340362"/>
                  </a:lnTo>
                  <a:lnTo>
                    <a:pt x="993031" y="315036"/>
                  </a:lnTo>
                  <a:lnTo>
                    <a:pt x="1034331" y="290540"/>
                  </a:lnTo>
                  <a:lnTo>
                    <a:pt x="1020133" y="265948"/>
                  </a:lnTo>
                  <a:lnTo>
                    <a:pt x="977268" y="292099"/>
                  </a:lnTo>
                  <a:lnTo>
                    <a:pt x="896930" y="342899"/>
                  </a:lnTo>
                  <a:lnTo>
                    <a:pt x="857954" y="368299"/>
                  </a:lnTo>
                  <a:lnTo>
                    <a:pt x="819781" y="406399"/>
                  </a:lnTo>
                  <a:lnTo>
                    <a:pt x="782414" y="431799"/>
                  </a:lnTo>
                  <a:lnTo>
                    <a:pt x="745859" y="457199"/>
                  </a:lnTo>
                  <a:lnTo>
                    <a:pt x="710119" y="482599"/>
                  </a:lnTo>
                  <a:lnTo>
                    <a:pt x="675198" y="520699"/>
                  </a:lnTo>
                  <a:lnTo>
                    <a:pt x="641102" y="546099"/>
                  </a:lnTo>
                  <a:lnTo>
                    <a:pt x="607835" y="584199"/>
                  </a:lnTo>
                  <a:lnTo>
                    <a:pt x="575402" y="609599"/>
                  </a:lnTo>
                  <a:lnTo>
                    <a:pt x="543806" y="647699"/>
                  </a:lnTo>
                  <a:lnTo>
                    <a:pt x="513053" y="685799"/>
                  </a:lnTo>
                  <a:lnTo>
                    <a:pt x="483146" y="711199"/>
                  </a:lnTo>
                  <a:lnTo>
                    <a:pt x="454091" y="749299"/>
                  </a:lnTo>
                  <a:lnTo>
                    <a:pt x="425891" y="787399"/>
                  </a:lnTo>
                  <a:lnTo>
                    <a:pt x="398551" y="825499"/>
                  </a:lnTo>
                  <a:lnTo>
                    <a:pt x="372077" y="863599"/>
                  </a:lnTo>
                  <a:lnTo>
                    <a:pt x="346471" y="901699"/>
                  </a:lnTo>
                  <a:lnTo>
                    <a:pt x="321739" y="939799"/>
                  </a:lnTo>
                  <a:lnTo>
                    <a:pt x="297885" y="977899"/>
                  </a:lnTo>
                  <a:lnTo>
                    <a:pt x="274914" y="1015999"/>
                  </a:lnTo>
                  <a:lnTo>
                    <a:pt x="252829" y="1054099"/>
                  </a:lnTo>
                  <a:lnTo>
                    <a:pt x="231636" y="1092199"/>
                  </a:lnTo>
                  <a:lnTo>
                    <a:pt x="211340" y="1130299"/>
                  </a:lnTo>
                  <a:lnTo>
                    <a:pt x="191943" y="1168399"/>
                  </a:lnTo>
                  <a:lnTo>
                    <a:pt x="173452" y="1206499"/>
                  </a:lnTo>
                  <a:lnTo>
                    <a:pt x="155870" y="1257299"/>
                  </a:lnTo>
                  <a:lnTo>
                    <a:pt x="139201" y="1295399"/>
                  </a:lnTo>
                  <a:lnTo>
                    <a:pt x="123452" y="1333499"/>
                  </a:lnTo>
                  <a:lnTo>
                    <a:pt x="108625" y="1384299"/>
                  </a:lnTo>
                  <a:lnTo>
                    <a:pt x="94725" y="1422399"/>
                  </a:lnTo>
                  <a:lnTo>
                    <a:pt x="81757" y="1460499"/>
                  </a:lnTo>
                  <a:lnTo>
                    <a:pt x="69725" y="1511299"/>
                  </a:lnTo>
                  <a:lnTo>
                    <a:pt x="58634" y="1549399"/>
                  </a:lnTo>
                  <a:lnTo>
                    <a:pt x="48488" y="1587499"/>
                  </a:lnTo>
                  <a:lnTo>
                    <a:pt x="39292" y="1638299"/>
                  </a:lnTo>
                  <a:lnTo>
                    <a:pt x="31050" y="1676399"/>
                  </a:lnTo>
                  <a:lnTo>
                    <a:pt x="23767" y="1727199"/>
                  </a:lnTo>
                  <a:lnTo>
                    <a:pt x="17446" y="1765299"/>
                  </a:lnTo>
                  <a:lnTo>
                    <a:pt x="12094" y="1816099"/>
                  </a:lnTo>
                  <a:lnTo>
                    <a:pt x="7713" y="1854199"/>
                  </a:lnTo>
                  <a:lnTo>
                    <a:pt x="4309" y="1904999"/>
                  </a:lnTo>
                  <a:lnTo>
                    <a:pt x="1885" y="1943099"/>
                  </a:lnTo>
                  <a:lnTo>
                    <a:pt x="447" y="1993899"/>
                  </a:lnTo>
                  <a:lnTo>
                    <a:pt x="0" y="2031999"/>
                  </a:lnTo>
                  <a:lnTo>
                    <a:pt x="546" y="2082799"/>
                  </a:lnTo>
                  <a:lnTo>
                    <a:pt x="2091" y="2133599"/>
                  </a:lnTo>
                  <a:lnTo>
                    <a:pt x="4640" y="2171699"/>
                  </a:lnTo>
                  <a:lnTo>
                    <a:pt x="8196" y="2222499"/>
                  </a:lnTo>
                  <a:lnTo>
                    <a:pt x="12765" y="2260599"/>
                  </a:lnTo>
                  <a:lnTo>
                    <a:pt x="17376" y="2302539"/>
                  </a:lnTo>
                  <a:lnTo>
                    <a:pt x="50341" y="2302539"/>
                  </a:lnTo>
                  <a:close/>
                </a:path>
                <a:path w="3851909" h="2303145">
                  <a:moveTo>
                    <a:pt x="1029222" y="281692"/>
                  </a:moveTo>
                  <a:lnTo>
                    <a:pt x="1231166" y="165099"/>
                  </a:lnTo>
                  <a:lnTo>
                    <a:pt x="1188093" y="177799"/>
                  </a:lnTo>
                  <a:lnTo>
                    <a:pt x="1102760" y="228599"/>
                  </a:lnTo>
                  <a:lnTo>
                    <a:pt x="1024617" y="273715"/>
                  </a:lnTo>
                  <a:lnTo>
                    <a:pt x="1029222" y="281692"/>
                  </a:lnTo>
                  <a:close/>
                </a:path>
                <a:path w="3851909" h="2303145">
                  <a:moveTo>
                    <a:pt x="1911420" y="25400"/>
                  </a:moveTo>
                  <a:lnTo>
                    <a:pt x="1672830" y="25400"/>
                  </a:lnTo>
                  <a:lnTo>
                    <a:pt x="1274488" y="139699"/>
                  </a:lnTo>
                  <a:lnTo>
                    <a:pt x="1029222" y="281692"/>
                  </a:lnTo>
                  <a:lnTo>
                    <a:pt x="1034331" y="290540"/>
                  </a:lnTo>
                  <a:lnTo>
                    <a:pt x="1076195" y="267021"/>
                  </a:lnTo>
                  <a:lnTo>
                    <a:pt x="1118378" y="244609"/>
                  </a:lnTo>
                  <a:lnTo>
                    <a:pt x="1160864" y="223300"/>
                  </a:lnTo>
                  <a:lnTo>
                    <a:pt x="1203636" y="203089"/>
                  </a:lnTo>
                  <a:lnTo>
                    <a:pt x="1246675" y="183971"/>
                  </a:lnTo>
                  <a:lnTo>
                    <a:pt x="1289966" y="165942"/>
                  </a:lnTo>
                  <a:lnTo>
                    <a:pt x="1333490" y="148998"/>
                  </a:lnTo>
                  <a:lnTo>
                    <a:pt x="1377231" y="133133"/>
                  </a:lnTo>
                  <a:lnTo>
                    <a:pt x="1421171" y="118344"/>
                  </a:lnTo>
                  <a:lnTo>
                    <a:pt x="1465294" y="104625"/>
                  </a:lnTo>
                  <a:lnTo>
                    <a:pt x="1509582" y="91972"/>
                  </a:lnTo>
                  <a:lnTo>
                    <a:pt x="1554018" y="80380"/>
                  </a:lnTo>
                  <a:lnTo>
                    <a:pt x="1598585" y="69845"/>
                  </a:lnTo>
                  <a:lnTo>
                    <a:pt x="1643266" y="60362"/>
                  </a:lnTo>
                  <a:lnTo>
                    <a:pt x="1688043" y="51926"/>
                  </a:lnTo>
                  <a:lnTo>
                    <a:pt x="1732899" y="44534"/>
                  </a:lnTo>
                  <a:lnTo>
                    <a:pt x="1777818" y="38180"/>
                  </a:lnTo>
                  <a:lnTo>
                    <a:pt x="1822781" y="32859"/>
                  </a:lnTo>
                  <a:lnTo>
                    <a:pt x="1867773" y="28568"/>
                  </a:lnTo>
                  <a:lnTo>
                    <a:pt x="1911420" y="25400"/>
                  </a:lnTo>
                  <a:close/>
                </a:path>
                <a:path w="3851909" h="2303145">
                  <a:moveTo>
                    <a:pt x="2345458" y="25399"/>
                  </a:moveTo>
                  <a:lnTo>
                    <a:pt x="2301173" y="12699"/>
                  </a:lnTo>
                  <a:lnTo>
                    <a:pt x="1762679" y="12700"/>
                  </a:lnTo>
                  <a:lnTo>
                    <a:pt x="1717722" y="25400"/>
                  </a:lnTo>
                  <a:lnTo>
                    <a:pt x="1911420" y="25400"/>
                  </a:lnTo>
                  <a:lnTo>
                    <a:pt x="1912775" y="25301"/>
                  </a:lnTo>
                  <a:lnTo>
                    <a:pt x="1957770" y="23054"/>
                  </a:lnTo>
                  <a:lnTo>
                    <a:pt x="2002742" y="21823"/>
                  </a:lnTo>
                  <a:lnTo>
                    <a:pt x="2047673" y="21602"/>
                  </a:lnTo>
                  <a:lnTo>
                    <a:pt x="2092547" y="22387"/>
                  </a:lnTo>
                  <a:lnTo>
                    <a:pt x="2137345" y="24174"/>
                  </a:lnTo>
                  <a:lnTo>
                    <a:pt x="2157024" y="25399"/>
                  </a:lnTo>
                  <a:lnTo>
                    <a:pt x="2345458" y="25399"/>
                  </a:lnTo>
                  <a:close/>
                </a:path>
                <a:path w="3851909" h="2303145">
                  <a:moveTo>
                    <a:pt x="2256736" y="12699"/>
                  </a:moveTo>
                  <a:lnTo>
                    <a:pt x="2212163" y="0"/>
                  </a:lnTo>
                  <a:lnTo>
                    <a:pt x="1852722" y="0"/>
                  </a:lnTo>
                  <a:lnTo>
                    <a:pt x="1807685" y="12700"/>
                  </a:lnTo>
                  <a:lnTo>
                    <a:pt x="2256736" y="12699"/>
                  </a:lnTo>
                  <a:close/>
                </a:path>
                <a:path w="3851909" h="2303145">
                  <a:moveTo>
                    <a:pt x="3851626" y="1174160"/>
                  </a:moveTo>
                  <a:lnTo>
                    <a:pt x="3851626" y="1113771"/>
                  </a:lnTo>
                  <a:lnTo>
                    <a:pt x="3846649" y="1104899"/>
                  </a:lnTo>
                  <a:lnTo>
                    <a:pt x="3824187" y="1054099"/>
                  </a:lnTo>
                  <a:lnTo>
                    <a:pt x="3800632" y="1015999"/>
                  </a:lnTo>
                  <a:lnTo>
                    <a:pt x="3776114" y="977899"/>
                  </a:lnTo>
                  <a:lnTo>
                    <a:pt x="3750732" y="927034"/>
                  </a:lnTo>
                  <a:lnTo>
                    <a:pt x="3724636" y="888999"/>
                  </a:lnTo>
                  <a:lnTo>
                    <a:pt x="3697709" y="850899"/>
                  </a:lnTo>
                  <a:lnTo>
                    <a:pt x="3670012" y="812799"/>
                  </a:lnTo>
                  <a:lnTo>
                    <a:pt x="3641562" y="774699"/>
                  </a:lnTo>
                  <a:lnTo>
                    <a:pt x="3612376" y="736599"/>
                  </a:lnTo>
                  <a:lnTo>
                    <a:pt x="3582470" y="711199"/>
                  </a:lnTo>
                  <a:lnTo>
                    <a:pt x="3551862" y="673099"/>
                  </a:lnTo>
                  <a:lnTo>
                    <a:pt x="3520567" y="634999"/>
                  </a:lnTo>
                  <a:lnTo>
                    <a:pt x="3488602" y="609599"/>
                  </a:lnTo>
                  <a:lnTo>
                    <a:pt x="3455985" y="571499"/>
                  </a:lnTo>
                  <a:lnTo>
                    <a:pt x="3422732" y="546099"/>
                  </a:lnTo>
                  <a:lnTo>
                    <a:pt x="3388859" y="507999"/>
                  </a:lnTo>
                  <a:lnTo>
                    <a:pt x="3354384" y="482599"/>
                  </a:lnTo>
                  <a:lnTo>
                    <a:pt x="3319323" y="444499"/>
                  </a:lnTo>
                  <a:lnTo>
                    <a:pt x="3283692" y="419099"/>
                  </a:lnTo>
                  <a:lnTo>
                    <a:pt x="3247509" y="393699"/>
                  </a:lnTo>
                  <a:lnTo>
                    <a:pt x="3173551" y="342899"/>
                  </a:lnTo>
                  <a:lnTo>
                    <a:pt x="3097583" y="292099"/>
                  </a:lnTo>
                  <a:lnTo>
                    <a:pt x="3058887" y="266699"/>
                  </a:lnTo>
                  <a:lnTo>
                    <a:pt x="3019739" y="253999"/>
                  </a:lnTo>
                  <a:lnTo>
                    <a:pt x="2940151" y="203199"/>
                  </a:lnTo>
                  <a:lnTo>
                    <a:pt x="2899746" y="190499"/>
                  </a:lnTo>
                  <a:lnTo>
                    <a:pt x="2858955" y="165099"/>
                  </a:lnTo>
                  <a:lnTo>
                    <a:pt x="2776282" y="139699"/>
                  </a:lnTo>
                  <a:lnTo>
                    <a:pt x="2734434" y="114299"/>
                  </a:lnTo>
                  <a:lnTo>
                    <a:pt x="2520746" y="50799"/>
                  </a:lnTo>
                  <a:lnTo>
                    <a:pt x="2477235" y="50799"/>
                  </a:lnTo>
                  <a:lnTo>
                    <a:pt x="2389574" y="25399"/>
                  </a:lnTo>
                  <a:lnTo>
                    <a:pt x="2157024" y="25399"/>
                  </a:lnTo>
                  <a:lnTo>
                    <a:pt x="2182050" y="26958"/>
                  </a:lnTo>
                  <a:lnTo>
                    <a:pt x="2226646" y="30734"/>
                  </a:lnTo>
                  <a:lnTo>
                    <a:pt x="2271116" y="35498"/>
                  </a:lnTo>
                  <a:lnTo>
                    <a:pt x="2315441" y="41245"/>
                  </a:lnTo>
                  <a:lnTo>
                    <a:pt x="2359606" y="47970"/>
                  </a:lnTo>
                  <a:lnTo>
                    <a:pt x="2403592" y="55670"/>
                  </a:lnTo>
                  <a:lnTo>
                    <a:pt x="2447383" y="64338"/>
                  </a:lnTo>
                  <a:lnTo>
                    <a:pt x="2490962" y="73972"/>
                  </a:lnTo>
                  <a:lnTo>
                    <a:pt x="2534311" y="84565"/>
                  </a:lnTo>
                  <a:lnTo>
                    <a:pt x="2577413" y="96115"/>
                  </a:lnTo>
                  <a:lnTo>
                    <a:pt x="2620251" y="108615"/>
                  </a:lnTo>
                  <a:lnTo>
                    <a:pt x="2662808" y="122061"/>
                  </a:lnTo>
                  <a:lnTo>
                    <a:pt x="2705067" y="136449"/>
                  </a:lnTo>
                  <a:lnTo>
                    <a:pt x="2747010" y="151774"/>
                  </a:lnTo>
                  <a:lnTo>
                    <a:pt x="2788621" y="168032"/>
                  </a:lnTo>
                  <a:lnTo>
                    <a:pt x="2829881" y="185218"/>
                  </a:lnTo>
                  <a:lnTo>
                    <a:pt x="2870775" y="203327"/>
                  </a:lnTo>
                  <a:lnTo>
                    <a:pt x="2911284" y="222355"/>
                  </a:lnTo>
                  <a:lnTo>
                    <a:pt x="2951392" y="242297"/>
                  </a:lnTo>
                  <a:lnTo>
                    <a:pt x="2991082" y="263148"/>
                  </a:lnTo>
                  <a:lnTo>
                    <a:pt x="3030336" y="284905"/>
                  </a:lnTo>
                  <a:lnTo>
                    <a:pt x="3069137" y="307561"/>
                  </a:lnTo>
                  <a:lnTo>
                    <a:pt x="3107468" y="331114"/>
                  </a:lnTo>
                  <a:lnTo>
                    <a:pt x="3145312" y="355557"/>
                  </a:lnTo>
                  <a:lnTo>
                    <a:pt x="3182652" y="380887"/>
                  </a:lnTo>
                  <a:lnTo>
                    <a:pt x="3219470" y="407100"/>
                  </a:lnTo>
                  <a:lnTo>
                    <a:pt x="3255750" y="434189"/>
                  </a:lnTo>
                  <a:lnTo>
                    <a:pt x="3291473" y="462151"/>
                  </a:lnTo>
                  <a:lnTo>
                    <a:pt x="3326624" y="490981"/>
                  </a:lnTo>
                  <a:lnTo>
                    <a:pt x="3361184" y="520675"/>
                  </a:lnTo>
                  <a:lnTo>
                    <a:pt x="3395137" y="551228"/>
                  </a:lnTo>
                  <a:lnTo>
                    <a:pt x="3428466" y="582635"/>
                  </a:lnTo>
                  <a:lnTo>
                    <a:pt x="3461153" y="614892"/>
                  </a:lnTo>
                  <a:lnTo>
                    <a:pt x="3493181" y="647994"/>
                  </a:lnTo>
                  <a:lnTo>
                    <a:pt x="3524533" y="681936"/>
                  </a:lnTo>
                  <a:lnTo>
                    <a:pt x="3555192" y="716715"/>
                  </a:lnTo>
                  <a:lnTo>
                    <a:pt x="3585141" y="752325"/>
                  </a:lnTo>
                  <a:lnTo>
                    <a:pt x="3614362" y="788761"/>
                  </a:lnTo>
                  <a:lnTo>
                    <a:pt x="3642838" y="826020"/>
                  </a:lnTo>
                  <a:lnTo>
                    <a:pt x="3670553" y="864096"/>
                  </a:lnTo>
                  <a:lnTo>
                    <a:pt x="3697489" y="902985"/>
                  </a:lnTo>
                  <a:lnTo>
                    <a:pt x="3723670" y="942750"/>
                  </a:lnTo>
                  <a:lnTo>
                    <a:pt x="3748954" y="983184"/>
                  </a:lnTo>
                  <a:lnTo>
                    <a:pt x="3773450" y="1024484"/>
                  </a:lnTo>
                  <a:lnTo>
                    <a:pt x="3796969" y="1066348"/>
                  </a:lnTo>
                  <a:lnTo>
                    <a:pt x="3819381" y="1108531"/>
                  </a:lnTo>
                  <a:lnTo>
                    <a:pt x="3840690" y="1151017"/>
                  </a:lnTo>
                  <a:lnTo>
                    <a:pt x="3851626" y="1174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7036145" y="8785119"/>
              <a:ext cx="3067953" cy="25234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2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0938" y="1"/>
            <a:ext cx="629316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798" y="926484"/>
            <a:ext cx="12091569" cy="70584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535057" y="1087909"/>
            <a:ext cx="307340" cy="116205"/>
            <a:chOff x="18535057" y="1087909"/>
            <a:chExt cx="307340" cy="1162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5057" y="1087911"/>
              <a:ext cx="84404" cy="11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1037" y="1087909"/>
              <a:ext cx="72669" cy="115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56790" y="1087917"/>
              <a:ext cx="85306" cy="1159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8383462" y="1244057"/>
            <a:ext cx="93345" cy="116205"/>
          </a:xfrm>
          <a:custGeom>
            <a:avLst/>
            <a:gdLst/>
            <a:ahLst/>
            <a:cxnLst/>
            <a:rect l="l" t="t" r="r" b="b"/>
            <a:pathLst>
              <a:path w="93344" h="116205">
                <a:moveTo>
                  <a:pt x="0" y="0"/>
                </a:moveTo>
                <a:lnTo>
                  <a:pt x="37913" y="75376"/>
                </a:lnTo>
                <a:lnTo>
                  <a:pt x="17601" y="115999"/>
                </a:lnTo>
                <a:lnTo>
                  <a:pt x="34303" y="115999"/>
                </a:lnTo>
                <a:lnTo>
                  <a:pt x="92979" y="0"/>
                </a:lnTo>
                <a:lnTo>
                  <a:pt x="76279" y="0"/>
                </a:lnTo>
                <a:lnTo>
                  <a:pt x="46489" y="58676"/>
                </a:lnTo>
                <a:lnTo>
                  <a:pt x="166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850018" y="1244098"/>
            <a:ext cx="162546" cy="1159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460212" y="1244108"/>
            <a:ext cx="111125" cy="116205"/>
          </a:xfrm>
          <a:custGeom>
            <a:avLst/>
            <a:gdLst/>
            <a:ahLst/>
            <a:cxnLst/>
            <a:rect l="l" t="t" r="r" b="b"/>
            <a:pathLst>
              <a:path w="111125" h="116205">
                <a:moveTo>
                  <a:pt x="0" y="101104"/>
                </a:moveTo>
                <a:lnTo>
                  <a:pt x="0" y="115999"/>
                </a:lnTo>
                <a:lnTo>
                  <a:pt x="111034" y="115999"/>
                </a:lnTo>
                <a:lnTo>
                  <a:pt x="111033" y="101104"/>
                </a:lnTo>
                <a:lnTo>
                  <a:pt x="97944" y="101104"/>
                </a:lnTo>
                <a:lnTo>
                  <a:pt x="97944" y="94077"/>
                </a:lnTo>
                <a:lnTo>
                  <a:pt x="82598" y="101104"/>
                </a:lnTo>
                <a:lnTo>
                  <a:pt x="31143" y="101104"/>
                </a:lnTo>
                <a:lnTo>
                  <a:pt x="32682" y="93372"/>
                </a:lnTo>
                <a:lnTo>
                  <a:pt x="15797" y="101104"/>
                </a:lnTo>
                <a:lnTo>
                  <a:pt x="0" y="101104"/>
                </a:lnTo>
                <a:close/>
              </a:path>
              <a:path w="111125" h="116205">
                <a:moveTo>
                  <a:pt x="82147" y="101104"/>
                </a:moveTo>
                <a:lnTo>
                  <a:pt x="82598" y="101104"/>
                </a:lnTo>
                <a:lnTo>
                  <a:pt x="82147" y="101104"/>
                </a:lnTo>
                <a:close/>
              </a:path>
              <a:path w="111125" h="116205">
                <a:moveTo>
                  <a:pt x="80823" y="0"/>
                </a:moveTo>
                <a:lnTo>
                  <a:pt x="48295" y="14895"/>
                </a:lnTo>
                <a:lnTo>
                  <a:pt x="82146" y="14895"/>
                </a:lnTo>
                <a:lnTo>
                  <a:pt x="82148" y="101104"/>
                </a:lnTo>
                <a:lnTo>
                  <a:pt x="82598" y="101104"/>
                </a:lnTo>
                <a:lnTo>
                  <a:pt x="97944" y="94077"/>
                </a:lnTo>
                <a:lnTo>
                  <a:pt x="97944" y="1"/>
                </a:lnTo>
                <a:lnTo>
                  <a:pt x="80823" y="0"/>
                </a:lnTo>
                <a:close/>
              </a:path>
              <a:path w="111125" h="116205">
                <a:moveTo>
                  <a:pt x="36108" y="0"/>
                </a:moveTo>
                <a:lnTo>
                  <a:pt x="15797" y="101104"/>
                </a:lnTo>
                <a:lnTo>
                  <a:pt x="32682" y="93372"/>
                </a:lnTo>
                <a:lnTo>
                  <a:pt x="48295" y="14895"/>
                </a:lnTo>
                <a:lnTo>
                  <a:pt x="80823" y="0"/>
                </a:lnTo>
                <a:lnTo>
                  <a:pt x="361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135259" y="648769"/>
            <a:ext cx="1151255" cy="1151255"/>
            <a:chOff x="18135217" y="648761"/>
            <a:chExt cx="1151255" cy="115125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51355" y="1156076"/>
              <a:ext cx="68606" cy="129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35207" y="648772"/>
              <a:ext cx="1151255" cy="1151255"/>
            </a:xfrm>
            <a:custGeom>
              <a:avLst/>
              <a:gdLst/>
              <a:ahLst/>
              <a:cxnLst/>
              <a:rect l="l" t="t" r="r" b="b"/>
              <a:pathLst>
                <a:path w="1151255" h="1151255">
                  <a:moveTo>
                    <a:pt x="984288" y="439153"/>
                  </a:moveTo>
                  <a:lnTo>
                    <a:pt x="969848" y="439153"/>
                  </a:lnTo>
                  <a:lnTo>
                    <a:pt x="969848" y="469392"/>
                  </a:lnTo>
                  <a:lnTo>
                    <a:pt x="957199" y="469392"/>
                  </a:lnTo>
                  <a:lnTo>
                    <a:pt x="957199" y="443204"/>
                  </a:lnTo>
                  <a:lnTo>
                    <a:pt x="942759" y="443204"/>
                  </a:lnTo>
                  <a:lnTo>
                    <a:pt x="942759" y="469392"/>
                  </a:lnTo>
                  <a:lnTo>
                    <a:pt x="931481" y="469392"/>
                  </a:lnTo>
                  <a:lnTo>
                    <a:pt x="931481" y="439153"/>
                  </a:lnTo>
                  <a:lnTo>
                    <a:pt x="917028" y="439153"/>
                  </a:lnTo>
                  <a:lnTo>
                    <a:pt x="917028" y="483831"/>
                  </a:lnTo>
                  <a:lnTo>
                    <a:pt x="984288" y="483831"/>
                  </a:lnTo>
                  <a:lnTo>
                    <a:pt x="984288" y="439153"/>
                  </a:lnTo>
                  <a:close/>
                </a:path>
                <a:path w="1151255" h="1151255">
                  <a:moveTo>
                    <a:pt x="1151178" y="575957"/>
                  </a:moveTo>
                  <a:lnTo>
                    <a:pt x="1149502" y="529221"/>
                  </a:lnTo>
                  <a:lnTo>
                    <a:pt x="1143838" y="482930"/>
                  </a:lnTo>
                  <a:lnTo>
                    <a:pt x="1135100" y="441172"/>
                  </a:lnTo>
                  <a:lnTo>
                    <a:pt x="1135100" y="576326"/>
                  </a:lnTo>
                  <a:lnTo>
                    <a:pt x="1132890" y="627621"/>
                  </a:lnTo>
                  <a:lnTo>
                    <a:pt x="1125855" y="676948"/>
                  </a:lnTo>
                  <a:lnTo>
                    <a:pt x="1114767" y="725322"/>
                  </a:lnTo>
                  <a:lnTo>
                    <a:pt x="1099324" y="771499"/>
                  </a:lnTo>
                  <a:lnTo>
                    <a:pt x="1080325" y="816521"/>
                  </a:lnTo>
                  <a:lnTo>
                    <a:pt x="1057478" y="859104"/>
                  </a:lnTo>
                  <a:lnTo>
                    <a:pt x="1031036" y="899160"/>
                  </a:lnTo>
                  <a:lnTo>
                    <a:pt x="1001763" y="937704"/>
                  </a:lnTo>
                  <a:lnTo>
                    <a:pt x="968857" y="972324"/>
                  </a:lnTo>
                  <a:lnTo>
                    <a:pt x="933627" y="1005217"/>
                  </a:lnTo>
                  <a:lnTo>
                    <a:pt x="933602" y="693737"/>
                  </a:lnTo>
                  <a:lnTo>
                    <a:pt x="984758" y="694067"/>
                  </a:lnTo>
                  <a:lnTo>
                    <a:pt x="984415" y="678853"/>
                  </a:lnTo>
                  <a:lnTo>
                    <a:pt x="965428" y="679170"/>
                  </a:lnTo>
                  <a:lnTo>
                    <a:pt x="933792" y="679691"/>
                  </a:lnTo>
                  <a:lnTo>
                    <a:pt x="933386" y="660311"/>
                  </a:lnTo>
                  <a:lnTo>
                    <a:pt x="916940" y="660869"/>
                  </a:lnTo>
                  <a:lnTo>
                    <a:pt x="916978" y="1018425"/>
                  </a:lnTo>
                  <a:lnTo>
                    <a:pt x="877163" y="1046441"/>
                  </a:lnTo>
                  <a:lnTo>
                    <a:pt x="835025" y="1071321"/>
                  </a:lnTo>
                  <a:lnTo>
                    <a:pt x="790321" y="1091793"/>
                  </a:lnTo>
                  <a:lnTo>
                    <a:pt x="743851" y="1108887"/>
                  </a:lnTo>
                  <a:lnTo>
                    <a:pt x="695921" y="1122451"/>
                  </a:lnTo>
                  <a:lnTo>
                    <a:pt x="695909" y="1118260"/>
                  </a:lnTo>
                  <a:lnTo>
                    <a:pt x="695591" y="696569"/>
                  </a:lnTo>
                  <a:lnTo>
                    <a:pt x="682663" y="696912"/>
                  </a:lnTo>
                  <a:lnTo>
                    <a:pt x="682675" y="689914"/>
                  </a:lnTo>
                  <a:lnTo>
                    <a:pt x="682853" y="596239"/>
                  </a:lnTo>
                  <a:lnTo>
                    <a:pt x="667905" y="596112"/>
                  </a:lnTo>
                  <a:lnTo>
                    <a:pt x="667702" y="696772"/>
                  </a:lnTo>
                  <a:lnTo>
                    <a:pt x="621334" y="697052"/>
                  </a:lnTo>
                  <a:lnTo>
                    <a:pt x="621347" y="690054"/>
                  </a:lnTo>
                  <a:lnTo>
                    <a:pt x="621538" y="596392"/>
                  </a:lnTo>
                  <a:lnTo>
                    <a:pt x="606209" y="596417"/>
                  </a:lnTo>
                  <a:lnTo>
                    <a:pt x="606005" y="697090"/>
                  </a:lnTo>
                  <a:lnTo>
                    <a:pt x="559650" y="697369"/>
                  </a:lnTo>
                  <a:lnTo>
                    <a:pt x="559320" y="595541"/>
                  </a:lnTo>
                  <a:lnTo>
                    <a:pt x="543991" y="595579"/>
                  </a:lnTo>
                  <a:lnTo>
                    <a:pt x="543966" y="711530"/>
                  </a:lnTo>
                  <a:lnTo>
                    <a:pt x="679323" y="712406"/>
                  </a:lnTo>
                  <a:lnTo>
                    <a:pt x="679157" y="1125943"/>
                  </a:lnTo>
                  <a:lnTo>
                    <a:pt x="653783" y="1130566"/>
                  </a:lnTo>
                  <a:lnTo>
                    <a:pt x="601383" y="1135011"/>
                  </a:lnTo>
                  <a:lnTo>
                    <a:pt x="574929" y="1135951"/>
                  </a:lnTo>
                  <a:lnTo>
                    <a:pt x="524903" y="1133716"/>
                  </a:lnTo>
                  <a:lnTo>
                    <a:pt x="475894" y="1126832"/>
                  </a:lnTo>
                  <a:lnTo>
                    <a:pt x="428536" y="1116380"/>
                  </a:lnTo>
                  <a:lnTo>
                    <a:pt x="382384" y="1101204"/>
                  </a:lnTo>
                  <a:lnTo>
                    <a:pt x="338607" y="1083525"/>
                  </a:lnTo>
                  <a:lnTo>
                    <a:pt x="296240" y="1061034"/>
                  </a:lnTo>
                  <a:lnTo>
                    <a:pt x="305396" y="1042873"/>
                  </a:lnTo>
                  <a:lnTo>
                    <a:pt x="506031" y="645096"/>
                  </a:lnTo>
                  <a:lnTo>
                    <a:pt x="531050" y="595922"/>
                  </a:lnTo>
                  <a:lnTo>
                    <a:pt x="514070" y="595312"/>
                  </a:lnTo>
                  <a:lnTo>
                    <a:pt x="484517" y="654939"/>
                  </a:lnTo>
                  <a:lnTo>
                    <a:pt x="455523" y="595579"/>
                  </a:lnTo>
                  <a:lnTo>
                    <a:pt x="439077" y="596138"/>
                  </a:lnTo>
                  <a:lnTo>
                    <a:pt x="476021" y="670013"/>
                  </a:lnTo>
                  <a:lnTo>
                    <a:pt x="283375" y="1052957"/>
                  </a:lnTo>
                  <a:lnTo>
                    <a:pt x="257098" y="1035646"/>
                  </a:lnTo>
                  <a:lnTo>
                    <a:pt x="231635" y="1016584"/>
                  </a:lnTo>
                  <a:lnTo>
                    <a:pt x="207594" y="996861"/>
                  </a:lnTo>
                  <a:lnTo>
                    <a:pt x="184518" y="975296"/>
                  </a:lnTo>
                  <a:lnTo>
                    <a:pt x="184492" y="951560"/>
                  </a:lnTo>
                  <a:lnTo>
                    <a:pt x="184200" y="711454"/>
                  </a:lnTo>
                  <a:lnTo>
                    <a:pt x="222351" y="709345"/>
                  </a:lnTo>
                  <a:lnTo>
                    <a:pt x="242887" y="684568"/>
                  </a:lnTo>
                  <a:lnTo>
                    <a:pt x="243217" y="683031"/>
                  </a:lnTo>
                  <a:lnTo>
                    <a:pt x="244500" y="676846"/>
                  </a:lnTo>
                  <a:lnTo>
                    <a:pt x="241820" y="662711"/>
                  </a:lnTo>
                  <a:lnTo>
                    <a:pt x="233895" y="650976"/>
                  </a:lnTo>
                  <a:lnTo>
                    <a:pt x="229171" y="648068"/>
                  </a:lnTo>
                  <a:lnTo>
                    <a:pt x="229171" y="676884"/>
                  </a:lnTo>
                  <a:lnTo>
                    <a:pt x="227393" y="684682"/>
                  </a:lnTo>
                  <a:lnTo>
                    <a:pt x="222885" y="690943"/>
                  </a:lnTo>
                  <a:lnTo>
                    <a:pt x="216090" y="695439"/>
                  </a:lnTo>
                  <a:lnTo>
                    <a:pt x="206908" y="696861"/>
                  </a:lnTo>
                  <a:lnTo>
                    <a:pt x="182905" y="696671"/>
                  </a:lnTo>
                  <a:lnTo>
                    <a:pt x="182943" y="656145"/>
                  </a:lnTo>
                  <a:lnTo>
                    <a:pt x="206946" y="656336"/>
                  </a:lnTo>
                  <a:lnTo>
                    <a:pt x="216115" y="657720"/>
                  </a:lnTo>
                  <a:lnTo>
                    <a:pt x="222999" y="661555"/>
                  </a:lnTo>
                  <a:lnTo>
                    <a:pt x="227406" y="667918"/>
                  </a:lnTo>
                  <a:lnTo>
                    <a:pt x="229171" y="676884"/>
                  </a:lnTo>
                  <a:lnTo>
                    <a:pt x="229171" y="648068"/>
                  </a:lnTo>
                  <a:lnTo>
                    <a:pt x="222199" y="643763"/>
                  </a:lnTo>
                  <a:lnTo>
                    <a:pt x="212521" y="642607"/>
                  </a:lnTo>
                  <a:lnTo>
                    <a:pt x="207670" y="642035"/>
                  </a:lnTo>
                  <a:lnTo>
                    <a:pt x="183667" y="641845"/>
                  </a:lnTo>
                  <a:lnTo>
                    <a:pt x="183654" y="611124"/>
                  </a:lnTo>
                  <a:lnTo>
                    <a:pt x="235927" y="610933"/>
                  </a:lnTo>
                  <a:lnTo>
                    <a:pt x="235750" y="595655"/>
                  </a:lnTo>
                  <a:lnTo>
                    <a:pt x="217309" y="595718"/>
                  </a:lnTo>
                  <a:lnTo>
                    <a:pt x="168148" y="595884"/>
                  </a:lnTo>
                  <a:lnTo>
                    <a:pt x="168249" y="959002"/>
                  </a:lnTo>
                  <a:lnTo>
                    <a:pt x="134772" y="919861"/>
                  </a:lnTo>
                  <a:lnTo>
                    <a:pt x="104914" y="877658"/>
                  </a:lnTo>
                  <a:lnTo>
                    <a:pt x="79400" y="833462"/>
                  </a:lnTo>
                  <a:lnTo>
                    <a:pt x="56565" y="783856"/>
                  </a:lnTo>
                  <a:lnTo>
                    <a:pt x="39700" y="735711"/>
                  </a:lnTo>
                  <a:lnTo>
                    <a:pt x="27012" y="684250"/>
                  </a:lnTo>
                  <a:lnTo>
                    <a:pt x="19050" y="630631"/>
                  </a:lnTo>
                  <a:lnTo>
                    <a:pt x="16459" y="575945"/>
                  </a:lnTo>
                  <a:lnTo>
                    <a:pt x="19304" y="521563"/>
                  </a:lnTo>
                  <a:lnTo>
                    <a:pt x="26885" y="467804"/>
                  </a:lnTo>
                  <a:lnTo>
                    <a:pt x="39433" y="415963"/>
                  </a:lnTo>
                  <a:lnTo>
                    <a:pt x="56642" y="366179"/>
                  </a:lnTo>
                  <a:lnTo>
                    <a:pt x="78752" y="319735"/>
                  </a:lnTo>
                  <a:lnTo>
                    <a:pt x="104432" y="274459"/>
                  </a:lnTo>
                  <a:lnTo>
                    <a:pt x="134416" y="232791"/>
                  </a:lnTo>
                  <a:lnTo>
                    <a:pt x="167894" y="193713"/>
                  </a:lnTo>
                  <a:lnTo>
                    <a:pt x="167474" y="555675"/>
                  </a:lnTo>
                  <a:lnTo>
                    <a:pt x="206806" y="555828"/>
                  </a:lnTo>
                  <a:lnTo>
                    <a:pt x="241477" y="535749"/>
                  </a:lnTo>
                  <a:lnTo>
                    <a:pt x="243852" y="520700"/>
                  </a:lnTo>
                  <a:lnTo>
                    <a:pt x="241173" y="506564"/>
                  </a:lnTo>
                  <a:lnTo>
                    <a:pt x="233781" y="495985"/>
                  </a:lnTo>
                  <a:lnTo>
                    <a:pt x="229069" y="493090"/>
                  </a:lnTo>
                  <a:lnTo>
                    <a:pt x="229069" y="520484"/>
                  </a:lnTo>
                  <a:lnTo>
                    <a:pt x="227279" y="528294"/>
                  </a:lnTo>
                  <a:lnTo>
                    <a:pt x="223316" y="535698"/>
                  </a:lnTo>
                  <a:lnTo>
                    <a:pt x="215988" y="539051"/>
                  </a:lnTo>
                  <a:lnTo>
                    <a:pt x="206806" y="540461"/>
                  </a:lnTo>
                  <a:lnTo>
                    <a:pt x="182791" y="540283"/>
                  </a:lnTo>
                  <a:lnTo>
                    <a:pt x="182841" y="499757"/>
                  </a:lnTo>
                  <a:lnTo>
                    <a:pt x="206844" y="499935"/>
                  </a:lnTo>
                  <a:lnTo>
                    <a:pt x="216014" y="501319"/>
                  </a:lnTo>
                  <a:lnTo>
                    <a:pt x="222885" y="505155"/>
                  </a:lnTo>
                  <a:lnTo>
                    <a:pt x="227304" y="511517"/>
                  </a:lnTo>
                  <a:lnTo>
                    <a:pt x="229069" y="520484"/>
                  </a:lnTo>
                  <a:lnTo>
                    <a:pt x="229069" y="493090"/>
                  </a:lnTo>
                  <a:lnTo>
                    <a:pt x="222084" y="488772"/>
                  </a:lnTo>
                  <a:lnTo>
                    <a:pt x="211328" y="486714"/>
                  </a:lnTo>
                  <a:lnTo>
                    <a:pt x="207022" y="485889"/>
                  </a:lnTo>
                  <a:lnTo>
                    <a:pt x="183019" y="485698"/>
                  </a:lnTo>
                  <a:lnTo>
                    <a:pt x="183007" y="454977"/>
                  </a:lnTo>
                  <a:lnTo>
                    <a:pt x="235280" y="454787"/>
                  </a:lnTo>
                  <a:lnTo>
                    <a:pt x="235623" y="440664"/>
                  </a:lnTo>
                  <a:lnTo>
                    <a:pt x="214414" y="440601"/>
                  </a:lnTo>
                  <a:lnTo>
                    <a:pt x="184099" y="440512"/>
                  </a:lnTo>
                  <a:lnTo>
                    <a:pt x="183946" y="186359"/>
                  </a:lnTo>
                  <a:lnTo>
                    <a:pt x="183946" y="176580"/>
                  </a:lnTo>
                  <a:lnTo>
                    <a:pt x="219036" y="145148"/>
                  </a:lnTo>
                  <a:lnTo>
                    <a:pt x="256692" y="116725"/>
                  </a:lnTo>
                  <a:lnTo>
                    <a:pt x="296684" y="91427"/>
                  </a:lnTo>
                  <a:lnTo>
                    <a:pt x="338785" y="69354"/>
                  </a:lnTo>
                  <a:lnTo>
                    <a:pt x="382778" y="50609"/>
                  </a:lnTo>
                  <a:lnTo>
                    <a:pt x="428929" y="36461"/>
                  </a:lnTo>
                  <a:lnTo>
                    <a:pt x="475970" y="24701"/>
                  </a:lnTo>
                  <a:lnTo>
                    <a:pt x="525259" y="18897"/>
                  </a:lnTo>
                  <a:lnTo>
                    <a:pt x="575500" y="16840"/>
                  </a:lnTo>
                  <a:lnTo>
                    <a:pt x="587616" y="16878"/>
                  </a:lnTo>
                  <a:lnTo>
                    <a:pt x="611403" y="17157"/>
                  </a:lnTo>
                  <a:lnTo>
                    <a:pt x="623557" y="18580"/>
                  </a:lnTo>
                  <a:lnTo>
                    <a:pt x="293420" y="525945"/>
                  </a:lnTo>
                  <a:lnTo>
                    <a:pt x="293446" y="439331"/>
                  </a:lnTo>
                  <a:lnTo>
                    <a:pt x="278117" y="439356"/>
                  </a:lnTo>
                  <a:lnTo>
                    <a:pt x="278091" y="555307"/>
                  </a:lnTo>
                  <a:lnTo>
                    <a:pt x="292303" y="555790"/>
                  </a:lnTo>
                  <a:lnTo>
                    <a:pt x="320090" y="513727"/>
                  </a:lnTo>
                  <a:lnTo>
                    <a:pt x="349211" y="469658"/>
                  </a:lnTo>
                  <a:lnTo>
                    <a:pt x="349364" y="556196"/>
                  </a:lnTo>
                  <a:lnTo>
                    <a:pt x="364693" y="556158"/>
                  </a:lnTo>
                  <a:lnTo>
                    <a:pt x="364655" y="462597"/>
                  </a:lnTo>
                  <a:lnTo>
                    <a:pt x="364642" y="448627"/>
                  </a:lnTo>
                  <a:lnTo>
                    <a:pt x="641870" y="19964"/>
                  </a:lnTo>
                  <a:lnTo>
                    <a:pt x="684225" y="27114"/>
                  </a:lnTo>
                  <a:lnTo>
                    <a:pt x="725030" y="36372"/>
                  </a:lnTo>
                  <a:lnTo>
                    <a:pt x="765314" y="50050"/>
                  </a:lnTo>
                  <a:lnTo>
                    <a:pt x="803478" y="64693"/>
                  </a:lnTo>
                  <a:lnTo>
                    <a:pt x="803884" y="556196"/>
                  </a:lnTo>
                  <a:lnTo>
                    <a:pt x="839546" y="555231"/>
                  </a:lnTo>
                  <a:lnTo>
                    <a:pt x="856424" y="553085"/>
                  </a:lnTo>
                  <a:lnTo>
                    <a:pt x="869137" y="547268"/>
                  </a:lnTo>
                  <a:lnTo>
                    <a:pt x="876795" y="536778"/>
                  </a:lnTo>
                  <a:lnTo>
                    <a:pt x="878636" y="527545"/>
                  </a:lnTo>
                  <a:lnTo>
                    <a:pt x="879563" y="522935"/>
                  </a:lnTo>
                  <a:lnTo>
                    <a:pt x="878446" y="513664"/>
                  </a:lnTo>
                  <a:lnTo>
                    <a:pt x="875842" y="506476"/>
                  </a:lnTo>
                  <a:lnTo>
                    <a:pt x="871194" y="500227"/>
                  </a:lnTo>
                  <a:lnTo>
                    <a:pt x="864450" y="494931"/>
                  </a:lnTo>
                  <a:lnTo>
                    <a:pt x="870673" y="489292"/>
                  </a:lnTo>
                  <a:lnTo>
                    <a:pt x="874242" y="482066"/>
                  </a:lnTo>
                  <a:lnTo>
                    <a:pt x="874255" y="479272"/>
                  </a:lnTo>
                  <a:lnTo>
                    <a:pt x="874280" y="476465"/>
                  </a:lnTo>
                  <a:lnTo>
                    <a:pt x="874306" y="472262"/>
                  </a:lnTo>
                  <a:lnTo>
                    <a:pt x="871562" y="458152"/>
                  </a:lnTo>
                  <a:lnTo>
                    <a:pt x="864057" y="447675"/>
                  </a:lnTo>
                  <a:lnTo>
                    <a:pt x="864057" y="523049"/>
                  </a:lnTo>
                  <a:lnTo>
                    <a:pt x="863638" y="530225"/>
                  </a:lnTo>
                  <a:lnTo>
                    <a:pt x="860247" y="535965"/>
                  </a:lnTo>
                  <a:lnTo>
                    <a:pt x="852462" y="539534"/>
                  </a:lnTo>
                  <a:lnTo>
                    <a:pt x="839355" y="541350"/>
                  </a:lnTo>
                  <a:lnTo>
                    <a:pt x="818489" y="541121"/>
                  </a:lnTo>
                  <a:lnTo>
                    <a:pt x="818743" y="504685"/>
                  </a:lnTo>
                  <a:lnTo>
                    <a:pt x="839089" y="503758"/>
                  </a:lnTo>
                  <a:lnTo>
                    <a:pt x="853795" y="506793"/>
                  </a:lnTo>
                  <a:lnTo>
                    <a:pt x="861034" y="511860"/>
                  </a:lnTo>
                  <a:lnTo>
                    <a:pt x="863536" y="517702"/>
                  </a:lnTo>
                  <a:lnTo>
                    <a:pt x="864057" y="523049"/>
                  </a:lnTo>
                  <a:lnTo>
                    <a:pt x="864057" y="447675"/>
                  </a:lnTo>
                  <a:lnTo>
                    <a:pt x="858964" y="445122"/>
                  </a:lnTo>
                  <a:lnTo>
                    <a:pt x="858964" y="472300"/>
                  </a:lnTo>
                  <a:lnTo>
                    <a:pt x="858227" y="478231"/>
                  </a:lnTo>
                  <a:lnTo>
                    <a:pt x="855091" y="483857"/>
                  </a:lnTo>
                  <a:lnTo>
                    <a:pt x="848207" y="488403"/>
                  </a:lnTo>
                  <a:lnTo>
                    <a:pt x="835748" y="489915"/>
                  </a:lnTo>
                  <a:lnTo>
                    <a:pt x="818400" y="489483"/>
                  </a:lnTo>
                  <a:lnTo>
                    <a:pt x="818502" y="454507"/>
                  </a:lnTo>
                  <a:lnTo>
                    <a:pt x="835863" y="454952"/>
                  </a:lnTo>
                  <a:lnTo>
                    <a:pt x="848080" y="456336"/>
                  </a:lnTo>
                  <a:lnTo>
                    <a:pt x="854875" y="460209"/>
                  </a:lnTo>
                  <a:lnTo>
                    <a:pt x="857935" y="465785"/>
                  </a:lnTo>
                  <a:lnTo>
                    <a:pt x="858964" y="472300"/>
                  </a:lnTo>
                  <a:lnTo>
                    <a:pt x="858964" y="445122"/>
                  </a:lnTo>
                  <a:lnTo>
                    <a:pt x="852335" y="441807"/>
                  </a:lnTo>
                  <a:lnTo>
                    <a:pt x="847686" y="441147"/>
                  </a:lnTo>
                  <a:lnTo>
                    <a:pt x="836053" y="439496"/>
                  </a:lnTo>
                  <a:lnTo>
                    <a:pt x="819975" y="439864"/>
                  </a:lnTo>
                  <a:lnTo>
                    <a:pt x="819823" y="72580"/>
                  </a:lnTo>
                  <a:lnTo>
                    <a:pt x="861783" y="95262"/>
                  </a:lnTo>
                  <a:lnTo>
                    <a:pt x="901661" y="121704"/>
                  </a:lnTo>
                  <a:lnTo>
                    <a:pt x="938847" y="150774"/>
                  </a:lnTo>
                  <a:lnTo>
                    <a:pt x="973264" y="182499"/>
                  </a:lnTo>
                  <a:lnTo>
                    <a:pt x="1005332" y="218097"/>
                  </a:lnTo>
                  <a:lnTo>
                    <a:pt x="1033932" y="255295"/>
                  </a:lnTo>
                  <a:lnTo>
                    <a:pt x="1059472" y="295275"/>
                  </a:lnTo>
                  <a:lnTo>
                    <a:pt x="1080135" y="334708"/>
                  </a:lnTo>
                  <a:lnTo>
                    <a:pt x="1100582" y="382612"/>
                  </a:lnTo>
                  <a:lnTo>
                    <a:pt x="1115441" y="428891"/>
                  </a:lnTo>
                  <a:lnTo>
                    <a:pt x="1125842" y="475805"/>
                  </a:lnTo>
                  <a:lnTo>
                    <a:pt x="1132776" y="525716"/>
                  </a:lnTo>
                  <a:lnTo>
                    <a:pt x="1135100" y="576326"/>
                  </a:lnTo>
                  <a:lnTo>
                    <a:pt x="1135100" y="441172"/>
                  </a:lnTo>
                  <a:lnTo>
                    <a:pt x="1121816" y="393839"/>
                  </a:lnTo>
                  <a:lnTo>
                    <a:pt x="1106131" y="352132"/>
                  </a:lnTo>
                  <a:lnTo>
                    <a:pt x="1086700" y="310743"/>
                  </a:lnTo>
                  <a:lnTo>
                    <a:pt x="1065199" y="273100"/>
                  </a:lnTo>
                  <a:lnTo>
                    <a:pt x="1040091" y="235712"/>
                  </a:lnTo>
                  <a:lnTo>
                    <a:pt x="1012507" y="200850"/>
                  </a:lnTo>
                  <a:lnTo>
                    <a:pt x="982510" y="168490"/>
                  </a:lnTo>
                  <a:lnTo>
                    <a:pt x="950175" y="138607"/>
                  </a:lnTo>
                  <a:lnTo>
                    <a:pt x="915555" y="111150"/>
                  </a:lnTo>
                  <a:lnTo>
                    <a:pt x="878725" y="86118"/>
                  </a:lnTo>
                  <a:lnTo>
                    <a:pt x="840270" y="64604"/>
                  </a:lnTo>
                  <a:lnTo>
                    <a:pt x="799744" y="45453"/>
                  </a:lnTo>
                  <a:lnTo>
                    <a:pt x="757745" y="29768"/>
                  </a:lnTo>
                  <a:lnTo>
                    <a:pt x="713790" y="16370"/>
                  </a:lnTo>
                  <a:lnTo>
                    <a:pt x="669010" y="7543"/>
                  </a:lnTo>
                  <a:lnTo>
                    <a:pt x="622947" y="2095"/>
                  </a:lnTo>
                  <a:lnTo>
                    <a:pt x="575678" y="0"/>
                  </a:lnTo>
                  <a:lnTo>
                    <a:pt x="528485" y="2044"/>
                  </a:lnTo>
                  <a:lnTo>
                    <a:pt x="482358" y="7810"/>
                  </a:lnTo>
                  <a:lnTo>
                    <a:pt x="437451" y="17195"/>
                  </a:lnTo>
                  <a:lnTo>
                    <a:pt x="393420" y="28981"/>
                  </a:lnTo>
                  <a:lnTo>
                    <a:pt x="351510" y="45377"/>
                  </a:lnTo>
                  <a:lnTo>
                    <a:pt x="310832" y="64008"/>
                  </a:lnTo>
                  <a:lnTo>
                    <a:pt x="272097" y="85928"/>
                  </a:lnTo>
                  <a:lnTo>
                    <a:pt x="235483" y="111074"/>
                  </a:lnTo>
                  <a:lnTo>
                    <a:pt x="200634" y="138201"/>
                  </a:lnTo>
                  <a:lnTo>
                    <a:pt x="168275" y="168389"/>
                  </a:lnTo>
                  <a:lnTo>
                    <a:pt x="138569" y="201549"/>
                  </a:lnTo>
                  <a:lnTo>
                    <a:pt x="110629" y="235292"/>
                  </a:lnTo>
                  <a:lnTo>
                    <a:pt x="86233" y="273011"/>
                  </a:lnTo>
                  <a:lnTo>
                    <a:pt x="63982" y="311137"/>
                  </a:lnTo>
                  <a:lnTo>
                    <a:pt x="45085" y="351917"/>
                  </a:lnTo>
                  <a:lnTo>
                    <a:pt x="29210" y="394106"/>
                  </a:lnTo>
                  <a:lnTo>
                    <a:pt x="16535" y="437616"/>
                  </a:lnTo>
                  <a:lnTo>
                    <a:pt x="7239" y="482384"/>
                  </a:lnTo>
                  <a:lnTo>
                    <a:pt x="1485" y="528320"/>
                  </a:lnTo>
                  <a:lnTo>
                    <a:pt x="0" y="576491"/>
                  </a:lnTo>
                  <a:lnTo>
                    <a:pt x="1701" y="623214"/>
                  </a:lnTo>
                  <a:lnTo>
                    <a:pt x="7391" y="669493"/>
                  </a:lnTo>
                  <a:lnTo>
                    <a:pt x="16484" y="714209"/>
                  </a:lnTo>
                  <a:lnTo>
                    <a:pt x="28917" y="757415"/>
                  </a:lnTo>
                  <a:lnTo>
                    <a:pt x="45148" y="800265"/>
                  </a:lnTo>
                  <a:lnTo>
                    <a:pt x="63525" y="839343"/>
                  </a:lnTo>
                  <a:lnTo>
                    <a:pt x="86118" y="879284"/>
                  </a:lnTo>
                  <a:lnTo>
                    <a:pt x="110718" y="915504"/>
                  </a:lnTo>
                  <a:lnTo>
                    <a:pt x="138315" y="950366"/>
                  </a:lnTo>
                  <a:lnTo>
                    <a:pt x="168325" y="982713"/>
                  </a:lnTo>
                  <a:lnTo>
                    <a:pt x="200698" y="1012596"/>
                  </a:lnTo>
                  <a:lnTo>
                    <a:pt x="235331" y="1040028"/>
                  </a:lnTo>
                  <a:lnTo>
                    <a:pt x="272186" y="1065060"/>
                  </a:lnTo>
                  <a:lnTo>
                    <a:pt x="311200" y="1087704"/>
                  </a:lnTo>
                  <a:lnTo>
                    <a:pt x="351751" y="1106843"/>
                  </a:lnTo>
                  <a:lnTo>
                    <a:pt x="393801" y="1122514"/>
                  </a:lnTo>
                  <a:lnTo>
                    <a:pt x="437261" y="1134732"/>
                  </a:lnTo>
                  <a:lnTo>
                    <a:pt x="482079" y="1143546"/>
                  </a:lnTo>
                  <a:lnTo>
                    <a:pt x="528713" y="1150124"/>
                  </a:lnTo>
                  <a:lnTo>
                    <a:pt x="575513" y="1151051"/>
                  </a:lnTo>
                  <a:lnTo>
                    <a:pt x="623227" y="1150150"/>
                  </a:lnTo>
                  <a:lnTo>
                    <a:pt x="669353" y="1144397"/>
                  </a:lnTo>
                  <a:lnTo>
                    <a:pt x="714248" y="1135011"/>
                  </a:lnTo>
                  <a:lnTo>
                    <a:pt x="757732" y="1122083"/>
                  </a:lnTo>
                  <a:lnTo>
                    <a:pt x="799617" y="1105700"/>
                  </a:lnTo>
                  <a:lnTo>
                    <a:pt x="840270" y="1087081"/>
                  </a:lnTo>
                  <a:lnTo>
                    <a:pt x="878979" y="1065161"/>
                  </a:lnTo>
                  <a:lnTo>
                    <a:pt x="915568" y="1040028"/>
                  </a:lnTo>
                  <a:lnTo>
                    <a:pt x="950379" y="1012913"/>
                  </a:lnTo>
                  <a:lnTo>
                    <a:pt x="982713" y="982751"/>
                  </a:lnTo>
                  <a:lnTo>
                    <a:pt x="1012913" y="950760"/>
                  </a:lnTo>
                  <a:lnTo>
                    <a:pt x="1040282" y="915873"/>
                  </a:lnTo>
                  <a:lnTo>
                    <a:pt x="1065174" y="879335"/>
                  </a:lnTo>
                  <a:lnTo>
                    <a:pt x="1086866" y="840066"/>
                  </a:lnTo>
                  <a:lnTo>
                    <a:pt x="1106246" y="800468"/>
                  </a:lnTo>
                  <a:lnTo>
                    <a:pt x="1122083" y="758291"/>
                  </a:lnTo>
                  <a:lnTo>
                    <a:pt x="1134732" y="714781"/>
                  </a:lnTo>
                  <a:lnTo>
                    <a:pt x="1143469" y="668883"/>
                  </a:lnTo>
                  <a:lnTo>
                    <a:pt x="1149184" y="622960"/>
                  </a:lnTo>
                  <a:lnTo>
                    <a:pt x="1151178" y="5759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5129" y="2483107"/>
            <a:ext cx="15808649" cy="26255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9161" y="5545716"/>
            <a:ext cx="14330118" cy="81004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2020" y="6980667"/>
            <a:ext cx="12844006" cy="353103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9652490" y="258945"/>
            <a:ext cx="176530" cy="254635"/>
          </a:xfrm>
          <a:custGeom>
            <a:avLst/>
            <a:gdLst/>
            <a:ahLst/>
            <a:cxnLst/>
            <a:rect l="l" t="t" r="r" b="b"/>
            <a:pathLst>
              <a:path w="176530" h="254634">
                <a:moveTo>
                  <a:pt x="155967" y="31328"/>
                </a:moveTo>
                <a:lnTo>
                  <a:pt x="80102" y="31328"/>
                </a:lnTo>
                <a:lnTo>
                  <a:pt x="91316" y="31974"/>
                </a:lnTo>
                <a:lnTo>
                  <a:pt x="101107" y="33910"/>
                </a:lnTo>
                <a:lnTo>
                  <a:pt x="128430" y="62746"/>
                </a:lnTo>
                <a:lnTo>
                  <a:pt x="129231" y="72270"/>
                </a:lnTo>
                <a:lnTo>
                  <a:pt x="128719" y="80391"/>
                </a:lnTo>
                <a:lnTo>
                  <a:pt x="110719" y="119797"/>
                </a:lnTo>
                <a:lnTo>
                  <a:pt x="9968" y="226778"/>
                </a:lnTo>
                <a:lnTo>
                  <a:pt x="9968" y="254191"/>
                </a:lnTo>
                <a:lnTo>
                  <a:pt x="176225" y="254191"/>
                </a:lnTo>
                <a:lnTo>
                  <a:pt x="176225" y="233186"/>
                </a:lnTo>
                <a:lnTo>
                  <a:pt x="45925" y="233186"/>
                </a:lnTo>
                <a:lnTo>
                  <a:pt x="45925" y="223218"/>
                </a:lnTo>
                <a:lnTo>
                  <a:pt x="55799" y="223218"/>
                </a:lnTo>
                <a:lnTo>
                  <a:pt x="120331" y="158068"/>
                </a:lnTo>
                <a:lnTo>
                  <a:pt x="148100" y="124692"/>
                </a:lnTo>
                <a:lnTo>
                  <a:pt x="165188" y="80347"/>
                </a:lnTo>
                <a:lnTo>
                  <a:pt x="165900" y="68709"/>
                </a:lnTo>
                <a:lnTo>
                  <a:pt x="164565" y="53112"/>
                </a:lnTo>
                <a:lnTo>
                  <a:pt x="160560" y="39427"/>
                </a:lnTo>
                <a:lnTo>
                  <a:pt x="155967" y="31328"/>
                </a:lnTo>
                <a:close/>
              </a:path>
              <a:path w="176530" h="254634">
                <a:moveTo>
                  <a:pt x="55799" y="223218"/>
                </a:moveTo>
                <a:lnTo>
                  <a:pt x="45925" y="223218"/>
                </a:lnTo>
                <a:lnTo>
                  <a:pt x="45925" y="233186"/>
                </a:lnTo>
                <a:lnTo>
                  <a:pt x="55799" y="223218"/>
                </a:lnTo>
                <a:close/>
              </a:path>
              <a:path w="176530" h="254634">
                <a:moveTo>
                  <a:pt x="176225" y="223218"/>
                </a:moveTo>
                <a:lnTo>
                  <a:pt x="55799" y="223218"/>
                </a:lnTo>
                <a:lnTo>
                  <a:pt x="45925" y="233186"/>
                </a:lnTo>
                <a:lnTo>
                  <a:pt x="176225" y="233186"/>
                </a:lnTo>
                <a:lnTo>
                  <a:pt x="176225" y="223218"/>
                </a:lnTo>
                <a:close/>
              </a:path>
              <a:path w="176530" h="254634">
                <a:moveTo>
                  <a:pt x="84374" y="0"/>
                </a:moveTo>
                <a:lnTo>
                  <a:pt x="37025" y="8544"/>
                </a:lnTo>
                <a:lnTo>
                  <a:pt x="0" y="30616"/>
                </a:lnTo>
                <a:lnTo>
                  <a:pt x="12816" y="58741"/>
                </a:lnTo>
                <a:lnTo>
                  <a:pt x="20537" y="52244"/>
                </a:lnTo>
                <a:lnTo>
                  <a:pt x="28391" y="46637"/>
                </a:lnTo>
                <a:lnTo>
                  <a:pt x="70801" y="31751"/>
                </a:lnTo>
                <a:lnTo>
                  <a:pt x="80102" y="31328"/>
                </a:lnTo>
                <a:lnTo>
                  <a:pt x="155967" y="31328"/>
                </a:lnTo>
                <a:lnTo>
                  <a:pt x="153885" y="27657"/>
                </a:lnTo>
                <a:lnTo>
                  <a:pt x="144540" y="17800"/>
                </a:lnTo>
                <a:lnTo>
                  <a:pt x="132903" y="10012"/>
                </a:lnTo>
                <a:lnTo>
                  <a:pt x="118996" y="4450"/>
                </a:lnTo>
                <a:lnTo>
                  <a:pt x="102820" y="1112"/>
                </a:lnTo>
                <a:lnTo>
                  <a:pt x="84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889" y="2569582"/>
            <a:ext cx="16574783" cy="2529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965834" y="6470371"/>
            <a:ext cx="16918856" cy="1917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9073136" y="740137"/>
            <a:ext cx="237490" cy="90524"/>
            <a:chOff x="19073136" y="737239"/>
            <a:chExt cx="237490" cy="90170"/>
          </a:xfrm>
        </p:grpSpPr>
        <p:sp>
          <p:nvSpPr>
            <p:cNvPr id="5" name="object 5"/>
            <p:cNvSpPr/>
            <p:nvPr/>
          </p:nvSpPr>
          <p:spPr>
            <a:xfrm>
              <a:off x="19073136" y="737796"/>
              <a:ext cx="65537" cy="89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9170725" y="737239"/>
              <a:ext cx="139785" cy="90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7"/>
          <p:cNvSpPr/>
          <p:nvPr/>
        </p:nvSpPr>
        <p:spPr>
          <a:xfrm>
            <a:off x="18956320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316898" y="861655"/>
            <a:ext cx="125438" cy="90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763858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085" y="339991"/>
                </a:moveTo>
                <a:lnTo>
                  <a:pt x="750011" y="339991"/>
                </a:lnTo>
                <a:lnTo>
                  <a:pt x="750011" y="363207"/>
                </a:lnTo>
                <a:lnTo>
                  <a:pt x="740219" y="363207"/>
                </a:lnTo>
                <a:lnTo>
                  <a:pt x="740219" y="342874"/>
                </a:lnTo>
                <a:lnTo>
                  <a:pt x="729208" y="342874"/>
                </a:lnTo>
                <a:lnTo>
                  <a:pt x="729208" y="363207"/>
                </a:lnTo>
                <a:lnTo>
                  <a:pt x="720267" y="363207"/>
                </a:lnTo>
                <a:lnTo>
                  <a:pt x="720267" y="339991"/>
                </a:lnTo>
                <a:lnTo>
                  <a:pt x="709193" y="339991"/>
                </a:lnTo>
                <a:lnTo>
                  <a:pt x="709193" y="374332"/>
                </a:lnTo>
                <a:lnTo>
                  <a:pt x="761085" y="374332"/>
                </a:lnTo>
                <a:lnTo>
                  <a:pt x="761085" y="339991"/>
                </a:lnTo>
                <a:close/>
              </a:path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90210" y="632844"/>
            <a:ext cx="1540510" cy="539321"/>
          </a:xfrm>
          <a:custGeom>
            <a:avLst/>
            <a:gdLst/>
            <a:ahLst/>
            <a:cxnLst/>
            <a:rect l="l" t="t" r="r" b="b"/>
            <a:pathLst>
              <a:path w="1540510" h="537210">
                <a:moveTo>
                  <a:pt x="78405" y="0"/>
                </a:moveTo>
                <a:lnTo>
                  <a:pt x="0" y="0"/>
                </a:lnTo>
                <a:lnTo>
                  <a:pt x="0" y="469095"/>
                </a:lnTo>
                <a:lnTo>
                  <a:pt x="345120" y="469095"/>
                </a:lnTo>
                <a:lnTo>
                  <a:pt x="345120" y="536779"/>
                </a:lnTo>
                <a:lnTo>
                  <a:pt x="414144" y="536779"/>
                </a:lnTo>
                <a:lnTo>
                  <a:pt x="414144" y="402081"/>
                </a:lnTo>
                <a:lnTo>
                  <a:pt x="359193" y="402081"/>
                </a:lnTo>
                <a:lnTo>
                  <a:pt x="359193" y="398061"/>
                </a:lnTo>
                <a:lnTo>
                  <a:pt x="78405" y="398061"/>
                </a:lnTo>
                <a:lnTo>
                  <a:pt x="78405" y="0"/>
                </a:lnTo>
                <a:close/>
              </a:path>
              <a:path w="1540510" h="537210">
                <a:moveTo>
                  <a:pt x="359193" y="0"/>
                </a:moveTo>
                <a:lnTo>
                  <a:pt x="280787" y="0"/>
                </a:lnTo>
                <a:lnTo>
                  <a:pt x="280787" y="398061"/>
                </a:lnTo>
                <a:lnTo>
                  <a:pt x="359193" y="398061"/>
                </a:lnTo>
                <a:lnTo>
                  <a:pt x="359193" y="0"/>
                </a:lnTo>
                <a:close/>
              </a:path>
              <a:path w="1540510" h="537210">
                <a:moveTo>
                  <a:pt x="625567" y="138718"/>
                </a:moveTo>
                <a:lnTo>
                  <a:pt x="561234" y="149440"/>
                </a:lnTo>
                <a:lnTo>
                  <a:pt x="507623" y="181607"/>
                </a:lnTo>
                <a:lnTo>
                  <a:pt x="471100" y="232537"/>
                </a:lnTo>
                <a:lnTo>
                  <a:pt x="458033" y="300891"/>
                </a:lnTo>
                <a:lnTo>
                  <a:pt x="460085" y="339089"/>
                </a:lnTo>
                <a:lnTo>
                  <a:pt x="484545" y="403422"/>
                </a:lnTo>
                <a:lnTo>
                  <a:pt x="534596" y="450583"/>
                </a:lnTo>
                <a:lnTo>
                  <a:pt x="600939" y="474037"/>
                </a:lnTo>
                <a:lnTo>
                  <a:pt x="639640" y="476467"/>
                </a:lnTo>
                <a:lnTo>
                  <a:pt x="669880" y="474749"/>
                </a:lnTo>
                <a:lnTo>
                  <a:pt x="700287" y="469598"/>
                </a:lnTo>
                <a:lnTo>
                  <a:pt x="730862" y="461012"/>
                </a:lnTo>
                <a:lnTo>
                  <a:pt x="761605" y="448991"/>
                </a:lnTo>
                <a:lnTo>
                  <a:pt x="755697" y="414814"/>
                </a:lnTo>
                <a:lnTo>
                  <a:pt x="634948" y="414814"/>
                </a:lnTo>
                <a:lnTo>
                  <a:pt x="613128" y="413223"/>
                </a:lnTo>
                <a:lnTo>
                  <a:pt x="575265" y="400490"/>
                </a:lnTo>
                <a:lnTo>
                  <a:pt x="546323" y="375528"/>
                </a:lnTo>
                <a:lnTo>
                  <a:pt x="529737" y="320995"/>
                </a:lnTo>
                <a:lnTo>
                  <a:pt x="768306" y="320995"/>
                </a:lnTo>
                <a:lnTo>
                  <a:pt x="772997" y="282085"/>
                </a:lnTo>
                <a:lnTo>
                  <a:pt x="772267" y="269394"/>
                </a:lnTo>
                <a:lnTo>
                  <a:pt x="531078" y="269394"/>
                </a:lnTo>
                <a:lnTo>
                  <a:pt x="542470" y="236851"/>
                </a:lnTo>
                <a:lnTo>
                  <a:pt x="561904" y="213606"/>
                </a:lnTo>
                <a:lnTo>
                  <a:pt x="589379" y="199658"/>
                </a:lnTo>
                <a:lnTo>
                  <a:pt x="624897" y="195009"/>
                </a:lnTo>
                <a:lnTo>
                  <a:pt x="750292" y="195009"/>
                </a:lnTo>
                <a:lnTo>
                  <a:pt x="746862" y="188978"/>
                </a:lnTo>
                <a:lnTo>
                  <a:pt x="725208" y="166989"/>
                </a:lnTo>
                <a:lnTo>
                  <a:pt x="697774" y="151283"/>
                </a:lnTo>
                <a:lnTo>
                  <a:pt x="664560" y="141859"/>
                </a:lnTo>
                <a:lnTo>
                  <a:pt x="625567" y="138718"/>
                </a:lnTo>
                <a:close/>
              </a:path>
              <a:path w="1540510" h="537210">
                <a:moveTo>
                  <a:pt x="752223" y="394710"/>
                </a:moveTo>
                <a:lnTo>
                  <a:pt x="725040" y="404762"/>
                </a:lnTo>
                <a:lnTo>
                  <a:pt x="696434" y="411463"/>
                </a:lnTo>
                <a:lnTo>
                  <a:pt x="666403" y="414814"/>
                </a:lnTo>
                <a:lnTo>
                  <a:pt x="634949" y="414814"/>
                </a:lnTo>
                <a:lnTo>
                  <a:pt x="755697" y="414814"/>
                </a:lnTo>
                <a:lnTo>
                  <a:pt x="752223" y="394710"/>
                </a:lnTo>
                <a:close/>
              </a:path>
              <a:path w="1540510" h="537210">
                <a:moveTo>
                  <a:pt x="750292" y="195009"/>
                </a:moveTo>
                <a:lnTo>
                  <a:pt x="624897" y="195009"/>
                </a:lnTo>
                <a:lnTo>
                  <a:pt x="642530" y="196266"/>
                </a:lnTo>
                <a:lnTo>
                  <a:pt x="658571" y="200035"/>
                </a:lnTo>
                <a:lnTo>
                  <a:pt x="696643" y="225793"/>
                </a:lnTo>
                <a:lnTo>
                  <a:pt x="709334" y="269394"/>
                </a:lnTo>
                <a:lnTo>
                  <a:pt x="772267" y="269394"/>
                </a:lnTo>
                <a:lnTo>
                  <a:pt x="770986" y="247113"/>
                </a:lnTo>
                <a:lnTo>
                  <a:pt x="762275" y="216077"/>
                </a:lnTo>
                <a:lnTo>
                  <a:pt x="750292" y="195009"/>
                </a:lnTo>
                <a:close/>
              </a:path>
              <a:path w="1540510" h="537210">
                <a:moveTo>
                  <a:pt x="811781" y="415484"/>
                </a:moveTo>
                <a:lnTo>
                  <a:pt x="810441" y="469095"/>
                </a:lnTo>
                <a:lnTo>
                  <a:pt x="845623" y="472278"/>
                </a:lnTo>
                <a:lnTo>
                  <a:pt x="874774" y="471106"/>
                </a:lnTo>
                <a:lnTo>
                  <a:pt x="914982" y="455692"/>
                </a:lnTo>
                <a:lnTo>
                  <a:pt x="937934" y="418332"/>
                </a:lnTo>
                <a:lnTo>
                  <a:pt x="938301" y="416950"/>
                </a:lnTo>
                <a:lnTo>
                  <a:pt x="829498" y="416950"/>
                </a:lnTo>
                <a:lnTo>
                  <a:pt x="811781" y="415484"/>
                </a:lnTo>
                <a:close/>
              </a:path>
              <a:path w="1540510" h="537210">
                <a:moveTo>
                  <a:pt x="1148865" y="210422"/>
                </a:moveTo>
                <a:lnTo>
                  <a:pt x="1077150" y="210422"/>
                </a:lnTo>
                <a:lnTo>
                  <a:pt x="1077150" y="469095"/>
                </a:lnTo>
                <a:lnTo>
                  <a:pt x="1148865" y="469095"/>
                </a:lnTo>
                <a:lnTo>
                  <a:pt x="1148865" y="210422"/>
                </a:lnTo>
                <a:close/>
              </a:path>
              <a:path w="1540510" h="537210">
                <a:moveTo>
                  <a:pt x="1148865" y="146089"/>
                </a:moveTo>
                <a:lnTo>
                  <a:pt x="902920" y="146089"/>
                </a:lnTo>
                <a:lnTo>
                  <a:pt x="878795" y="351821"/>
                </a:lnTo>
                <a:lnTo>
                  <a:pt x="875988" y="370585"/>
                </a:lnTo>
                <a:lnTo>
                  <a:pt x="862041" y="406772"/>
                </a:lnTo>
                <a:lnTo>
                  <a:pt x="829498" y="416950"/>
                </a:lnTo>
                <a:lnTo>
                  <a:pt x="938301" y="416950"/>
                </a:lnTo>
                <a:lnTo>
                  <a:pt x="945515" y="389726"/>
                </a:lnTo>
                <a:lnTo>
                  <a:pt x="950499" y="354502"/>
                </a:lnTo>
                <a:lnTo>
                  <a:pt x="965912" y="210422"/>
                </a:lnTo>
                <a:lnTo>
                  <a:pt x="1148865" y="210422"/>
                </a:lnTo>
                <a:lnTo>
                  <a:pt x="1148865" y="146089"/>
                </a:lnTo>
                <a:close/>
              </a:path>
              <a:path w="1540510" h="537210">
                <a:moveTo>
                  <a:pt x="1314860" y="146089"/>
                </a:moveTo>
                <a:lnTo>
                  <a:pt x="1243815" y="146089"/>
                </a:lnTo>
                <a:lnTo>
                  <a:pt x="1243815" y="469765"/>
                </a:lnTo>
                <a:lnTo>
                  <a:pt x="1263919" y="469765"/>
                </a:lnTo>
                <a:lnTo>
                  <a:pt x="1399899" y="340429"/>
                </a:lnTo>
                <a:lnTo>
                  <a:pt x="1314860" y="340429"/>
                </a:lnTo>
                <a:lnTo>
                  <a:pt x="1314860" y="146089"/>
                </a:lnTo>
                <a:close/>
              </a:path>
              <a:path w="1540510" h="537210">
                <a:moveTo>
                  <a:pt x="1540026" y="274085"/>
                </a:moveTo>
                <a:lnTo>
                  <a:pt x="1469651" y="274085"/>
                </a:lnTo>
                <a:lnTo>
                  <a:pt x="1469651" y="469095"/>
                </a:lnTo>
                <a:lnTo>
                  <a:pt x="1540026" y="469095"/>
                </a:lnTo>
                <a:lnTo>
                  <a:pt x="1540026" y="274085"/>
                </a:lnTo>
                <a:close/>
              </a:path>
              <a:path w="1540510" h="537210">
                <a:moveTo>
                  <a:pt x="1540026" y="145419"/>
                </a:moveTo>
                <a:lnTo>
                  <a:pt x="1517241" y="145419"/>
                </a:lnTo>
                <a:lnTo>
                  <a:pt x="1314860" y="340429"/>
                </a:lnTo>
                <a:lnTo>
                  <a:pt x="1399899" y="340429"/>
                </a:lnTo>
                <a:lnTo>
                  <a:pt x="1469651" y="274085"/>
                </a:lnTo>
                <a:lnTo>
                  <a:pt x="1540026" y="274085"/>
                </a:lnTo>
                <a:lnTo>
                  <a:pt x="1540026" y="1454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456952" y="9345249"/>
            <a:ext cx="3647440" cy="2008112"/>
            <a:chOff x="16456952" y="9308663"/>
            <a:chExt cx="3647440" cy="2000250"/>
          </a:xfrm>
        </p:grpSpPr>
        <p:sp>
          <p:nvSpPr>
            <p:cNvPr id="13" name="object 13"/>
            <p:cNvSpPr/>
            <p:nvPr/>
          </p:nvSpPr>
          <p:spPr>
            <a:xfrm>
              <a:off x="16456952" y="9529560"/>
              <a:ext cx="3647440" cy="1779270"/>
            </a:xfrm>
            <a:custGeom>
              <a:avLst/>
              <a:gdLst/>
              <a:ahLst/>
              <a:cxnLst/>
              <a:rect l="l" t="t" r="r" b="b"/>
              <a:pathLst>
                <a:path w="3647440" h="1779270">
                  <a:moveTo>
                    <a:pt x="1008614" y="273715"/>
                  </a:moveTo>
                  <a:lnTo>
                    <a:pt x="1086756" y="228599"/>
                  </a:lnTo>
                  <a:lnTo>
                    <a:pt x="1044530" y="241299"/>
                  </a:lnTo>
                  <a:lnTo>
                    <a:pt x="1004130" y="265948"/>
                  </a:lnTo>
                  <a:lnTo>
                    <a:pt x="1008614" y="273715"/>
                  </a:lnTo>
                  <a:close/>
                </a:path>
                <a:path w="3647440" h="1779270">
                  <a:moveTo>
                    <a:pt x="31139" y="1778995"/>
                  </a:moveTo>
                  <a:lnTo>
                    <a:pt x="41813" y="1704382"/>
                  </a:lnTo>
                  <a:lnTo>
                    <a:pt x="49512" y="1660395"/>
                  </a:lnTo>
                  <a:lnTo>
                    <a:pt x="58181" y="1616604"/>
                  </a:lnTo>
                  <a:lnTo>
                    <a:pt x="67814" y="1573026"/>
                  </a:lnTo>
                  <a:lnTo>
                    <a:pt x="78408" y="1529677"/>
                  </a:lnTo>
                  <a:lnTo>
                    <a:pt x="89957" y="1486575"/>
                  </a:lnTo>
                  <a:lnTo>
                    <a:pt x="102457" y="1443737"/>
                  </a:lnTo>
                  <a:lnTo>
                    <a:pt x="115904" y="1401180"/>
                  </a:lnTo>
                  <a:lnTo>
                    <a:pt x="130292" y="1358921"/>
                  </a:lnTo>
                  <a:lnTo>
                    <a:pt x="145617" y="1316978"/>
                  </a:lnTo>
                  <a:lnTo>
                    <a:pt x="161875" y="1275368"/>
                  </a:lnTo>
                  <a:lnTo>
                    <a:pt x="179061" y="1234107"/>
                  </a:lnTo>
                  <a:lnTo>
                    <a:pt x="197170" y="1193213"/>
                  </a:lnTo>
                  <a:lnTo>
                    <a:pt x="216198" y="1152704"/>
                  </a:lnTo>
                  <a:lnTo>
                    <a:pt x="236140" y="1112596"/>
                  </a:lnTo>
                  <a:lnTo>
                    <a:pt x="256991" y="1072906"/>
                  </a:lnTo>
                  <a:lnTo>
                    <a:pt x="278748" y="1033653"/>
                  </a:lnTo>
                  <a:lnTo>
                    <a:pt x="301404" y="994851"/>
                  </a:lnTo>
                  <a:lnTo>
                    <a:pt x="324957" y="956520"/>
                  </a:lnTo>
                  <a:lnTo>
                    <a:pt x="349400" y="918676"/>
                  </a:lnTo>
                  <a:lnTo>
                    <a:pt x="374731" y="881337"/>
                  </a:lnTo>
                  <a:lnTo>
                    <a:pt x="400943" y="844519"/>
                  </a:lnTo>
                  <a:lnTo>
                    <a:pt x="428032" y="808239"/>
                  </a:lnTo>
                  <a:lnTo>
                    <a:pt x="455994" y="772516"/>
                  </a:lnTo>
                  <a:lnTo>
                    <a:pt x="484825" y="737365"/>
                  </a:lnTo>
                  <a:lnTo>
                    <a:pt x="514519" y="702805"/>
                  </a:lnTo>
                  <a:lnTo>
                    <a:pt x="545071" y="668852"/>
                  </a:lnTo>
                  <a:lnTo>
                    <a:pt x="576478" y="635523"/>
                  </a:lnTo>
                  <a:lnTo>
                    <a:pt x="608735" y="602836"/>
                  </a:lnTo>
                  <a:lnTo>
                    <a:pt x="641837" y="570808"/>
                  </a:lnTo>
                  <a:lnTo>
                    <a:pt x="675780" y="539456"/>
                  </a:lnTo>
                  <a:lnTo>
                    <a:pt x="710558" y="508797"/>
                  </a:lnTo>
                  <a:lnTo>
                    <a:pt x="746168" y="478849"/>
                  </a:lnTo>
                  <a:lnTo>
                    <a:pt x="782605" y="449628"/>
                  </a:lnTo>
                  <a:lnTo>
                    <a:pt x="819863" y="421151"/>
                  </a:lnTo>
                  <a:lnTo>
                    <a:pt x="857940" y="393437"/>
                  </a:lnTo>
                  <a:lnTo>
                    <a:pt x="896829" y="366501"/>
                  </a:lnTo>
                  <a:lnTo>
                    <a:pt x="936526" y="340362"/>
                  </a:lnTo>
                  <a:lnTo>
                    <a:pt x="977028" y="315036"/>
                  </a:lnTo>
                  <a:lnTo>
                    <a:pt x="1018328" y="290540"/>
                  </a:lnTo>
                  <a:lnTo>
                    <a:pt x="1004130" y="265948"/>
                  </a:lnTo>
                  <a:lnTo>
                    <a:pt x="961265" y="292099"/>
                  </a:lnTo>
                  <a:lnTo>
                    <a:pt x="880926" y="342899"/>
                  </a:lnTo>
                  <a:lnTo>
                    <a:pt x="841950" y="368299"/>
                  </a:lnTo>
                  <a:lnTo>
                    <a:pt x="803777" y="406399"/>
                  </a:lnTo>
                  <a:lnTo>
                    <a:pt x="766411" y="431799"/>
                  </a:lnTo>
                  <a:lnTo>
                    <a:pt x="729855" y="457199"/>
                  </a:lnTo>
                  <a:lnTo>
                    <a:pt x="694115" y="482599"/>
                  </a:lnTo>
                  <a:lnTo>
                    <a:pt x="659194" y="520699"/>
                  </a:lnTo>
                  <a:lnTo>
                    <a:pt x="625099" y="546099"/>
                  </a:lnTo>
                  <a:lnTo>
                    <a:pt x="591832" y="584199"/>
                  </a:lnTo>
                  <a:lnTo>
                    <a:pt x="559398" y="609599"/>
                  </a:lnTo>
                  <a:lnTo>
                    <a:pt x="527802" y="647699"/>
                  </a:lnTo>
                  <a:lnTo>
                    <a:pt x="497049" y="685799"/>
                  </a:lnTo>
                  <a:lnTo>
                    <a:pt x="467142" y="711199"/>
                  </a:lnTo>
                  <a:lnTo>
                    <a:pt x="438087" y="749299"/>
                  </a:lnTo>
                  <a:lnTo>
                    <a:pt x="409887" y="787399"/>
                  </a:lnTo>
                  <a:lnTo>
                    <a:pt x="382548" y="825499"/>
                  </a:lnTo>
                  <a:lnTo>
                    <a:pt x="356073" y="863599"/>
                  </a:lnTo>
                  <a:lnTo>
                    <a:pt x="330467" y="901699"/>
                  </a:lnTo>
                  <a:lnTo>
                    <a:pt x="305735" y="939799"/>
                  </a:lnTo>
                  <a:lnTo>
                    <a:pt x="281881" y="977899"/>
                  </a:lnTo>
                  <a:lnTo>
                    <a:pt x="258910" y="1015999"/>
                  </a:lnTo>
                  <a:lnTo>
                    <a:pt x="236825" y="1054099"/>
                  </a:lnTo>
                  <a:lnTo>
                    <a:pt x="215633" y="1092199"/>
                  </a:lnTo>
                  <a:lnTo>
                    <a:pt x="195336" y="1130299"/>
                  </a:lnTo>
                  <a:lnTo>
                    <a:pt x="175939" y="1168399"/>
                  </a:lnTo>
                  <a:lnTo>
                    <a:pt x="157448" y="1206499"/>
                  </a:lnTo>
                  <a:lnTo>
                    <a:pt x="139866" y="1257299"/>
                  </a:lnTo>
                  <a:lnTo>
                    <a:pt x="123198" y="1295399"/>
                  </a:lnTo>
                  <a:lnTo>
                    <a:pt x="107448" y="1333499"/>
                  </a:lnTo>
                  <a:lnTo>
                    <a:pt x="92621" y="1384299"/>
                  </a:lnTo>
                  <a:lnTo>
                    <a:pt x="78721" y="1422399"/>
                  </a:lnTo>
                  <a:lnTo>
                    <a:pt x="65753" y="1460499"/>
                  </a:lnTo>
                  <a:lnTo>
                    <a:pt x="53721" y="1511299"/>
                  </a:lnTo>
                  <a:lnTo>
                    <a:pt x="42630" y="1549399"/>
                  </a:lnTo>
                  <a:lnTo>
                    <a:pt x="32485" y="1587499"/>
                  </a:lnTo>
                  <a:lnTo>
                    <a:pt x="23288" y="1638299"/>
                  </a:lnTo>
                  <a:lnTo>
                    <a:pt x="15046" y="1676399"/>
                  </a:lnTo>
                  <a:lnTo>
                    <a:pt x="7763" y="1727199"/>
                  </a:lnTo>
                  <a:lnTo>
                    <a:pt x="1443" y="1765299"/>
                  </a:lnTo>
                  <a:lnTo>
                    <a:pt x="0" y="1778995"/>
                  </a:lnTo>
                  <a:lnTo>
                    <a:pt x="31139" y="1778995"/>
                  </a:lnTo>
                  <a:close/>
                </a:path>
                <a:path w="3647440" h="1779270">
                  <a:moveTo>
                    <a:pt x="1013219" y="281691"/>
                  </a:moveTo>
                  <a:lnTo>
                    <a:pt x="1215163" y="165099"/>
                  </a:lnTo>
                  <a:lnTo>
                    <a:pt x="1172089" y="177799"/>
                  </a:lnTo>
                  <a:lnTo>
                    <a:pt x="1086756" y="228599"/>
                  </a:lnTo>
                  <a:lnTo>
                    <a:pt x="1008614" y="273715"/>
                  </a:lnTo>
                  <a:lnTo>
                    <a:pt x="1013219" y="281691"/>
                  </a:lnTo>
                  <a:close/>
                </a:path>
                <a:path w="3647440" h="1779270">
                  <a:moveTo>
                    <a:pt x="1895411" y="25400"/>
                  </a:moveTo>
                  <a:lnTo>
                    <a:pt x="1656826" y="25400"/>
                  </a:lnTo>
                  <a:lnTo>
                    <a:pt x="1258485" y="139699"/>
                  </a:lnTo>
                  <a:lnTo>
                    <a:pt x="1013219" y="281691"/>
                  </a:lnTo>
                  <a:lnTo>
                    <a:pt x="1018328" y="290540"/>
                  </a:lnTo>
                  <a:lnTo>
                    <a:pt x="1060192" y="267021"/>
                  </a:lnTo>
                  <a:lnTo>
                    <a:pt x="1102375" y="244609"/>
                  </a:lnTo>
                  <a:lnTo>
                    <a:pt x="1144861" y="223299"/>
                  </a:lnTo>
                  <a:lnTo>
                    <a:pt x="1187633" y="203088"/>
                  </a:lnTo>
                  <a:lnTo>
                    <a:pt x="1230672" y="183971"/>
                  </a:lnTo>
                  <a:lnTo>
                    <a:pt x="1273963" y="165942"/>
                  </a:lnTo>
                  <a:lnTo>
                    <a:pt x="1317487" y="148997"/>
                  </a:lnTo>
                  <a:lnTo>
                    <a:pt x="1361228" y="133133"/>
                  </a:lnTo>
                  <a:lnTo>
                    <a:pt x="1405169" y="118343"/>
                  </a:lnTo>
                  <a:lnTo>
                    <a:pt x="1449291" y="104624"/>
                  </a:lnTo>
                  <a:lnTo>
                    <a:pt x="1493579" y="91971"/>
                  </a:lnTo>
                  <a:lnTo>
                    <a:pt x="1538015" y="80379"/>
                  </a:lnTo>
                  <a:lnTo>
                    <a:pt x="1582582" y="69844"/>
                  </a:lnTo>
                  <a:lnTo>
                    <a:pt x="1627263" y="60361"/>
                  </a:lnTo>
                  <a:lnTo>
                    <a:pt x="1672040" y="51926"/>
                  </a:lnTo>
                  <a:lnTo>
                    <a:pt x="1716896" y="44533"/>
                  </a:lnTo>
                  <a:lnTo>
                    <a:pt x="1761815" y="38179"/>
                  </a:lnTo>
                  <a:lnTo>
                    <a:pt x="1806778" y="32859"/>
                  </a:lnTo>
                  <a:lnTo>
                    <a:pt x="1851770" y="28568"/>
                  </a:lnTo>
                  <a:lnTo>
                    <a:pt x="1895411" y="25400"/>
                  </a:lnTo>
                  <a:close/>
                </a:path>
                <a:path w="3647440" h="1779270">
                  <a:moveTo>
                    <a:pt x="2329454" y="25399"/>
                  </a:moveTo>
                  <a:lnTo>
                    <a:pt x="2285169" y="12699"/>
                  </a:lnTo>
                  <a:lnTo>
                    <a:pt x="1746675" y="12700"/>
                  </a:lnTo>
                  <a:lnTo>
                    <a:pt x="1701718" y="25400"/>
                  </a:lnTo>
                  <a:lnTo>
                    <a:pt x="1895411" y="25400"/>
                  </a:lnTo>
                  <a:lnTo>
                    <a:pt x="1896772" y="25301"/>
                  </a:lnTo>
                  <a:lnTo>
                    <a:pt x="1941768" y="23054"/>
                  </a:lnTo>
                  <a:lnTo>
                    <a:pt x="1986739" y="21822"/>
                  </a:lnTo>
                  <a:lnTo>
                    <a:pt x="2031671" y="21601"/>
                  </a:lnTo>
                  <a:lnTo>
                    <a:pt x="2076544" y="22387"/>
                  </a:lnTo>
                  <a:lnTo>
                    <a:pt x="2121342" y="24174"/>
                  </a:lnTo>
                  <a:lnTo>
                    <a:pt x="2141028" y="25399"/>
                  </a:lnTo>
                  <a:lnTo>
                    <a:pt x="2329454" y="25399"/>
                  </a:lnTo>
                  <a:close/>
                </a:path>
                <a:path w="3647440" h="1779270">
                  <a:moveTo>
                    <a:pt x="2240732" y="12699"/>
                  </a:moveTo>
                  <a:lnTo>
                    <a:pt x="2196160" y="0"/>
                  </a:lnTo>
                  <a:lnTo>
                    <a:pt x="1836718" y="0"/>
                  </a:lnTo>
                  <a:lnTo>
                    <a:pt x="1791681" y="12700"/>
                  </a:lnTo>
                  <a:lnTo>
                    <a:pt x="2240732" y="12699"/>
                  </a:lnTo>
                  <a:close/>
                </a:path>
                <a:path w="3647440" h="1779270">
                  <a:moveTo>
                    <a:pt x="3647146" y="853923"/>
                  </a:moveTo>
                  <a:lnTo>
                    <a:pt x="3647146" y="803610"/>
                  </a:lnTo>
                  <a:lnTo>
                    <a:pt x="3625558" y="774699"/>
                  </a:lnTo>
                  <a:lnTo>
                    <a:pt x="3596372" y="736599"/>
                  </a:lnTo>
                  <a:lnTo>
                    <a:pt x="3566466" y="711199"/>
                  </a:lnTo>
                  <a:lnTo>
                    <a:pt x="3535858" y="673099"/>
                  </a:lnTo>
                  <a:lnTo>
                    <a:pt x="3504563" y="634999"/>
                  </a:lnTo>
                  <a:lnTo>
                    <a:pt x="3472599" y="609599"/>
                  </a:lnTo>
                  <a:lnTo>
                    <a:pt x="3439981" y="571499"/>
                  </a:lnTo>
                  <a:lnTo>
                    <a:pt x="3406728" y="546099"/>
                  </a:lnTo>
                  <a:lnTo>
                    <a:pt x="3372856" y="507999"/>
                  </a:lnTo>
                  <a:lnTo>
                    <a:pt x="3338380" y="482599"/>
                  </a:lnTo>
                  <a:lnTo>
                    <a:pt x="3303319" y="444499"/>
                  </a:lnTo>
                  <a:lnTo>
                    <a:pt x="3267688" y="419099"/>
                  </a:lnTo>
                  <a:lnTo>
                    <a:pt x="3231505" y="393699"/>
                  </a:lnTo>
                  <a:lnTo>
                    <a:pt x="3157547" y="342899"/>
                  </a:lnTo>
                  <a:lnTo>
                    <a:pt x="3081579" y="292099"/>
                  </a:lnTo>
                  <a:lnTo>
                    <a:pt x="3042883" y="266699"/>
                  </a:lnTo>
                  <a:lnTo>
                    <a:pt x="3003735" y="253999"/>
                  </a:lnTo>
                  <a:lnTo>
                    <a:pt x="2924148" y="203199"/>
                  </a:lnTo>
                  <a:lnTo>
                    <a:pt x="2883742" y="190499"/>
                  </a:lnTo>
                  <a:lnTo>
                    <a:pt x="2842951" y="165099"/>
                  </a:lnTo>
                  <a:lnTo>
                    <a:pt x="2760278" y="139699"/>
                  </a:lnTo>
                  <a:lnTo>
                    <a:pt x="2718430" y="114299"/>
                  </a:lnTo>
                  <a:lnTo>
                    <a:pt x="2504742" y="50799"/>
                  </a:lnTo>
                  <a:lnTo>
                    <a:pt x="2461231" y="50799"/>
                  </a:lnTo>
                  <a:lnTo>
                    <a:pt x="2373571" y="25399"/>
                  </a:lnTo>
                  <a:lnTo>
                    <a:pt x="2141028" y="25399"/>
                  </a:lnTo>
                  <a:lnTo>
                    <a:pt x="2166047" y="26957"/>
                  </a:lnTo>
                  <a:lnTo>
                    <a:pt x="2210643" y="30734"/>
                  </a:lnTo>
                  <a:lnTo>
                    <a:pt x="2255113" y="35497"/>
                  </a:lnTo>
                  <a:lnTo>
                    <a:pt x="2299438" y="41244"/>
                  </a:lnTo>
                  <a:lnTo>
                    <a:pt x="2343603" y="47970"/>
                  </a:lnTo>
                  <a:lnTo>
                    <a:pt x="2387589" y="55669"/>
                  </a:lnTo>
                  <a:lnTo>
                    <a:pt x="2431381" y="64338"/>
                  </a:lnTo>
                  <a:lnTo>
                    <a:pt x="2474959" y="73971"/>
                  </a:lnTo>
                  <a:lnTo>
                    <a:pt x="2518308" y="84565"/>
                  </a:lnTo>
                  <a:lnTo>
                    <a:pt x="2561410" y="96114"/>
                  </a:lnTo>
                  <a:lnTo>
                    <a:pt x="2604248" y="108614"/>
                  </a:lnTo>
                  <a:lnTo>
                    <a:pt x="2646805" y="122061"/>
                  </a:lnTo>
                  <a:lnTo>
                    <a:pt x="2689064" y="136449"/>
                  </a:lnTo>
                  <a:lnTo>
                    <a:pt x="2731007" y="151774"/>
                  </a:lnTo>
                  <a:lnTo>
                    <a:pt x="2772618" y="168032"/>
                  </a:lnTo>
                  <a:lnTo>
                    <a:pt x="2813878" y="185217"/>
                  </a:lnTo>
                  <a:lnTo>
                    <a:pt x="2854772" y="203327"/>
                  </a:lnTo>
                  <a:lnTo>
                    <a:pt x="2895281" y="222354"/>
                  </a:lnTo>
                  <a:lnTo>
                    <a:pt x="2935390" y="242296"/>
                  </a:lnTo>
                  <a:lnTo>
                    <a:pt x="2975079" y="263148"/>
                  </a:lnTo>
                  <a:lnTo>
                    <a:pt x="3014333" y="284904"/>
                  </a:lnTo>
                  <a:lnTo>
                    <a:pt x="3053134" y="307561"/>
                  </a:lnTo>
                  <a:lnTo>
                    <a:pt x="3091465" y="331113"/>
                  </a:lnTo>
                  <a:lnTo>
                    <a:pt x="3129309" y="355557"/>
                  </a:lnTo>
                  <a:lnTo>
                    <a:pt x="3166649" y="380887"/>
                  </a:lnTo>
                  <a:lnTo>
                    <a:pt x="3203467" y="407099"/>
                  </a:lnTo>
                  <a:lnTo>
                    <a:pt x="3239747" y="434188"/>
                  </a:lnTo>
                  <a:lnTo>
                    <a:pt x="3275470" y="462151"/>
                  </a:lnTo>
                  <a:lnTo>
                    <a:pt x="3310621" y="490981"/>
                  </a:lnTo>
                  <a:lnTo>
                    <a:pt x="3345181" y="520675"/>
                  </a:lnTo>
                  <a:lnTo>
                    <a:pt x="3379134" y="551228"/>
                  </a:lnTo>
                  <a:lnTo>
                    <a:pt x="3412463" y="582635"/>
                  </a:lnTo>
                  <a:lnTo>
                    <a:pt x="3445150" y="614891"/>
                  </a:lnTo>
                  <a:lnTo>
                    <a:pt x="3477178" y="647993"/>
                  </a:lnTo>
                  <a:lnTo>
                    <a:pt x="3508530" y="681936"/>
                  </a:lnTo>
                  <a:lnTo>
                    <a:pt x="3539189" y="716714"/>
                  </a:lnTo>
                  <a:lnTo>
                    <a:pt x="3569138" y="752324"/>
                  </a:lnTo>
                  <a:lnTo>
                    <a:pt x="3598359" y="788761"/>
                  </a:lnTo>
                  <a:lnTo>
                    <a:pt x="3626835" y="826019"/>
                  </a:lnTo>
                  <a:lnTo>
                    <a:pt x="3647146" y="853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7224973" y="9308663"/>
              <a:ext cx="2879126" cy="199989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17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4354" y="2595958"/>
            <a:ext cx="8188866" cy="6370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73175" y="740696"/>
            <a:ext cx="65537" cy="8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45438" y="2595948"/>
            <a:ext cx="9758660" cy="87570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70764" y="740137"/>
            <a:ext cx="139785" cy="90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956215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316898" y="861655"/>
            <a:ext cx="125438" cy="90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763858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085" y="339991"/>
                </a:moveTo>
                <a:lnTo>
                  <a:pt x="750011" y="339991"/>
                </a:lnTo>
                <a:lnTo>
                  <a:pt x="750011" y="363207"/>
                </a:lnTo>
                <a:lnTo>
                  <a:pt x="740219" y="363207"/>
                </a:lnTo>
                <a:lnTo>
                  <a:pt x="740219" y="342874"/>
                </a:lnTo>
                <a:lnTo>
                  <a:pt x="729208" y="342874"/>
                </a:lnTo>
                <a:lnTo>
                  <a:pt x="729208" y="363207"/>
                </a:lnTo>
                <a:lnTo>
                  <a:pt x="720267" y="363207"/>
                </a:lnTo>
                <a:lnTo>
                  <a:pt x="720267" y="339991"/>
                </a:lnTo>
                <a:lnTo>
                  <a:pt x="709193" y="339991"/>
                </a:lnTo>
                <a:lnTo>
                  <a:pt x="709193" y="374332"/>
                </a:lnTo>
                <a:lnTo>
                  <a:pt x="761085" y="374332"/>
                </a:lnTo>
                <a:lnTo>
                  <a:pt x="761085" y="339991"/>
                </a:lnTo>
                <a:close/>
              </a:path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224973" y="9345269"/>
            <a:ext cx="2879126" cy="20077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4237" y="607784"/>
            <a:ext cx="2553820" cy="602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6029" y="2536146"/>
            <a:ext cx="368542" cy="369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6029" y="4354709"/>
            <a:ext cx="368542" cy="3699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66029" y="7066816"/>
            <a:ext cx="368542" cy="3699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6213" y="2536146"/>
            <a:ext cx="368542" cy="3699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86213" y="6930160"/>
            <a:ext cx="368542" cy="369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086213" y="8338784"/>
            <a:ext cx="368542" cy="3699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5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6192" y="7290394"/>
            <a:ext cx="6734643" cy="23278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37087" y="3125860"/>
            <a:ext cx="7494379" cy="3023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5493" y="614473"/>
            <a:ext cx="3393440" cy="627296"/>
          </a:xfrm>
          <a:custGeom>
            <a:avLst/>
            <a:gdLst/>
            <a:ahLst/>
            <a:cxnLst/>
            <a:rect l="l" t="t" r="r" b="b"/>
            <a:pathLst>
              <a:path w="3393440" h="624840">
                <a:moveTo>
                  <a:pt x="388374" y="0"/>
                </a:moveTo>
                <a:lnTo>
                  <a:pt x="0" y="0"/>
                </a:lnTo>
                <a:lnTo>
                  <a:pt x="0" y="487371"/>
                </a:lnTo>
                <a:lnTo>
                  <a:pt x="87574" y="487371"/>
                </a:lnTo>
                <a:lnTo>
                  <a:pt x="87574" y="73296"/>
                </a:lnTo>
                <a:lnTo>
                  <a:pt x="388374" y="73296"/>
                </a:lnTo>
                <a:lnTo>
                  <a:pt x="388374" y="0"/>
                </a:lnTo>
                <a:close/>
              </a:path>
              <a:path w="3393440" h="624840">
                <a:moveTo>
                  <a:pt x="388374" y="73296"/>
                </a:moveTo>
                <a:lnTo>
                  <a:pt x="300799" y="73296"/>
                </a:lnTo>
                <a:lnTo>
                  <a:pt x="300799" y="487371"/>
                </a:lnTo>
                <a:lnTo>
                  <a:pt x="388374" y="487371"/>
                </a:lnTo>
                <a:lnTo>
                  <a:pt x="388374" y="73296"/>
                </a:lnTo>
                <a:close/>
              </a:path>
              <a:path w="3393440" h="624840">
                <a:moveTo>
                  <a:pt x="574887" y="121842"/>
                </a:moveTo>
                <a:lnTo>
                  <a:pt x="490168" y="121842"/>
                </a:lnTo>
                <a:lnTo>
                  <a:pt x="490168" y="624444"/>
                </a:lnTo>
                <a:lnTo>
                  <a:pt x="576314" y="624444"/>
                </a:lnTo>
                <a:lnTo>
                  <a:pt x="576314" y="429781"/>
                </a:lnTo>
                <a:lnTo>
                  <a:pt x="802856" y="429781"/>
                </a:lnTo>
                <a:lnTo>
                  <a:pt x="804711" y="427223"/>
                </a:lnTo>
                <a:lnTo>
                  <a:pt x="806943" y="423118"/>
                </a:lnTo>
                <a:lnTo>
                  <a:pt x="660558" y="423118"/>
                </a:lnTo>
                <a:lnTo>
                  <a:pt x="647380" y="422196"/>
                </a:lnTo>
                <a:lnTo>
                  <a:pt x="604946" y="400139"/>
                </a:lnTo>
                <a:lnTo>
                  <a:pt x="584644" y="366718"/>
                </a:lnTo>
                <a:lnTo>
                  <a:pt x="575274" y="321786"/>
                </a:lnTo>
                <a:lnTo>
                  <a:pt x="574649" y="304607"/>
                </a:lnTo>
                <a:lnTo>
                  <a:pt x="575259" y="287458"/>
                </a:lnTo>
                <a:lnTo>
                  <a:pt x="584406" y="242971"/>
                </a:lnTo>
                <a:lnTo>
                  <a:pt x="604619" y="210265"/>
                </a:lnTo>
                <a:lnTo>
                  <a:pt x="647276" y="188669"/>
                </a:lnTo>
                <a:lnTo>
                  <a:pt x="660558" y="187761"/>
                </a:lnTo>
                <a:lnTo>
                  <a:pt x="807008" y="187761"/>
                </a:lnTo>
                <a:lnTo>
                  <a:pt x="804116" y="182511"/>
                </a:lnTo>
                <a:lnTo>
                  <a:pt x="803952" y="182288"/>
                </a:lnTo>
                <a:lnTo>
                  <a:pt x="574887" y="182288"/>
                </a:lnTo>
                <a:lnTo>
                  <a:pt x="574887" y="121842"/>
                </a:lnTo>
                <a:close/>
              </a:path>
              <a:path w="3393440" h="624840">
                <a:moveTo>
                  <a:pt x="802856" y="429781"/>
                </a:moveTo>
                <a:lnTo>
                  <a:pt x="579885" y="429781"/>
                </a:lnTo>
                <a:lnTo>
                  <a:pt x="583677" y="436549"/>
                </a:lnTo>
                <a:lnTo>
                  <a:pt x="613796" y="471784"/>
                </a:lnTo>
                <a:lnTo>
                  <a:pt x="655858" y="491179"/>
                </a:lnTo>
                <a:lnTo>
                  <a:pt x="684594" y="493797"/>
                </a:lnTo>
                <a:lnTo>
                  <a:pt x="705565" y="492413"/>
                </a:lnTo>
                <a:lnTo>
                  <a:pt x="744117" y="481348"/>
                </a:lnTo>
                <a:lnTo>
                  <a:pt x="777820" y="459350"/>
                </a:lnTo>
                <a:lnTo>
                  <a:pt x="802856" y="429781"/>
                </a:lnTo>
                <a:close/>
              </a:path>
              <a:path w="3393440" h="624840">
                <a:moveTo>
                  <a:pt x="807008" y="187761"/>
                </a:moveTo>
                <a:lnTo>
                  <a:pt x="660558" y="187761"/>
                </a:lnTo>
                <a:lnTo>
                  <a:pt x="674360" y="188698"/>
                </a:lnTo>
                <a:lnTo>
                  <a:pt x="686973" y="191510"/>
                </a:lnTo>
                <a:lnTo>
                  <a:pt x="725525" y="220602"/>
                </a:lnTo>
                <a:lnTo>
                  <a:pt x="741930" y="257845"/>
                </a:lnTo>
                <a:lnTo>
                  <a:pt x="747419" y="304607"/>
                </a:lnTo>
                <a:lnTo>
                  <a:pt x="746794" y="321280"/>
                </a:lnTo>
                <a:lnTo>
                  <a:pt x="737423" y="365766"/>
                </a:lnTo>
                <a:lnTo>
                  <a:pt x="717434" y="399455"/>
                </a:lnTo>
                <a:lnTo>
                  <a:pt x="674256" y="422166"/>
                </a:lnTo>
                <a:lnTo>
                  <a:pt x="660558" y="423118"/>
                </a:lnTo>
                <a:lnTo>
                  <a:pt x="806943" y="423118"/>
                </a:lnTo>
                <a:lnTo>
                  <a:pt x="824121" y="385221"/>
                </a:lnTo>
                <a:lnTo>
                  <a:pt x="833996" y="334056"/>
                </a:lnTo>
                <a:lnTo>
                  <a:pt x="835231" y="305082"/>
                </a:lnTo>
                <a:lnTo>
                  <a:pt x="833967" y="275812"/>
                </a:lnTo>
                <a:lnTo>
                  <a:pt x="830174" y="248921"/>
                </a:lnTo>
                <a:lnTo>
                  <a:pt x="823853" y="224410"/>
                </a:lnTo>
                <a:lnTo>
                  <a:pt x="815003" y="202278"/>
                </a:lnTo>
                <a:lnTo>
                  <a:pt x="807008" y="187761"/>
                </a:lnTo>
                <a:close/>
              </a:path>
              <a:path w="3393440" h="624840">
                <a:moveTo>
                  <a:pt x="684355" y="117083"/>
                </a:moveTo>
                <a:lnTo>
                  <a:pt x="642591" y="123240"/>
                </a:lnTo>
                <a:lnTo>
                  <a:pt x="605288" y="146636"/>
                </a:lnTo>
                <a:lnTo>
                  <a:pt x="579885" y="182288"/>
                </a:lnTo>
                <a:lnTo>
                  <a:pt x="803952" y="182288"/>
                </a:lnTo>
                <a:lnTo>
                  <a:pt x="776987" y="150741"/>
                </a:lnTo>
                <a:lnTo>
                  <a:pt x="743209" y="129264"/>
                </a:lnTo>
                <a:lnTo>
                  <a:pt x="705014" y="118436"/>
                </a:lnTo>
                <a:lnTo>
                  <a:pt x="684355" y="117083"/>
                </a:lnTo>
                <a:close/>
              </a:path>
              <a:path w="3393440" h="624840">
                <a:moveTo>
                  <a:pt x="992061" y="121842"/>
                </a:moveTo>
                <a:lnTo>
                  <a:pt x="909004" y="121842"/>
                </a:lnTo>
                <a:lnTo>
                  <a:pt x="909004" y="487371"/>
                </a:lnTo>
                <a:lnTo>
                  <a:pt x="997767" y="487371"/>
                </a:lnTo>
                <a:lnTo>
                  <a:pt x="1066040" y="370764"/>
                </a:lnTo>
                <a:lnTo>
                  <a:pt x="992061" y="370764"/>
                </a:lnTo>
                <a:lnTo>
                  <a:pt x="992061" y="121842"/>
                </a:lnTo>
                <a:close/>
              </a:path>
              <a:path w="3393440" h="624840">
                <a:moveTo>
                  <a:pt x="1226933" y="238212"/>
                </a:moveTo>
                <a:lnTo>
                  <a:pt x="1143648" y="238212"/>
                </a:lnTo>
                <a:lnTo>
                  <a:pt x="1143648" y="487371"/>
                </a:lnTo>
                <a:lnTo>
                  <a:pt x="1226933" y="487371"/>
                </a:lnTo>
                <a:lnTo>
                  <a:pt x="1226933" y="238212"/>
                </a:lnTo>
                <a:close/>
              </a:path>
              <a:path w="3393440" h="624840">
                <a:moveTo>
                  <a:pt x="1226933" y="121842"/>
                </a:moveTo>
                <a:lnTo>
                  <a:pt x="1138412" y="121842"/>
                </a:lnTo>
                <a:lnTo>
                  <a:pt x="992061" y="370764"/>
                </a:lnTo>
                <a:lnTo>
                  <a:pt x="1066040" y="370764"/>
                </a:lnTo>
                <a:lnTo>
                  <a:pt x="1143648" y="238212"/>
                </a:lnTo>
                <a:lnTo>
                  <a:pt x="1226933" y="238212"/>
                </a:lnTo>
                <a:lnTo>
                  <a:pt x="1226933" y="121842"/>
                </a:lnTo>
                <a:close/>
              </a:path>
              <a:path w="3393440" h="624840">
                <a:moveTo>
                  <a:pt x="1398457" y="121842"/>
                </a:moveTo>
                <a:lnTo>
                  <a:pt x="1315402" y="121842"/>
                </a:lnTo>
                <a:lnTo>
                  <a:pt x="1315402" y="487371"/>
                </a:lnTo>
                <a:lnTo>
                  <a:pt x="1398457" y="487371"/>
                </a:lnTo>
                <a:lnTo>
                  <a:pt x="1398457" y="339589"/>
                </a:lnTo>
                <a:lnTo>
                  <a:pt x="1371808" y="339589"/>
                </a:lnTo>
                <a:lnTo>
                  <a:pt x="1371808" y="268911"/>
                </a:lnTo>
                <a:lnTo>
                  <a:pt x="1398457" y="268911"/>
                </a:lnTo>
                <a:lnTo>
                  <a:pt x="1398457" y="121842"/>
                </a:lnTo>
                <a:close/>
              </a:path>
              <a:path w="3393440" h="624840">
                <a:moveTo>
                  <a:pt x="1622869" y="121842"/>
                </a:moveTo>
                <a:lnTo>
                  <a:pt x="1540054" y="121842"/>
                </a:lnTo>
                <a:lnTo>
                  <a:pt x="1540054" y="487371"/>
                </a:lnTo>
                <a:lnTo>
                  <a:pt x="1622869" y="487371"/>
                </a:lnTo>
                <a:lnTo>
                  <a:pt x="1622869" y="339589"/>
                </a:lnTo>
                <a:lnTo>
                  <a:pt x="1566473" y="339589"/>
                </a:lnTo>
                <a:lnTo>
                  <a:pt x="1566473" y="268911"/>
                </a:lnTo>
                <a:lnTo>
                  <a:pt x="1622869" y="268911"/>
                </a:lnTo>
                <a:lnTo>
                  <a:pt x="1622869" y="121842"/>
                </a:lnTo>
                <a:close/>
              </a:path>
              <a:path w="3393440" h="624840">
                <a:moveTo>
                  <a:pt x="1398457" y="268911"/>
                </a:moveTo>
                <a:lnTo>
                  <a:pt x="1371808" y="268911"/>
                </a:lnTo>
                <a:lnTo>
                  <a:pt x="1371808" y="339589"/>
                </a:lnTo>
                <a:lnTo>
                  <a:pt x="1398457" y="339589"/>
                </a:lnTo>
                <a:lnTo>
                  <a:pt x="1398457" y="268911"/>
                </a:lnTo>
                <a:close/>
              </a:path>
              <a:path w="3393440" h="624840">
                <a:moveTo>
                  <a:pt x="1540054" y="268911"/>
                </a:moveTo>
                <a:lnTo>
                  <a:pt x="1398457" y="268911"/>
                </a:lnTo>
                <a:lnTo>
                  <a:pt x="1398457" y="339589"/>
                </a:lnTo>
                <a:lnTo>
                  <a:pt x="1540054" y="339589"/>
                </a:lnTo>
                <a:lnTo>
                  <a:pt x="1540054" y="268911"/>
                </a:lnTo>
                <a:close/>
              </a:path>
              <a:path w="3393440" h="624840">
                <a:moveTo>
                  <a:pt x="1622869" y="268911"/>
                </a:moveTo>
                <a:lnTo>
                  <a:pt x="1566473" y="268911"/>
                </a:lnTo>
                <a:lnTo>
                  <a:pt x="1566473" y="339589"/>
                </a:lnTo>
                <a:lnTo>
                  <a:pt x="1622869" y="339589"/>
                </a:lnTo>
                <a:lnTo>
                  <a:pt x="1622869" y="268911"/>
                </a:lnTo>
                <a:close/>
              </a:path>
              <a:path w="3393440" h="624840">
                <a:moveTo>
                  <a:pt x="1793083" y="121842"/>
                </a:moveTo>
                <a:lnTo>
                  <a:pt x="1710028" y="121842"/>
                </a:lnTo>
                <a:lnTo>
                  <a:pt x="1710028" y="487371"/>
                </a:lnTo>
                <a:lnTo>
                  <a:pt x="1990365" y="487371"/>
                </a:lnTo>
                <a:lnTo>
                  <a:pt x="1990365" y="604931"/>
                </a:lnTo>
                <a:lnTo>
                  <a:pt x="2074604" y="604931"/>
                </a:lnTo>
                <a:lnTo>
                  <a:pt x="2074604" y="423118"/>
                </a:lnTo>
                <a:lnTo>
                  <a:pt x="2018679" y="423118"/>
                </a:lnTo>
                <a:lnTo>
                  <a:pt x="2018679" y="416693"/>
                </a:lnTo>
                <a:lnTo>
                  <a:pt x="1793083" y="416693"/>
                </a:lnTo>
                <a:lnTo>
                  <a:pt x="1793083" y="121842"/>
                </a:lnTo>
                <a:close/>
              </a:path>
              <a:path w="3393440" h="624840">
                <a:moveTo>
                  <a:pt x="2018679" y="121842"/>
                </a:moveTo>
                <a:lnTo>
                  <a:pt x="1936336" y="121842"/>
                </a:lnTo>
                <a:lnTo>
                  <a:pt x="1936336" y="416693"/>
                </a:lnTo>
                <a:lnTo>
                  <a:pt x="2018679" y="416693"/>
                </a:lnTo>
                <a:lnTo>
                  <a:pt x="2018679" y="121842"/>
                </a:lnTo>
                <a:close/>
              </a:path>
              <a:path w="3393440" h="624840">
                <a:moveTo>
                  <a:pt x="2228274" y="121842"/>
                </a:moveTo>
                <a:lnTo>
                  <a:pt x="2145219" y="121842"/>
                </a:lnTo>
                <a:lnTo>
                  <a:pt x="2145219" y="487371"/>
                </a:lnTo>
                <a:lnTo>
                  <a:pt x="2233991" y="487371"/>
                </a:lnTo>
                <a:lnTo>
                  <a:pt x="2302259" y="370764"/>
                </a:lnTo>
                <a:lnTo>
                  <a:pt x="2228274" y="370764"/>
                </a:lnTo>
                <a:lnTo>
                  <a:pt x="2228274" y="121842"/>
                </a:lnTo>
                <a:close/>
              </a:path>
              <a:path w="3393440" h="624840">
                <a:moveTo>
                  <a:pt x="2463157" y="238212"/>
                </a:moveTo>
                <a:lnTo>
                  <a:pt x="2379861" y="238212"/>
                </a:lnTo>
                <a:lnTo>
                  <a:pt x="2379861" y="487371"/>
                </a:lnTo>
                <a:lnTo>
                  <a:pt x="2463157" y="487371"/>
                </a:lnTo>
                <a:lnTo>
                  <a:pt x="2463157" y="238212"/>
                </a:lnTo>
                <a:close/>
              </a:path>
              <a:path w="3393440" h="624840">
                <a:moveTo>
                  <a:pt x="2463157" y="121842"/>
                </a:moveTo>
                <a:lnTo>
                  <a:pt x="2374626" y="121842"/>
                </a:lnTo>
                <a:lnTo>
                  <a:pt x="2228274" y="370764"/>
                </a:lnTo>
                <a:lnTo>
                  <a:pt x="2302259" y="370764"/>
                </a:lnTo>
                <a:lnTo>
                  <a:pt x="2379861" y="238212"/>
                </a:lnTo>
                <a:lnTo>
                  <a:pt x="2463157" y="238212"/>
                </a:lnTo>
                <a:lnTo>
                  <a:pt x="2463157" y="121842"/>
                </a:lnTo>
                <a:close/>
              </a:path>
              <a:path w="3393440" h="624840">
                <a:moveTo>
                  <a:pt x="2860276" y="121842"/>
                </a:moveTo>
                <a:lnTo>
                  <a:pt x="2551626" y="121842"/>
                </a:lnTo>
                <a:lnTo>
                  <a:pt x="2551626" y="487371"/>
                </a:lnTo>
                <a:lnTo>
                  <a:pt x="2633958" y="487371"/>
                </a:lnTo>
                <a:lnTo>
                  <a:pt x="2633958" y="192520"/>
                </a:lnTo>
                <a:lnTo>
                  <a:pt x="2860276" y="192520"/>
                </a:lnTo>
                <a:lnTo>
                  <a:pt x="2860276" y="121842"/>
                </a:lnTo>
                <a:close/>
              </a:path>
              <a:path w="3393440" h="624840">
                <a:moveTo>
                  <a:pt x="2860276" y="192520"/>
                </a:moveTo>
                <a:lnTo>
                  <a:pt x="2777221" y="192520"/>
                </a:lnTo>
                <a:lnTo>
                  <a:pt x="2777221" y="487371"/>
                </a:lnTo>
                <a:lnTo>
                  <a:pt x="2860276" y="487371"/>
                </a:lnTo>
                <a:lnTo>
                  <a:pt x="2860276" y="192520"/>
                </a:lnTo>
                <a:close/>
              </a:path>
              <a:path w="3393440" h="624840">
                <a:moveTo>
                  <a:pt x="3031915" y="121842"/>
                </a:moveTo>
                <a:lnTo>
                  <a:pt x="2948860" y="121842"/>
                </a:lnTo>
                <a:lnTo>
                  <a:pt x="2948860" y="487371"/>
                </a:lnTo>
                <a:lnTo>
                  <a:pt x="3114970" y="487371"/>
                </a:lnTo>
                <a:lnTo>
                  <a:pt x="3137415" y="486390"/>
                </a:lnTo>
                <a:lnTo>
                  <a:pt x="3177034" y="478537"/>
                </a:lnTo>
                <a:lnTo>
                  <a:pt x="3223129" y="452746"/>
                </a:lnTo>
                <a:lnTo>
                  <a:pt x="3250094" y="416693"/>
                </a:lnTo>
                <a:lnTo>
                  <a:pt x="3031915" y="416693"/>
                </a:lnTo>
                <a:lnTo>
                  <a:pt x="3031915" y="311508"/>
                </a:lnTo>
                <a:lnTo>
                  <a:pt x="3007162" y="311508"/>
                </a:lnTo>
                <a:lnTo>
                  <a:pt x="3007162" y="240830"/>
                </a:lnTo>
                <a:lnTo>
                  <a:pt x="3031915" y="240830"/>
                </a:lnTo>
                <a:lnTo>
                  <a:pt x="3031915" y="121842"/>
                </a:lnTo>
                <a:close/>
              </a:path>
              <a:path w="3393440" h="624840">
                <a:moveTo>
                  <a:pt x="3114970" y="240830"/>
                </a:moveTo>
                <a:lnTo>
                  <a:pt x="3031915" y="240830"/>
                </a:lnTo>
                <a:lnTo>
                  <a:pt x="3031915" y="311508"/>
                </a:lnTo>
                <a:lnTo>
                  <a:pt x="3114970" y="311508"/>
                </a:lnTo>
                <a:lnTo>
                  <a:pt x="3128385" y="312445"/>
                </a:lnTo>
                <a:lnTo>
                  <a:pt x="3169050" y="334547"/>
                </a:lnTo>
                <a:lnTo>
                  <a:pt x="3179219" y="365290"/>
                </a:lnTo>
                <a:lnTo>
                  <a:pt x="3178090" y="376088"/>
                </a:lnTo>
                <a:lnTo>
                  <a:pt x="3151466" y="408661"/>
                </a:lnTo>
                <a:lnTo>
                  <a:pt x="3114970" y="416693"/>
                </a:lnTo>
                <a:lnTo>
                  <a:pt x="3250094" y="416693"/>
                </a:lnTo>
                <a:lnTo>
                  <a:pt x="3251805" y="413450"/>
                </a:lnTo>
                <a:lnTo>
                  <a:pt x="3257277" y="398012"/>
                </a:lnTo>
                <a:lnTo>
                  <a:pt x="3260609" y="381562"/>
                </a:lnTo>
                <a:lnTo>
                  <a:pt x="3261803" y="364100"/>
                </a:lnTo>
                <a:lnTo>
                  <a:pt x="3259300" y="337819"/>
                </a:lnTo>
                <a:lnTo>
                  <a:pt x="3240024" y="293199"/>
                </a:lnTo>
                <a:lnTo>
                  <a:pt x="3202111" y="259972"/>
                </a:lnTo>
                <a:lnTo>
                  <a:pt x="3147971" y="242957"/>
                </a:lnTo>
                <a:lnTo>
                  <a:pt x="3114970" y="240830"/>
                </a:lnTo>
                <a:close/>
              </a:path>
              <a:path w="3393440" h="624840">
                <a:moveTo>
                  <a:pt x="3031915" y="240830"/>
                </a:moveTo>
                <a:lnTo>
                  <a:pt x="3007162" y="240830"/>
                </a:lnTo>
                <a:lnTo>
                  <a:pt x="3007162" y="311508"/>
                </a:lnTo>
                <a:lnTo>
                  <a:pt x="3031915" y="311508"/>
                </a:lnTo>
                <a:lnTo>
                  <a:pt x="3031915" y="240830"/>
                </a:lnTo>
                <a:close/>
              </a:path>
              <a:path w="3393440" h="624840">
                <a:moveTo>
                  <a:pt x="3393401" y="121842"/>
                </a:moveTo>
                <a:lnTo>
                  <a:pt x="3307257" y="121842"/>
                </a:lnTo>
                <a:lnTo>
                  <a:pt x="3307257" y="487371"/>
                </a:lnTo>
                <a:lnTo>
                  <a:pt x="3393401" y="487371"/>
                </a:lnTo>
                <a:lnTo>
                  <a:pt x="3393401" y="1218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073136" y="740137"/>
            <a:ext cx="237490" cy="90524"/>
            <a:chOff x="19073136" y="737239"/>
            <a:chExt cx="237490" cy="90170"/>
          </a:xfrm>
        </p:grpSpPr>
        <p:sp>
          <p:nvSpPr>
            <p:cNvPr id="6" name="object 6"/>
            <p:cNvSpPr/>
            <p:nvPr/>
          </p:nvSpPr>
          <p:spPr>
            <a:xfrm>
              <a:off x="19073136" y="737796"/>
              <a:ext cx="65537" cy="89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9170725" y="737239"/>
              <a:ext cx="139785" cy="90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18956215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134572" y="7519912"/>
            <a:ext cx="8969526" cy="3833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16898" y="861655"/>
            <a:ext cx="125438" cy="90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763858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085" y="339991"/>
                </a:moveTo>
                <a:lnTo>
                  <a:pt x="750011" y="339991"/>
                </a:lnTo>
                <a:lnTo>
                  <a:pt x="750011" y="363207"/>
                </a:lnTo>
                <a:lnTo>
                  <a:pt x="740219" y="363207"/>
                </a:lnTo>
                <a:lnTo>
                  <a:pt x="740219" y="342874"/>
                </a:lnTo>
                <a:lnTo>
                  <a:pt x="729208" y="342874"/>
                </a:lnTo>
                <a:lnTo>
                  <a:pt x="729208" y="363207"/>
                </a:lnTo>
                <a:lnTo>
                  <a:pt x="720267" y="363207"/>
                </a:lnTo>
                <a:lnTo>
                  <a:pt x="720267" y="339991"/>
                </a:lnTo>
                <a:lnTo>
                  <a:pt x="709193" y="339991"/>
                </a:lnTo>
                <a:lnTo>
                  <a:pt x="709193" y="374332"/>
                </a:lnTo>
                <a:lnTo>
                  <a:pt x="761085" y="374332"/>
                </a:lnTo>
                <a:lnTo>
                  <a:pt x="761085" y="339991"/>
                </a:lnTo>
                <a:close/>
              </a:path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99203" y="2903173"/>
            <a:ext cx="6879602" cy="26664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08254" y="2220647"/>
            <a:ext cx="2566035" cy="243523"/>
          </a:xfrm>
          <a:custGeom>
            <a:avLst/>
            <a:gdLst/>
            <a:ahLst/>
            <a:cxnLst/>
            <a:rect l="l" t="t" r="r" b="b"/>
            <a:pathLst>
              <a:path w="2566035" h="242569">
                <a:moveTo>
                  <a:pt x="119954" y="1340"/>
                </a:moveTo>
                <a:lnTo>
                  <a:pt x="74385" y="8963"/>
                </a:lnTo>
                <a:lnTo>
                  <a:pt x="35517" y="33171"/>
                </a:lnTo>
                <a:lnTo>
                  <a:pt x="8879" y="71285"/>
                </a:lnTo>
                <a:lnTo>
                  <a:pt x="0" y="121294"/>
                </a:lnTo>
                <a:lnTo>
                  <a:pt x="628" y="135053"/>
                </a:lnTo>
                <a:lnTo>
                  <a:pt x="10052" y="172560"/>
                </a:lnTo>
                <a:lnTo>
                  <a:pt x="36857" y="210422"/>
                </a:lnTo>
                <a:lnTo>
                  <a:pt x="75055" y="232872"/>
                </a:lnTo>
                <a:lnTo>
                  <a:pt x="119954" y="240579"/>
                </a:lnTo>
                <a:lnTo>
                  <a:pt x="139472" y="239196"/>
                </a:lnTo>
                <a:lnTo>
                  <a:pt x="190988" y="218464"/>
                </a:lnTo>
                <a:lnTo>
                  <a:pt x="212947" y="195009"/>
                </a:lnTo>
                <a:lnTo>
                  <a:pt x="119619" y="195009"/>
                </a:lnTo>
                <a:lnTo>
                  <a:pt x="104939" y="193669"/>
                </a:lnTo>
                <a:lnTo>
                  <a:pt x="69694" y="173565"/>
                </a:lnTo>
                <a:lnTo>
                  <a:pt x="51788" y="136121"/>
                </a:lnTo>
                <a:lnTo>
                  <a:pt x="50595" y="121294"/>
                </a:lnTo>
                <a:lnTo>
                  <a:pt x="51788" y="105358"/>
                </a:lnTo>
                <a:lnTo>
                  <a:pt x="69694" y="67348"/>
                </a:lnTo>
                <a:lnTo>
                  <a:pt x="105127" y="47872"/>
                </a:lnTo>
                <a:lnTo>
                  <a:pt x="119954" y="46574"/>
                </a:lnTo>
                <a:lnTo>
                  <a:pt x="212938" y="46574"/>
                </a:lnTo>
                <a:lnTo>
                  <a:pt x="203616" y="34574"/>
                </a:lnTo>
                <a:lnTo>
                  <a:pt x="189648" y="22784"/>
                </a:lnTo>
                <a:lnTo>
                  <a:pt x="173732" y="13402"/>
                </a:lnTo>
                <a:lnTo>
                  <a:pt x="156811" y="6701"/>
                </a:lnTo>
                <a:lnTo>
                  <a:pt x="138885" y="2680"/>
                </a:lnTo>
                <a:lnTo>
                  <a:pt x="119954" y="1340"/>
                </a:lnTo>
                <a:close/>
              </a:path>
              <a:path w="2566035" h="242569">
                <a:moveTo>
                  <a:pt x="228851" y="152791"/>
                </a:moveTo>
                <a:lnTo>
                  <a:pt x="180601" y="152791"/>
                </a:lnTo>
                <a:lnTo>
                  <a:pt x="177083" y="162550"/>
                </a:lnTo>
                <a:lnTo>
                  <a:pt x="172224" y="171052"/>
                </a:lnTo>
                <a:lnTo>
                  <a:pt x="140561" y="192329"/>
                </a:lnTo>
                <a:lnTo>
                  <a:pt x="119619" y="195009"/>
                </a:lnTo>
                <a:lnTo>
                  <a:pt x="212947" y="195009"/>
                </a:lnTo>
                <a:lnTo>
                  <a:pt x="215867" y="190988"/>
                </a:lnTo>
                <a:lnTo>
                  <a:pt x="223846" y="173230"/>
                </a:lnTo>
                <a:lnTo>
                  <a:pt x="228851" y="152791"/>
                </a:lnTo>
                <a:close/>
              </a:path>
              <a:path w="2566035" h="242569">
                <a:moveTo>
                  <a:pt x="212938" y="46574"/>
                </a:moveTo>
                <a:lnTo>
                  <a:pt x="119954" y="46574"/>
                </a:lnTo>
                <a:lnTo>
                  <a:pt x="140393" y="48961"/>
                </a:lnTo>
                <a:lnTo>
                  <a:pt x="157146" y="56123"/>
                </a:lnTo>
                <a:lnTo>
                  <a:pt x="170214" y="68060"/>
                </a:lnTo>
                <a:lnTo>
                  <a:pt x="179596" y="84772"/>
                </a:lnTo>
                <a:lnTo>
                  <a:pt x="228181" y="84772"/>
                </a:lnTo>
                <a:lnTo>
                  <a:pt x="222883" y="65568"/>
                </a:lnTo>
                <a:lnTo>
                  <a:pt x="214695" y="48836"/>
                </a:lnTo>
                <a:lnTo>
                  <a:pt x="212938" y="46574"/>
                </a:lnTo>
                <a:close/>
              </a:path>
              <a:path w="2566035" h="242569">
                <a:moveTo>
                  <a:pt x="318228" y="3685"/>
                </a:moveTo>
                <a:lnTo>
                  <a:pt x="267967" y="3685"/>
                </a:lnTo>
                <a:lnTo>
                  <a:pt x="267967" y="238903"/>
                </a:lnTo>
                <a:lnTo>
                  <a:pt x="283045" y="238903"/>
                </a:lnTo>
                <a:lnTo>
                  <a:pt x="383717" y="136707"/>
                </a:lnTo>
                <a:lnTo>
                  <a:pt x="318228" y="136707"/>
                </a:lnTo>
                <a:lnTo>
                  <a:pt x="318228" y="3685"/>
                </a:lnTo>
                <a:close/>
              </a:path>
              <a:path w="2566035" h="242569">
                <a:moveTo>
                  <a:pt x="465658" y="104206"/>
                </a:moveTo>
                <a:lnTo>
                  <a:pt x="415733" y="104206"/>
                </a:lnTo>
                <a:lnTo>
                  <a:pt x="415733" y="238233"/>
                </a:lnTo>
                <a:lnTo>
                  <a:pt x="465658" y="238233"/>
                </a:lnTo>
                <a:lnTo>
                  <a:pt x="465658" y="104206"/>
                </a:lnTo>
                <a:close/>
              </a:path>
              <a:path w="2566035" h="242569">
                <a:moveTo>
                  <a:pt x="465658" y="2680"/>
                </a:moveTo>
                <a:lnTo>
                  <a:pt x="449910" y="2680"/>
                </a:lnTo>
                <a:lnTo>
                  <a:pt x="318228" y="136707"/>
                </a:lnTo>
                <a:lnTo>
                  <a:pt x="383717" y="136707"/>
                </a:lnTo>
                <a:lnTo>
                  <a:pt x="415733" y="104206"/>
                </a:lnTo>
                <a:lnTo>
                  <a:pt x="465658" y="104206"/>
                </a:lnTo>
                <a:lnTo>
                  <a:pt x="465658" y="2680"/>
                </a:lnTo>
                <a:close/>
              </a:path>
              <a:path w="2566035" h="242569">
                <a:moveTo>
                  <a:pt x="626810" y="1340"/>
                </a:moveTo>
                <a:lnTo>
                  <a:pt x="581241" y="8963"/>
                </a:lnTo>
                <a:lnTo>
                  <a:pt x="542374" y="33171"/>
                </a:lnTo>
                <a:lnTo>
                  <a:pt x="515735" y="71285"/>
                </a:lnTo>
                <a:lnTo>
                  <a:pt x="506856" y="121294"/>
                </a:lnTo>
                <a:lnTo>
                  <a:pt x="507485" y="135053"/>
                </a:lnTo>
                <a:lnTo>
                  <a:pt x="516908" y="172560"/>
                </a:lnTo>
                <a:lnTo>
                  <a:pt x="543713" y="210422"/>
                </a:lnTo>
                <a:lnTo>
                  <a:pt x="581912" y="232872"/>
                </a:lnTo>
                <a:lnTo>
                  <a:pt x="626810" y="240579"/>
                </a:lnTo>
                <a:lnTo>
                  <a:pt x="646328" y="239196"/>
                </a:lnTo>
                <a:lnTo>
                  <a:pt x="697845" y="218464"/>
                </a:lnTo>
                <a:lnTo>
                  <a:pt x="719803" y="195009"/>
                </a:lnTo>
                <a:lnTo>
                  <a:pt x="626476" y="195009"/>
                </a:lnTo>
                <a:lnTo>
                  <a:pt x="611795" y="193669"/>
                </a:lnTo>
                <a:lnTo>
                  <a:pt x="576549" y="173565"/>
                </a:lnTo>
                <a:lnTo>
                  <a:pt x="558644" y="136121"/>
                </a:lnTo>
                <a:lnTo>
                  <a:pt x="557451" y="121294"/>
                </a:lnTo>
                <a:lnTo>
                  <a:pt x="558644" y="105358"/>
                </a:lnTo>
                <a:lnTo>
                  <a:pt x="576549" y="67348"/>
                </a:lnTo>
                <a:lnTo>
                  <a:pt x="611984" y="47872"/>
                </a:lnTo>
                <a:lnTo>
                  <a:pt x="626810" y="46574"/>
                </a:lnTo>
                <a:lnTo>
                  <a:pt x="719794" y="46574"/>
                </a:lnTo>
                <a:lnTo>
                  <a:pt x="710473" y="34574"/>
                </a:lnTo>
                <a:lnTo>
                  <a:pt x="696505" y="22784"/>
                </a:lnTo>
                <a:lnTo>
                  <a:pt x="680589" y="13402"/>
                </a:lnTo>
                <a:lnTo>
                  <a:pt x="663668" y="6701"/>
                </a:lnTo>
                <a:lnTo>
                  <a:pt x="645741" y="2680"/>
                </a:lnTo>
                <a:lnTo>
                  <a:pt x="626810" y="1340"/>
                </a:lnTo>
                <a:close/>
              </a:path>
              <a:path w="2566035" h="242569">
                <a:moveTo>
                  <a:pt x="735707" y="152791"/>
                </a:moveTo>
                <a:lnTo>
                  <a:pt x="687458" y="152791"/>
                </a:lnTo>
                <a:lnTo>
                  <a:pt x="683940" y="162550"/>
                </a:lnTo>
                <a:lnTo>
                  <a:pt x="679081" y="171052"/>
                </a:lnTo>
                <a:lnTo>
                  <a:pt x="647417" y="192329"/>
                </a:lnTo>
                <a:lnTo>
                  <a:pt x="626476" y="195009"/>
                </a:lnTo>
                <a:lnTo>
                  <a:pt x="719803" y="195009"/>
                </a:lnTo>
                <a:lnTo>
                  <a:pt x="722723" y="190988"/>
                </a:lnTo>
                <a:lnTo>
                  <a:pt x="730702" y="173230"/>
                </a:lnTo>
                <a:lnTo>
                  <a:pt x="735707" y="152791"/>
                </a:lnTo>
                <a:close/>
              </a:path>
              <a:path w="2566035" h="242569">
                <a:moveTo>
                  <a:pt x="719794" y="46574"/>
                </a:moveTo>
                <a:lnTo>
                  <a:pt x="626810" y="46574"/>
                </a:lnTo>
                <a:lnTo>
                  <a:pt x="647249" y="48961"/>
                </a:lnTo>
                <a:lnTo>
                  <a:pt x="664003" y="56123"/>
                </a:lnTo>
                <a:lnTo>
                  <a:pt x="677071" y="68060"/>
                </a:lnTo>
                <a:lnTo>
                  <a:pt x="686453" y="84772"/>
                </a:lnTo>
                <a:lnTo>
                  <a:pt x="735038" y="84772"/>
                </a:lnTo>
                <a:lnTo>
                  <a:pt x="729739" y="65568"/>
                </a:lnTo>
                <a:lnTo>
                  <a:pt x="721551" y="48836"/>
                </a:lnTo>
                <a:lnTo>
                  <a:pt x="719794" y="46574"/>
                </a:lnTo>
                <a:close/>
              </a:path>
              <a:path w="2566035" h="242569">
                <a:moveTo>
                  <a:pt x="864957" y="47244"/>
                </a:moveTo>
                <a:lnTo>
                  <a:pt x="816373" y="47244"/>
                </a:lnTo>
                <a:lnTo>
                  <a:pt x="816373" y="238233"/>
                </a:lnTo>
                <a:lnTo>
                  <a:pt x="864957" y="238233"/>
                </a:lnTo>
                <a:lnTo>
                  <a:pt x="864957" y="47244"/>
                </a:lnTo>
                <a:close/>
              </a:path>
              <a:path w="2566035" h="242569">
                <a:moveTo>
                  <a:pt x="927280" y="3685"/>
                </a:moveTo>
                <a:lnTo>
                  <a:pt x="753715" y="3685"/>
                </a:lnTo>
                <a:lnTo>
                  <a:pt x="753715" y="47244"/>
                </a:lnTo>
                <a:lnTo>
                  <a:pt x="927280" y="47244"/>
                </a:lnTo>
                <a:lnTo>
                  <a:pt x="927280" y="3685"/>
                </a:lnTo>
                <a:close/>
              </a:path>
              <a:path w="2566035" h="242569">
                <a:moveTo>
                  <a:pt x="1104102" y="3685"/>
                </a:moveTo>
                <a:lnTo>
                  <a:pt x="960356" y="3685"/>
                </a:lnTo>
                <a:lnTo>
                  <a:pt x="960356" y="238233"/>
                </a:lnTo>
                <a:lnTo>
                  <a:pt x="1106783" y="238233"/>
                </a:lnTo>
                <a:lnTo>
                  <a:pt x="1106783" y="192664"/>
                </a:lnTo>
                <a:lnTo>
                  <a:pt x="1010951" y="192664"/>
                </a:lnTo>
                <a:lnTo>
                  <a:pt x="1010951" y="139053"/>
                </a:lnTo>
                <a:lnTo>
                  <a:pt x="1098071" y="139053"/>
                </a:lnTo>
                <a:lnTo>
                  <a:pt x="1098071" y="95159"/>
                </a:lnTo>
                <a:lnTo>
                  <a:pt x="1010951" y="95159"/>
                </a:lnTo>
                <a:lnTo>
                  <a:pt x="1010951" y="47579"/>
                </a:lnTo>
                <a:lnTo>
                  <a:pt x="1104102" y="47579"/>
                </a:lnTo>
                <a:lnTo>
                  <a:pt x="1104102" y="3685"/>
                </a:lnTo>
                <a:close/>
              </a:path>
              <a:path w="2566035" h="242569">
                <a:moveTo>
                  <a:pt x="1170529" y="3015"/>
                </a:moveTo>
                <a:lnTo>
                  <a:pt x="1152101" y="3015"/>
                </a:lnTo>
                <a:lnTo>
                  <a:pt x="1152101" y="238233"/>
                </a:lnTo>
                <a:lnTo>
                  <a:pt x="1202361" y="238233"/>
                </a:lnTo>
                <a:lnTo>
                  <a:pt x="1202361" y="111242"/>
                </a:lnTo>
                <a:lnTo>
                  <a:pt x="1261856" y="111242"/>
                </a:lnTo>
                <a:lnTo>
                  <a:pt x="1170529" y="3015"/>
                </a:lnTo>
                <a:close/>
              </a:path>
              <a:path w="2566035" h="242569">
                <a:moveTo>
                  <a:pt x="1376931" y="111242"/>
                </a:moveTo>
                <a:lnTo>
                  <a:pt x="1326671" y="111242"/>
                </a:lnTo>
                <a:lnTo>
                  <a:pt x="1326671" y="238233"/>
                </a:lnTo>
                <a:lnTo>
                  <a:pt x="1376931" y="238233"/>
                </a:lnTo>
                <a:lnTo>
                  <a:pt x="1376931" y="111242"/>
                </a:lnTo>
                <a:close/>
              </a:path>
              <a:path w="2566035" h="242569">
                <a:moveTo>
                  <a:pt x="1261856" y="111242"/>
                </a:moveTo>
                <a:lnTo>
                  <a:pt x="1202361" y="111242"/>
                </a:lnTo>
                <a:lnTo>
                  <a:pt x="1261333" y="184957"/>
                </a:lnTo>
                <a:lnTo>
                  <a:pt x="1267699" y="184957"/>
                </a:lnTo>
                <a:lnTo>
                  <a:pt x="1323991" y="114593"/>
                </a:lnTo>
                <a:lnTo>
                  <a:pt x="1264684" y="114593"/>
                </a:lnTo>
                <a:lnTo>
                  <a:pt x="1261856" y="111242"/>
                </a:lnTo>
                <a:close/>
              </a:path>
              <a:path w="2566035" h="242569">
                <a:moveTo>
                  <a:pt x="1376931" y="3015"/>
                </a:moveTo>
                <a:lnTo>
                  <a:pt x="1358838" y="3015"/>
                </a:lnTo>
                <a:lnTo>
                  <a:pt x="1264684" y="114593"/>
                </a:lnTo>
                <a:lnTo>
                  <a:pt x="1323991" y="114593"/>
                </a:lnTo>
                <a:lnTo>
                  <a:pt x="1326671" y="111242"/>
                </a:lnTo>
                <a:lnTo>
                  <a:pt x="1376931" y="111242"/>
                </a:lnTo>
                <a:lnTo>
                  <a:pt x="1376931" y="3015"/>
                </a:lnTo>
                <a:close/>
              </a:path>
              <a:path w="2566035" h="242569">
                <a:moveTo>
                  <a:pt x="1481148" y="3685"/>
                </a:moveTo>
                <a:lnTo>
                  <a:pt x="1431212" y="3685"/>
                </a:lnTo>
                <a:lnTo>
                  <a:pt x="1431212" y="238233"/>
                </a:lnTo>
                <a:lnTo>
                  <a:pt x="1481148" y="238233"/>
                </a:lnTo>
                <a:lnTo>
                  <a:pt x="1481148" y="139053"/>
                </a:lnTo>
                <a:lnTo>
                  <a:pt x="1621196" y="139053"/>
                </a:lnTo>
                <a:lnTo>
                  <a:pt x="1621196" y="93148"/>
                </a:lnTo>
                <a:lnTo>
                  <a:pt x="1481148" y="93148"/>
                </a:lnTo>
                <a:lnTo>
                  <a:pt x="1481148" y="3685"/>
                </a:lnTo>
                <a:close/>
              </a:path>
              <a:path w="2566035" h="242569">
                <a:moveTo>
                  <a:pt x="1621196" y="139053"/>
                </a:moveTo>
                <a:lnTo>
                  <a:pt x="1570946" y="139053"/>
                </a:lnTo>
                <a:lnTo>
                  <a:pt x="1570946" y="238233"/>
                </a:lnTo>
                <a:lnTo>
                  <a:pt x="1621196" y="238233"/>
                </a:lnTo>
                <a:lnTo>
                  <a:pt x="1621196" y="139053"/>
                </a:lnTo>
                <a:close/>
              </a:path>
              <a:path w="2566035" h="242569">
                <a:moveTo>
                  <a:pt x="1621196" y="3685"/>
                </a:moveTo>
                <a:lnTo>
                  <a:pt x="1570946" y="3685"/>
                </a:lnTo>
                <a:lnTo>
                  <a:pt x="1570946" y="93148"/>
                </a:lnTo>
                <a:lnTo>
                  <a:pt x="1621196" y="93148"/>
                </a:lnTo>
                <a:lnTo>
                  <a:pt x="1621196" y="3685"/>
                </a:lnTo>
                <a:close/>
              </a:path>
              <a:path w="2566035" h="242569">
                <a:moveTo>
                  <a:pt x="1782542" y="0"/>
                </a:moveTo>
                <a:lnTo>
                  <a:pt x="1737433" y="7539"/>
                </a:lnTo>
                <a:lnTo>
                  <a:pt x="1699107" y="30491"/>
                </a:lnTo>
                <a:lnTo>
                  <a:pt x="1671865" y="69631"/>
                </a:lnTo>
                <a:lnTo>
                  <a:pt x="1662253" y="120959"/>
                </a:lnTo>
                <a:lnTo>
                  <a:pt x="1664410" y="147765"/>
                </a:lnTo>
                <a:lnTo>
                  <a:pt x="1681667" y="192329"/>
                </a:lnTo>
                <a:lnTo>
                  <a:pt x="1715132" y="224160"/>
                </a:lnTo>
                <a:lnTo>
                  <a:pt x="1757516" y="240243"/>
                </a:lnTo>
                <a:lnTo>
                  <a:pt x="1781537" y="242254"/>
                </a:lnTo>
                <a:lnTo>
                  <a:pt x="1806940" y="240139"/>
                </a:lnTo>
                <a:lnTo>
                  <a:pt x="1829872" y="233793"/>
                </a:lnTo>
                <a:lnTo>
                  <a:pt x="1850332" y="223218"/>
                </a:lnTo>
                <a:lnTo>
                  <a:pt x="1868320" y="208412"/>
                </a:lnTo>
                <a:lnTo>
                  <a:pt x="1878058" y="196350"/>
                </a:lnTo>
                <a:lnTo>
                  <a:pt x="1782207" y="196350"/>
                </a:lnTo>
                <a:lnTo>
                  <a:pt x="1767924" y="195135"/>
                </a:lnTo>
                <a:lnTo>
                  <a:pt x="1732617" y="176916"/>
                </a:lnTo>
                <a:lnTo>
                  <a:pt x="1714083" y="138152"/>
                </a:lnTo>
                <a:lnTo>
                  <a:pt x="1712848" y="120959"/>
                </a:lnTo>
                <a:lnTo>
                  <a:pt x="1714104" y="104206"/>
                </a:lnTo>
                <a:lnTo>
                  <a:pt x="1732952" y="66008"/>
                </a:lnTo>
                <a:lnTo>
                  <a:pt x="1768387" y="47474"/>
                </a:lnTo>
                <a:lnTo>
                  <a:pt x="1782542" y="46239"/>
                </a:lnTo>
                <a:lnTo>
                  <a:pt x="1879014" y="46239"/>
                </a:lnTo>
                <a:lnTo>
                  <a:pt x="1873052" y="38742"/>
                </a:lnTo>
                <a:lnTo>
                  <a:pt x="1837388" y="12481"/>
                </a:lnTo>
                <a:lnTo>
                  <a:pt x="1794121" y="502"/>
                </a:lnTo>
                <a:lnTo>
                  <a:pt x="1782542" y="0"/>
                </a:lnTo>
                <a:close/>
              </a:path>
              <a:path w="2566035" h="242569">
                <a:moveTo>
                  <a:pt x="1879014" y="46239"/>
                </a:moveTo>
                <a:lnTo>
                  <a:pt x="1782542" y="46239"/>
                </a:lnTo>
                <a:lnTo>
                  <a:pt x="1796552" y="47474"/>
                </a:lnTo>
                <a:lnTo>
                  <a:pt x="1809431" y="51181"/>
                </a:lnTo>
                <a:lnTo>
                  <a:pt x="1840593" y="76730"/>
                </a:lnTo>
                <a:lnTo>
                  <a:pt x="1851901" y="120959"/>
                </a:lnTo>
                <a:lnTo>
                  <a:pt x="1850645" y="138152"/>
                </a:lnTo>
                <a:lnTo>
                  <a:pt x="1831797" y="176916"/>
                </a:lnTo>
                <a:lnTo>
                  <a:pt x="1796362" y="195135"/>
                </a:lnTo>
                <a:lnTo>
                  <a:pt x="1782207" y="196350"/>
                </a:lnTo>
                <a:lnTo>
                  <a:pt x="1878058" y="196350"/>
                </a:lnTo>
                <a:lnTo>
                  <a:pt x="1882977" y="190255"/>
                </a:lnTo>
                <a:lnTo>
                  <a:pt x="1893448" y="169628"/>
                </a:lnTo>
                <a:lnTo>
                  <a:pt x="1899732" y="146529"/>
                </a:lnTo>
                <a:lnTo>
                  <a:pt x="1901826" y="120959"/>
                </a:lnTo>
                <a:lnTo>
                  <a:pt x="1901198" y="107033"/>
                </a:lnTo>
                <a:lnTo>
                  <a:pt x="1891774" y="69024"/>
                </a:lnTo>
                <a:lnTo>
                  <a:pt x="1880213" y="47747"/>
                </a:lnTo>
                <a:lnTo>
                  <a:pt x="1879014" y="46239"/>
                </a:lnTo>
                <a:close/>
              </a:path>
              <a:path w="2566035" h="242569">
                <a:moveTo>
                  <a:pt x="2049874" y="1340"/>
                </a:moveTo>
                <a:lnTo>
                  <a:pt x="2004301" y="8963"/>
                </a:lnTo>
                <a:lnTo>
                  <a:pt x="1965427" y="33171"/>
                </a:lnTo>
                <a:lnTo>
                  <a:pt x="1938790" y="71285"/>
                </a:lnTo>
                <a:lnTo>
                  <a:pt x="1929909" y="121294"/>
                </a:lnTo>
                <a:lnTo>
                  <a:pt x="1930539" y="135053"/>
                </a:lnTo>
                <a:lnTo>
                  <a:pt x="1939972" y="172560"/>
                </a:lnTo>
                <a:lnTo>
                  <a:pt x="1966767" y="210422"/>
                </a:lnTo>
                <a:lnTo>
                  <a:pt x="2004965" y="232872"/>
                </a:lnTo>
                <a:lnTo>
                  <a:pt x="2049874" y="240579"/>
                </a:lnTo>
                <a:lnTo>
                  <a:pt x="2069391" y="239196"/>
                </a:lnTo>
                <a:lnTo>
                  <a:pt x="2120898" y="218464"/>
                </a:lnTo>
                <a:lnTo>
                  <a:pt x="2142858" y="195009"/>
                </a:lnTo>
                <a:lnTo>
                  <a:pt x="2049539" y="195009"/>
                </a:lnTo>
                <a:lnTo>
                  <a:pt x="2034858" y="193669"/>
                </a:lnTo>
                <a:lnTo>
                  <a:pt x="1999614" y="173565"/>
                </a:lnTo>
                <a:lnTo>
                  <a:pt x="1981698" y="136121"/>
                </a:lnTo>
                <a:lnTo>
                  <a:pt x="1980505" y="121294"/>
                </a:lnTo>
                <a:lnTo>
                  <a:pt x="1981698" y="105358"/>
                </a:lnTo>
                <a:lnTo>
                  <a:pt x="1999614" y="67348"/>
                </a:lnTo>
                <a:lnTo>
                  <a:pt x="2035047" y="47872"/>
                </a:lnTo>
                <a:lnTo>
                  <a:pt x="2049874" y="46574"/>
                </a:lnTo>
                <a:lnTo>
                  <a:pt x="2142852" y="46574"/>
                </a:lnTo>
                <a:lnTo>
                  <a:pt x="2133529" y="34574"/>
                </a:lnTo>
                <a:lnTo>
                  <a:pt x="2119558" y="22784"/>
                </a:lnTo>
                <a:lnTo>
                  <a:pt x="2103646" y="13402"/>
                </a:lnTo>
                <a:lnTo>
                  <a:pt x="2086727" y="6701"/>
                </a:lnTo>
                <a:lnTo>
                  <a:pt x="2068802" y="2680"/>
                </a:lnTo>
                <a:lnTo>
                  <a:pt x="2049874" y="1340"/>
                </a:lnTo>
                <a:close/>
              </a:path>
              <a:path w="2566035" h="242569">
                <a:moveTo>
                  <a:pt x="2158761" y="152791"/>
                </a:moveTo>
                <a:lnTo>
                  <a:pt x="2110511" y="152791"/>
                </a:lnTo>
                <a:lnTo>
                  <a:pt x="2106997" y="162550"/>
                </a:lnTo>
                <a:lnTo>
                  <a:pt x="2102140" y="171052"/>
                </a:lnTo>
                <a:lnTo>
                  <a:pt x="2070476" y="192329"/>
                </a:lnTo>
                <a:lnTo>
                  <a:pt x="2049539" y="195009"/>
                </a:lnTo>
                <a:lnTo>
                  <a:pt x="2142858" y="195009"/>
                </a:lnTo>
                <a:lnTo>
                  <a:pt x="2145778" y="190988"/>
                </a:lnTo>
                <a:lnTo>
                  <a:pt x="2153756" y="173230"/>
                </a:lnTo>
                <a:lnTo>
                  <a:pt x="2158761" y="152791"/>
                </a:lnTo>
                <a:close/>
              </a:path>
              <a:path w="2566035" h="242569">
                <a:moveTo>
                  <a:pt x="2142852" y="46574"/>
                </a:moveTo>
                <a:lnTo>
                  <a:pt x="2049874" y="46574"/>
                </a:lnTo>
                <a:lnTo>
                  <a:pt x="2070310" y="48961"/>
                </a:lnTo>
                <a:lnTo>
                  <a:pt x="2087062" y="56123"/>
                </a:lnTo>
                <a:lnTo>
                  <a:pt x="2100130" y="68060"/>
                </a:lnTo>
                <a:lnTo>
                  <a:pt x="2109516" y="84772"/>
                </a:lnTo>
                <a:lnTo>
                  <a:pt x="2158101" y="84772"/>
                </a:lnTo>
                <a:lnTo>
                  <a:pt x="2152800" y="65568"/>
                </a:lnTo>
                <a:lnTo>
                  <a:pt x="2144610" y="48836"/>
                </a:lnTo>
                <a:lnTo>
                  <a:pt x="2142852" y="46574"/>
                </a:lnTo>
                <a:close/>
              </a:path>
              <a:path w="2566035" h="242569">
                <a:moveTo>
                  <a:pt x="2288014" y="47244"/>
                </a:moveTo>
                <a:lnTo>
                  <a:pt x="2239429" y="47244"/>
                </a:lnTo>
                <a:lnTo>
                  <a:pt x="2239429" y="238233"/>
                </a:lnTo>
                <a:lnTo>
                  <a:pt x="2288014" y="238233"/>
                </a:lnTo>
                <a:lnTo>
                  <a:pt x="2288014" y="47244"/>
                </a:lnTo>
                <a:close/>
              </a:path>
              <a:path w="2566035" h="242569">
                <a:moveTo>
                  <a:pt x="2350336" y="3685"/>
                </a:moveTo>
                <a:lnTo>
                  <a:pt x="2176771" y="3685"/>
                </a:lnTo>
                <a:lnTo>
                  <a:pt x="2176771" y="47244"/>
                </a:lnTo>
                <a:lnTo>
                  <a:pt x="2350336" y="47244"/>
                </a:lnTo>
                <a:lnTo>
                  <a:pt x="2350336" y="3685"/>
                </a:lnTo>
                <a:close/>
              </a:path>
              <a:path w="2566035" h="242569">
                <a:moveTo>
                  <a:pt x="2432334" y="3685"/>
                </a:moveTo>
                <a:lnTo>
                  <a:pt x="2383414" y="3685"/>
                </a:lnTo>
                <a:lnTo>
                  <a:pt x="2383414" y="238233"/>
                </a:lnTo>
                <a:lnTo>
                  <a:pt x="2482594" y="238233"/>
                </a:lnTo>
                <a:lnTo>
                  <a:pt x="2500854" y="236746"/>
                </a:lnTo>
                <a:lnTo>
                  <a:pt x="2543577" y="214443"/>
                </a:lnTo>
                <a:lnTo>
                  <a:pt x="2557456" y="194004"/>
                </a:lnTo>
                <a:lnTo>
                  <a:pt x="2432334" y="194004"/>
                </a:lnTo>
                <a:lnTo>
                  <a:pt x="2432334" y="121294"/>
                </a:lnTo>
                <a:lnTo>
                  <a:pt x="2557767" y="121294"/>
                </a:lnTo>
                <a:lnTo>
                  <a:pt x="2553397" y="112855"/>
                </a:lnTo>
                <a:lnTo>
                  <a:pt x="2517106" y="82929"/>
                </a:lnTo>
                <a:lnTo>
                  <a:pt x="2482594" y="77065"/>
                </a:lnTo>
                <a:lnTo>
                  <a:pt x="2432334" y="77065"/>
                </a:lnTo>
                <a:lnTo>
                  <a:pt x="2432334" y="3685"/>
                </a:lnTo>
                <a:close/>
              </a:path>
              <a:path w="2566035" h="242569">
                <a:moveTo>
                  <a:pt x="2557767" y="121294"/>
                </a:moveTo>
                <a:lnTo>
                  <a:pt x="2482594" y="121294"/>
                </a:lnTo>
                <a:lnTo>
                  <a:pt x="2490072" y="121943"/>
                </a:lnTo>
                <a:lnTo>
                  <a:pt x="2496753" y="123891"/>
                </a:lnTo>
                <a:lnTo>
                  <a:pt x="2517776" y="157147"/>
                </a:lnTo>
                <a:lnTo>
                  <a:pt x="2517315" y="164560"/>
                </a:lnTo>
                <a:lnTo>
                  <a:pt x="2490237" y="193334"/>
                </a:lnTo>
                <a:lnTo>
                  <a:pt x="2482594" y="194004"/>
                </a:lnTo>
                <a:lnTo>
                  <a:pt x="2557456" y="194004"/>
                </a:lnTo>
                <a:lnTo>
                  <a:pt x="2560412" y="188224"/>
                </a:lnTo>
                <a:lnTo>
                  <a:pt x="2564622" y="173293"/>
                </a:lnTo>
                <a:lnTo>
                  <a:pt x="2566026" y="157147"/>
                </a:lnTo>
                <a:lnTo>
                  <a:pt x="2564622" y="141168"/>
                </a:lnTo>
                <a:lnTo>
                  <a:pt x="2560412" y="126404"/>
                </a:lnTo>
                <a:lnTo>
                  <a:pt x="2557767" y="121294"/>
                </a:lnTo>
                <a:close/>
              </a:path>
            </a:pathLst>
          </a:custGeom>
          <a:solidFill>
            <a:srgbClr val="77DB7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08249" y="6614699"/>
            <a:ext cx="3437890" cy="243523"/>
          </a:xfrm>
          <a:custGeom>
            <a:avLst/>
            <a:gdLst/>
            <a:ahLst/>
            <a:cxnLst/>
            <a:rect l="l" t="t" r="r" b="b"/>
            <a:pathLst>
              <a:path w="3437890" h="242570">
                <a:moveTo>
                  <a:pt x="119954" y="1340"/>
                </a:moveTo>
                <a:lnTo>
                  <a:pt x="74385" y="8963"/>
                </a:lnTo>
                <a:lnTo>
                  <a:pt x="35517" y="33171"/>
                </a:lnTo>
                <a:lnTo>
                  <a:pt x="8879" y="71285"/>
                </a:lnTo>
                <a:lnTo>
                  <a:pt x="0" y="121294"/>
                </a:lnTo>
                <a:lnTo>
                  <a:pt x="628" y="135053"/>
                </a:lnTo>
                <a:lnTo>
                  <a:pt x="10052" y="172560"/>
                </a:lnTo>
                <a:lnTo>
                  <a:pt x="36857" y="210423"/>
                </a:lnTo>
                <a:lnTo>
                  <a:pt x="75055" y="232872"/>
                </a:lnTo>
                <a:lnTo>
                  <a:pt x="119954" y="240579"/>
                </a:lnTo>
                <a:lnTo>
                  <a:pt x="139472" y="239197"/>
                </a:lnTo>
                <a:lnTo>
                  <a:pt x="190988" y="218464"/>
                </a:lnTo>
                <a:lnTo>
                  <a:pt x="212947" y="195009"/>
                </a:lnTo>
                <a:lnTo>
                  <a:pt x="119619" y="195009"/>
                </a:lnTo>
                <a:lnTo>
                  <a:pt x="104939" y="193669"/>
                </a:lnTo>
                <a:lnTo>
                  <a:pt x="69694" y="173565"/>
                </a:lnTo>
                <a:lnTo>
                  <a:pt x="51788" y="136121"/>
                </a:lnTo>
                <a:lnTo>
                  <a:pt x="50595" y="121294"/>
                </a:lnTo>
                <a:lnTo>
                  <a:pt x="51788" y="105358"/>
                </a:lnTo>
                <a:lnTo>
                  <a:pt x="69694" y="67348"/>
                </a:lnTo>
                <a:lnTo>
                  <a:pt x="105127" y="47872"/>
                </a:lnTo>
                <a:lnTo>
                  <a:pt x="119954" y="46574"/>
                </a:lnTo>
                <a:lnTo>
                  <a:pt x="212938" y="46574"/>
                </a:lnTo>
                <a:lnTo>
                  <a:pt x="203616" y="34574"/>
                </a:lnTo>
                <a:lnTo>
                  <a:pt x="189648" y="22784"/>
                </a:lnTo>
                <a:lnTo>
                  <a:pt x="173732" y="13402"/>
                </a:lnTo>
                <a:lnTo>
                  <a:pt x="156811" y="6701"/>
                </a:lnTo>
                <a:lnTo>
                  <a:pt x="138885" y="2680"/>
                </a:lnTo>
                <a:lnTo>
                  <a:pt x="119954" y="1340"/>
                </a:lnTo>
                <a:close/>
              </a:path>
              <a:path w="3437890" h="242570">
                <a:moveTo>
                  <a:pt x="228851" y="152791"/>
                </a:moveTo>
                <a:lnTo>
                  <a:pt x="180601" y="152791"/>
                </a:lnTo>
                <a:lnTo>
                  <a:pt x="177083" y="162550"/>
                </a:lnTo>
                <a:lnTo>
                  <a:pt x="172224" y="171052"/>
                </a:lnTo>
                <a:lnTo>
                  <a:pt x="140561" y="192329"/>
                </a:lnTo>
                <a:lnTo>
                  <a:pt x="119619" y="195009"/>
                </a:lnTo>
                <a:lnTo>
                  <a:pt x="212947" y="195009"/>
                </a:lnTo>
                <a:lnTo>
                  <a:pt x="215867" y="190989"/>
                </a:lnTo>
                <a:lnTo>
                  <a:pt x="223846" y="173230"/>
                </a:lnTo>
                <a:lnTo>
                  <a:pt x="228851" y="152791"/>
                </a:lnTo>
                <a:close/>
              </a:path>
              <a:path w="3437890" h="242570">
                <a:moveTo>
                  <a:pt x="212938" y="46574"/>
                </a:moveTo>
                <a:lnTo>
                  <a:pt x="119954" y="46574"/>
                </a:lnTo>
                <a:lnTo>
                  <a:pt x="140393" y="48961"/>
                </a:lnTo>
                <a:lnTo>
                  <a:pt x="157146" y="56123"/>
                </a:lnTo>
                <a:lnTo>
                  <a:pt x="170214" y="68060"/>
                </a:lnTo>
                <a:lnTo>
                  <a:pt x="179596" y="84772"/>
                </a:lnTo>
                <a:lnTo>
                  <a:pt x="228181" y="84772"/>
                </a:lnTo>
                <a:lnTo>
                  <a:pt x="222883" y="65568"/>
                </a:lnTo>
                <a:lnTo>
                  <a:pt x="214695" y="48836"/>
                </a:lnTo>
                <a:lnTo>
                  <a:pt x="212938" y="46574"/>
                </a:lnTo>
                <a:close/>
              </a:path>
              <a:path w="3437890" h="242570">
                <a:moveTo>
                  <a:pt x="318228" y="3685"/>
                </a:moveTo>
                <a:lnTo>
                  <a:pt x="267967" y="3685"/>
                </a:lnTo>
                <a:lnTo>
                  <a:pt x="267967" y="238903"/>
                </a:lnTo>
                <a:lnTo>
                  <a:pt x="283045" y="238903"/>
                </a:lnTo>
                <a:lnTo>
                  <a:pt x="383717" y="136708"/>
                </a:lnTo>
                <a:lnTo>
                  <a:pt x="318228" y="136708"/>
                </a:lnTo>
                <a:lnTo>
                  <a:pt x="318228" y="3685"/>
                </a:lnTo>
                <a:close/>
              </a:path>
              <a:path w="3437890" h="242570">
                <a:moveTo>
                  <a:pt x="465658" y="104206"/>
                </a:moveTo>
                <a:lnTo>
                  <a:pt x="415733" y="104206"/>
                </a:lnTo>
                <a:lnTo>
                  <a:pt x="415733" y="238233"/>
                </a:lnTo>
                <a:lnTo>
                  <a:pt x="465658" y="238233"/>
                </a:lnTo>
                <a:lnTo>
                  <a:pt x="465658" y="104206"/>
                </a:lnTo>
                <a:close/>
              </a:path>
              <a:path w="3437890" h="242570">
                <a:moveTo>
                  <a:pt x="465658" y="2680"/>
                </a:moveTo>
                <a:lnTo>
                  <a:pt x="449910" y="2680"/>
                </a:lnTo>
                <a:lnTo>
                  <a:pt x="318228" y="136708"/>
                </a:lnTo>
                <a:lnTo>
                  <a:pt x="383717" y="136708"/>
                </a:lnTo>
                <a:lnTo>
                  <a:pt x="415733" y="104206"/>
                </a:lnTo>
                <a:lnTo>
                  <a:pt x="465658" y="104206"/>
                </a:lnTo>
                <a:lnTo>
                  <a:pt x="465658" y="2680"/>
                </a:lnTo>
                <a:close/>
              </a:path>
              <a:path w="3437890" h="242570">
                <a:moveTo>
                  <a:pt x="626810" y="1340"/>
                </a:moveTo>
                <a:lnTo>
                  <a:pt x="581241" y="8963"/>
                </a:lnTo>
                <a:lnTo>
                  <a:pt x="542374" y="33171"/>
                </a:lnTo>
                <a:lnTo>
                  <a:pt x="515735" y="71285"/>
                </a:lnTo>
                <a:lnTo>
                  <a:pt x="506856" y="121294"/>
                </a:lnTo>
                <a:lnTo>
                  <a:pt x="507485" y="135053"/>
                </a:lnTo>
                <a:lnTo>
                  <a:pt x="516908" y="172560"/>
                </a:lnTo>
                <a:lnTo>
                  <a:pt x="543713" y="210423"/>
                </a:lnTo>
                <a:lnTo>
                  <a:pt x="581912" y="232872"/>
                </a:lnTo>
                <a:lnTo>
                  <a:pt x="626810" y="240579"/>
                </a:lnTo>
                <a:lnTo>
                  <a:pt x="646328" y="239197"/>
                </a:lnTo>
                <a:lnTo>
                  <a:pt x="697845" y="218464"/>
                </a:lnTo>
                <a:lnTo>
                  <a:pt x="719803" y="195009"/>
                </a:lnTo>
                <a:lnTo>
                  <a:pt x="626476" y="195009"/>
                </a:lnTo>
                <a:lnTo>
                  <a:pt x="611795" y="193669"/>
                </a:lnTo>
                <a:lnTo>
                  <a:pt x="576549" y="173565"/>
                </a:lnTo>
                <a:lnTo>
                  <a:pt x="558644" y="136121"/>
                </a:lnTo>
                <a:lnTo>
                  <a:pt x="557451" y="121294"/>
                </a:lnTo>
                <a:lnTo>
                  <a:pt x="558644" y="105358"/>
                </a:lnTo>
                <a:lnTo>
                  <a:pt x="576549" y="67348"/>
                </a:lnTo>
                <a:lnTo>
                  <a:pt x="611984" y="47872"/>
                </a:lnTo>
                <a:lnTo>
                  <a:pt x="626810" y="46574"/>
                </a:lnTo>
                <a:lnTo>
                  <a:pt x="719794" y="46574"/>
                </a:lnTo>
                <a:lnTo>
                  <a:pt x="710473" y="34574"/>
                </a:lnTo>
                <a:lnTo>
                  <a:pt x="696505" y="22784"/>
                </a:lnTo>
                <a:lnTo>
                  <a:pt x="680589" y="13402"/>
                </a:lnTo>
                <a:lnTo>
                  <a:pt x="663668" y="6701"/>
                </a:lnTo>
                <a:lnTo>
                  <a:pt x="645741" y="2680"/>
                </a:lnTo>
                <a:lnTo>
                  <a:pt x="626810" y="1340"/>
                </a:lnTo>
                <a:close/>
              </a:path>
              <a:path w="3437890" h="242570">
                <a:moveTo>
                  <a:pt x="735707" y="152791"/>
                </a:moveTo>
                <a:lnTo>
                  <a:pt x="687458" y="152791"/>
                </a:lnTo>
                <a:lnTo>
                  <a:pt x="683940" y="162550"/>
                </a:lnTo>
                <a:lnTo>
                  <a:pt x="679081" y="171052"/>
                </a:lnTo>
                <a:lnTo>
                  <a:pt x="647417" y="192329"/>
                </a:lnTo>
                <a:lnTo>
                  <a:pt x="626476" y="195009"/>
                </a:lnTo>
                <a:lnTo>
                  <a:pt x="719803" y="195009"/>
                </a:lnTo>
                <a:lnTo>
                  <a:pt x="722723" y="190989"/>
                </a:lnTo>
                <a:lnTo>
                  <a:pt x="730702" y="173230"/>
                </a:lnTo>
                <a:lnTo>
                  <a:pt x="735707" y="152791"/>
                </a:lnTo>
                <a:close/>
              </a:path>
              <a:path w="3437890" h="242570">
                <a:moveTo>
                  <a:pt x="719794" y="46574"/>
                </a:moveTo>
                <a:lnTo>
                  <a:pt x="626810" y="46574"/>
                </a:lnTo>
                <a:lnTo>
                  <a:pt x="647249" y="48961"/>
                </a:lnTo>
                <a:lnTo>
                  <a:pt x="664003" y="56123"/>
                </a:lnTo>
                <a:lnTo>
                  <a:pt x="677071" y="68060"/>
                </a:lnTo>
                <a:lnTo>
                  <a:pt x="686453" y="84772"/>
                </a:lnTo>
                <a:lnTo>
                  <a:pt x="735038" y="84772"/>
                </a:lnTo>
                <a:lnTo>
                  <a:pt x="729739" y="65568"/>
                </a:lnTo>
                <a:lnTo>
                  <a:pt x="721551" y="48836"/>
                </a:lnTo>
                <a:lnTo>
                  <a:pt x="719794" y="46574"/>
                </a:lnTo>
                <a:close/>
              </a:path>
              <a:path w="3437890" h="242570">
                <a:moveTo>
                  <a:pt x="864957" y="47244"/>
                </a:moveTo>
                <a:lnTo>
                  <a:pt x="816373" y="47244"/>
                </a:lnTo>
                <a:lnTo>
                  <a:pt x="816373" y="238233"/>
                </a:lnTo>
                <a:lnTo>
                  <a:pt x="864957" y="238233"/>
                </a:lnTo>
                <a:lnTo>
                  <a:pt x="864957" y="47244"/>
                </a:lnTo>
                <a:close/>
              </a:path>
              <a:path w="3437890" h="242570">
                <a:moveTo>
                  <a:pt x="927280" y="3685"/>
                </a:moveTo>
                <a:lnTo>
                  <a:pt x="753715" y="3685"/>
                </a:lnTo>
                <a:lnTo>
                  <a:pt x="753715" y="47244"/>
                </a:lnTo>
                <a:lnTo>
                  <a:pt x="927280" y="47244"/>
                </a:lnTo>
                <a:lnTo>
                  <a:pt x="927280" y="3685"/>
                </a:lnTo>
                <a:close/>
              </a:path>
              <a:path w="3437890" h="242570">
                <a:moveTo>
                  <a:pt x="1104102" y="3685"/>
                </a:moveTo>
                <a:lnTo>
                  <a:pt x="960356" y="3685"/>
                </a:lnTo>
                <a:lnTo>
                  <a:pt x="960356" y="238233"/>
                </a:lnTo>
                <a:lnTo>
                  <a:pt x="1106783" y="238233"/>
                </a:lnTo>
                <a:lnTo>
                  <a:pt x="1106783" y="192664"/>
                </a:lnTo>
                <a:lnTo>
                  <a:pt x="1010951" y="192664"/>
                </a:lnTo>
                <a:lnTo>
                  <a:pt x="1010951" y="139053"/>
                </a:lnTo>
                <a:lnTo>
                  <a:pt x="1098071" y="139053"/>
                </a:lnTo>
                <a:lnTo>
                  <a:pt x="1098071" y="95159"/>
                </a:lnTo>
                <a:lnTo>
                  <a:pt x="1010951" y="95159"/>
                </a:lnTo>
                <a:lnTo>
                  <a:pt x="1010951" y="47579"/>
                </a:lnTo>
                <a:lnTo>
                  <a:pt x="1104102" y="47579"/>
                </a:lnTo>
                <a:lnTo>
                  <a:pt x="1104102" y="3685"/>
                </a:lnTo>
                <a:close/>
              </a:path>
              <a:path w="3437890" h="242570">
                <a:moveTo>
                  <a:pt x="1170529" y="3015"/>
                </a:moveTo>
                <a:lnTo>
                  <a:pt x="1152101" y="3015"/>
                </a:lnTo>
                <a:lnTo>
                  <a:pt x="1152101" y="238233"/>
                </a:lnTo>
                <a:lnTo>
                  <a:pt x="1202361" y="238233"/>
                </a:lnTo>
                <a:lnTo>
                  <a:pt x="1202361" y="111242"/>
                </a:lnTo>
                <a:lnTo>
                  <a:pt x="1261856" y="111242"/>
                </a:lnTo>
                <a:lnTo>
                  <a:pt x="1170529" y="3015"/>
                </a:lnTo>
                <a:close/>
              </a:path>
              <a:path w="3437890" h="242570">
                <a:moveTo>
                  <a:pt x="1376931" y="111242"/>
                </a:moveTo>
                <a:lnTo>
                  <a:pt x="1326671" y="111242"/>
                </a:lnTo>
                <a:lnTo>
                  <a:pt x="1326671" y="238233"/>
                </a:lnTo>
                <a:lnTo>
                  <a:pt x="1376931" y="238233"/>
                </a:lnTo>
                <a:lnTo>
                  <a:pt x="1376931" y="111242"/>
                </a:lnTo>
                <a:close/>
              </a:path>
              <a:path w="3437890" h="242570">
                <a:moveTo>
                  <a:pt x="1261856" y="111242"/>
                </a:moveTo>
                <a:lnTo>
                  <a:pt x="1202361" y="111242"/>
                </a:lnTo>
                <a:lnTo>
                  <a:pt x="1261333" y="184957"/>
                </a:lnTo>
                <a:lnTo>
                  <a:pt x="1267699" y="184957"/>
                </a:lnTo>
                <a:lnTo>
                  <a:pt x="1323991" y="114593"/>
                </a:lnTo>
                <a:lnTo>
                  <a:pt x="1264684" y="114593"/>
                </a:lnTo>
                <a:lnTo>
                  <a:pt x="1261856" y="111242"/>
                </a:lnTo>
                <a:close/>
              </a:path>
              <a:path w="3437890" h="242570">
                <a:moveTo>
                  <a:pt x="1376931" y="3015"/>
                </a:moveTo>
                <a:lnTo>
                  <a:pt x="1358838" y="3015"/>
                </a:lnTo>
                <a:lnTo>
                  <a:pt x="1264684" y="114593"/>
                </a:lnTo>
                <a:lnTo>
                  <a:pt x="1323991" y="114593"/>
                </a:lnTo>
                <a:lnTo>
                  <a:pt x="1326671" y="111242"/>
                </a:lnTo>
                <a:lnTo>
                  <a:pt x="1376931" y="111242"/>
                </a:lnTo>
                <a:lnTo>
                  <a:pt x="1376931" y="3015"/>
                </a:lnTo>
                <a:close/>
              </a:path>
              <a:path w="3437890" h="242570">
                <a:moveTo>
                  <a:pt x="1533084" y="1675"/>
                </a:moveTo>
                <a:lnTo>
                  <a:pt x="1509954" y="1675"/>
                </a:lnTo>
                <a:lnTo>
                  <a:pt x="1402062" y="231532"/>
                </a:lnTo>
                <a:lnTo>
                  <a:pt x="1402062" y="238233"/>
                </a:lnTo>
                <a:lnTo>
                  <a:pt x="1454343" y="238233"/>
                </a:lnTo>
                <a:lnTo>
                  <a:pt x="1472426" y="199365"/>
                </a:lnTo>
                <a:lnTo>
                  <a:pt x="1625292" y="199365"/>
                </a:lnTo>
                <a:lnTo>
                  <a:pt x="1605600" y="157147"/>
                </a:lnTo>
                <a:lnTo>
                  <a:pt x="1488855" y="157147"/>
                </a:lnTo>
                <a:lnTo>
                  <a:pt x="1521346" y="79746"/>
                </a:lnTo>
                <a:lnTo>
                  <a:pt x="1569498" y="79746"/>
                </a:lnTo>
                <a:lnTo>
                  <a:pt x="1533084" y="1675"/>
                </a:lnTo>
                <a:close/>
              </a:path>
              <a:path w="3437890" h="242570">
                <a:moveTo>
                  <a:pt x="1625292" y="199365"/>
                </a:moveTo>
                <a:lnTo>
                  <a:pt x="1569931" y="199365"/>
                </a:lnTo>
                <a:lnTo>
                  <a:pt x="1588370" y="238233"/>
                </a:lnTo>
                <a:lnTo>
                  <a:pt x="1640295" y="238233"/>
                </a:lnTo>
                <a:lnTo>
                  <a:pt x="1640295" y="231532"/>
                </a:lnTo>
                <a:lnTo>
                  <a:pt x="1625292" y="199365"/>
                </a:lnTo>
                <a:close/>
              </a:path>
              <a:path w="3437890" h="242570">
                <a:moveTo>
                  <a:pt x="1738617" y="47244"/>
                </a:moveTo>
                <a:lnTo>
                  <a:pt x="1690032" y="47244"/>
                </a:lnTo>
                <a:lnTo>
                  <a:pt x="1690032" y="238233"/>
                </a:lnTo>
                <a:lnTo>
                  <a:pt x="1738617" y="238233"/>
                </a:lnTo>
                <a:lnTo>
                  <a:pt x="1738617" y="47244"/>
                </a:lnTo>
                <a:close/>
              </a:path>
              <a:path w="3437890" h="242570">
                <a:moveTo>
                  <a:pt x="1569498" y="79746"/>
                </a:moveTo>
                <a:lnTo>
                  <a:pt x="1521346" y="79746"/>
                </a:lnTo>
                <a:lnTo>
                  <a:pt x="1553858" y="157147"/>
                </a:lnTo>
                <a:lnTo>
                  <a:pt x="1605600" y="157147"/>
                </a:lnTo>
                <a:lnTo>
                  <a:pt x="1569498" y="79746"/>
                </a:lnTo>
                <a:close/>
              </a:path>
              <a:path w="3437890" h="242570">
                <a:moveTo>
                  <a:pt x="1800950" y="3685"/>
                </a:moveTo>
                <a:lnTo>
                  <a:pt x="1627385" y="3685"/>
                </a:lnTo>
                <a:lnTo>
                  <a:pt x="1627385" y="47244"/>
                </a:lnTo>
                <a:lnTo>
                  <a:pt x="1800950" y="47244"/>
                </a:lnTo>
                <a:lnTo>
                  <a:pt x="1800950" y="3685"/>
                </a:lnTo>
                <a:close/>
              </a:path>
              <a:path w="3437890" h="242570">
                <a:moveTo>
                  <a:pt x="1884277" y="3685"/>
                </a:moveTo>
                <a:lnTo>
                  <a:pt x="1834017" y="3685"/>
                </a:lnTo>
                <a:lnTo>
                  <a:pt x="1834017" y="238903"/>
                </a:lnTo>
                <a:lnTo>
                  <a:pt x="1849095" y="238903"/>
                </a:lnTo>
                <a:lnTo>
                  <a:pt x="1949765" y="136708"/>
                </a:lnTo>
                <a:lnTo>
                  <a:pt x="1884277" y="136708"/>
                </a:lnTo>
                <a:lnTo>
                  <a:pt x="1884277" y="3685"/>
                </a:lnTo>
                <a:close/>
              </a:path>
              <a:path w="3437890" h="242570">
                <a:moveTo>
                  <a:pt x="2031707" y="104206"/>
                </a:moveTo>
                <a:lnTo>
                  <a:pt x="1981782" y="104206"/>
                </a:lnTo>
                <a:lnTo>
                  <a:pt x="1981782" y="238233"/>
                </a:lnTo>
                <a:lnTo>
                  <a:pt x="2031707" y="238233"/>
                </a:lnTo>
                <a:lnTo>
                  <a:pt x="2031707" y="104206"/>
                </a:lnTo>
                <a:close/>
              </a:path>
              <a:path w="3437890" h="242570">
                <a:moveTo>
                  <a:pt x="2031707" y="2680"/>
                </a:moveTo>
                <a:lnTo>
                  <a:pt x="2015959" y="2680"/>
                </a:lnTo>
                <a:lnTo>
                  <a:pt x="1884277" y="136708"/>
                </a:lnTo>
                <a:lnTo>
                  <a:pt x="1949765" y="136708"/>
                </a:lnTo>
                <a:lnTo>
                  <a:pt x="1981782" y="104206"/>
                </a:lnTo>
                <a:lnTo>
                  <a:pt x="2031707" y="104206"/>
                </a:lnTo>
                <a:lnTo>
                  <a:pt x="2031707" y="2680"/>
                </a:lnTo>
                <a:close/>
              </a:path>
              <a:path w="3437890" h="242570">
                <a:moveTo>
                  <a:pt x="2248151" y="154466"/>
                </a:moveTo>
                <a:lnTo>
                  <a:pt x="2198561" y="154466"/>
                </a:lnTo>
                <a:lnTo>
                  <a:pt x="2198561" y="238233"/>
                </a:lnTo>
                <a:lnTo>
                  <a:pt x="2248151" y="238233"/>
                </a:lnTo>
                <a:lnTo>
                  <a:pt x="2248151" y="154466"/>
                </a:lnTo>
                <a:close/>
              </a:path>
              <a:path w="3437890" h="242570">
                <a:moveTo>
                  <a:pt x="2120825" y="4020"/>
                </a:moveTo>
                <a:lnTo>
                  <a:pt x="2070230" y="4020"/>
                </a:lnTo>
                <a:lnTo>
                  <a:pt x="2070230" y="39538"/>
                </a:lnTo>
                <a:lnTo>
                  <a:pt x="2077850" y="98929"/>
                </a:lnTo>
                <a:lnTo>
                  <a:pt x="2100721" y="136372"/>
                </a:lnTo>
                <a:lnTo>
                  <a:pt x="2140590" y="154131"/>
                </a:lnTo>
                <a:lnTo>
                  <a:pt x="2167313" y="156477"/>
                </a:lnTo>
                <a:lnTo>
                  <a:pt x="2198561" y="154466"/>
                </a:lnTo>
                <a:lnTo>
                  <a:pt x="2248151" y="154466"/>
                </a:lnTo>
                <a:lnTo>
                  <a:pt x="2248151" y="109776"/>
                </a:lnTo>
                <a:lnTo>
                  <a:pt x="2177616" y="109776"/>
                </a:lnTo>
                <a:lnTo>
                  <a:pt x="2160360" y="109064"/>
                </a:lnTo>
                <a:lnTo>
                  <a:pt x="2124846" y="77568"/>
                </a:lnTo>
                <a:lnTo>
                  <a:pt x="2120825" y="39538"/>
                </a:lnTo>
                <a:lnTo>
                  <a:pt x="2120825" y="4020"/>
                </a:lnTo>
                <a:close/>
              </a:path>
              <a:path w="3437890" h="242570">
                <a:moveTo>
                  <a:pt x="2248151" y="4020"/>
                </a:moveTo>
                <a:lnTo>
                  <a:pt x="2198561" y="4020"/>
                </a:lnTo>
                <a:lnTo>
                  <a:pt x="2198561" y="107892"/>
                </a:lnTo>
                <a:lnTo>
                  <a:pt x="2177616" y="109776"/>
                </a:lnTo>
                <a:lnTo>
                  <a:pt x="2248151" y="109776"/>
                </a:lnTo>
                <a:lnTo>
                  <a:pt x="2248151" y="4020"/>
                </a:lnTo>
                <a:close/>
              </a:path>
              <a:path w="3437890" h="242570">
                <a:moveTo>
                  <a:pt x="2352849" y="3685"/>
                </a:moveTo>
                <a:lnTo>
                  <a:pt x="2302914" y="3685"/>
                </a:lnTo>
                <a:lnTo>
                  <a:pt x="2302914" y="238233"/>
                </a:lnTo>
                <a:lnTo>
                  <a:pt x="2352849" y="238233"/>
                </a:lnTo>
                <a:lnTo>
                  <a:pt x="2352849" y="139053"/>
                </a:lnTo>
                <a:lnTo>
                  <a:pt x="2492897" y="139053"/>
                </a:lnTo>
                <a:lnTo>
                  <a:pt x="2492897" y="93149"/>
                </a:lnTo>
                <a:lnTo>
                  <a:pt x="2352849" y="93149"/>
                </a:lnTo>
                <a:lnTo>
                  <a:pt x="2352849" y="3685"/>
                </a:lnTo>
                <a:close/>
              </a:path>
              <a:path w="3437890" h="242570">
                <a:moveTo>
                  <a:pt x="2492897" y="139053"/>
                </a:moveTo>
                <a:lnTo>
                  <a:pt x="2442648" y="139053"/>
                </a:lnTo>
                <a:lnTo>
                  <a:pt x="2442648" y="238233"/>
                </a:lnTo>
                <a:lnTo>
                  <a:pt x="2492897" y="238233"/>
                </a:lnTo>
                <a:lnTo>
                  <a:pt x="2492897" y="139053"/>
                </a:lnTo>
                <a:close/>
              </a:path>
              <a:path w="3437890" h="242570">
                <a:moveTo>
                  <a:pt x="2492897" y="3685"/>
                </a:moveTo>
                <a:lnTo>
                  <a:pt x="2442648" y="3685"/>
                </a:lnTo>
                <a:lnTo>
                  <a:pt x="2442648" y="93149"/>
                </a:lnTo>
                <a:lnTo>
                  <a:pt x="2492897" y="93149"/>
                </a:lnTo>
                <a:lnTo>
                  <a:pt x="2492897" y="3685"/>
                </a:lnTo>
                <a:close/>
              </a:path>
              <a:path w="3437890" h="242570">
                <a:moveTo>
                  <a:pt x="2654243" y="0"/>
                </a:moveTo>
                <a:lnTo>
                  <a:pt x="2609134" y="7539"/>
                </a:lnTo>
                <a:lnTo>
                  <a:pt x="2570809" y="30491"/>
                </a:lnTo>
                <a:lnTo>
                  <a:pt x="2543566" y="69631"/>
                </a:lnTo>
                <a:lnTo>
                  <a:pt x="2533954" y="120959"/>
                </a:lnTo>
                <a:lnTo>
                  <a:pt x="2536111" y="147765"/>
                </a:lnTo>
                <a:lnTo>
                  <a:pt x="2553368" y="192329"/>
                </a:lnTo>
                <a:lnTo>
                  <a:pt x="2586833" y="224160"/>
                </a:lnTo>
                <a:lnTo>
                  <a:pt x="2629217" y="240244"/>
                </a:lnTo>
                <a:lnTo>
                  <a:pt x="2653238" y="242254"/>
                </a:lnTo>
                <a:lnTo>
                  <a:pt x="2678641" y="240139"/>
                </a:lnTo>
                <a:lnTo>
                  <a:pt x="2701573" y="233794"/>
                </a:lnTo>
                <a:lnTo>
                  <a:pt x="2722033" y="223218"/>
                </a:lnTo>
                <a:lnTo>
                  <a:pt x="2740021" y="208412"/>
                </a:lnTo>
                <a:lnTo>
                  <a:pt x="2749759" y="196350"/>
                </a:lnTo>
                <a:lnTo>
                  <a:pt x="2653908" y="196350"/>
                </a:lnTo>
                <a:lnTo>
                  <a:pt x="2639625" y="195135"/>
                </a:lnTo>
                <a:lnTo>
                  <a:pt x="2604318" y="176916"/>
                </a:lnTo>
                <a:lnTo>
                  <a:pt x="2585784" y="138152"/>
                </a:lnTo>
                <a:lnTo>
                  <a:pt x="2584549" y="120959"/>
                </a:lnTo>
                <a:lnTo>
                  <a:pt x="2585806" y="104206"/>
                </a:lnTo>
                <a:lnTo>
                  <a:pt x="2604653" y="66008"/>
                </a:lnTo>
                <a:lnTo>
                  <a:pt x="2640088" y="47474"/>
                </a:lnTo>
                <a:lnTo>
                  <a:pt x="2654243" y="46239"/>
                </a:lnTo>
                <a:lnTo>
                  <a:pt x="2750715" y="46239"/>
                </a:lnTo>
                <a:lnTo>
                  <a:pt x="2744753" y="38742"/>
                </a:lnTo>
                <a:lnTo>
                  <a:pt x="2709089" y="12481"/>
                </a:lnTo>
                <a:lnTo>
                  <a:pt x="2665823" y="502"/>
                </a:lnTo>
                <a:lnTo>
                  <a:pt x="2654243" y="0"/>
                </a:lnTo>
                <a:close/>
              </a:path>
              <a:path w="3437890" h="242570">
                <a:moveTo>
                  <a:pt x="2750715" y="46239"/>
                </a:moveTo>
                <a:lnTo>
                  <a:pt x="2654243" y="46239"/>
                </a:lnTo>
                <a:lnTo>
                  <a:pt x="2668253" y="47474"/>
                </a:lnTo>
                <a:lnTo>
                  <a:pt x="2681133" y="51181"/>
                </a:lnTo>
                <a:lnTo>
                  <a:pt x="2712294" y="76730"/>
                </a:lnTo>
                <a:lnTo>
                  <a:pt x="2723602" y="120959"/>
                </a:lnTo>
                <a:lnTo>
                  <a:pt x="2722346" y="138152"/>
                </a:lnTo>
                <a:lnTo>
                  <a:pt x="2703498" y="176916"/>
                </a:lnTo>
                <a:lnTo>
                  <a:pt x="2668063" y="195135"/>
                </a:lnTo>
                <a:lnTo>
                  <a:pt x="2653908" y="196350"/>
                </a:lnTo>
                <a:lnTo>
                  <a:pt x="2749759" y="196350"/>
                </a:lnTo>
                <a:lnTo>
                  <a:pt x="2754679" y="190256"/>
                </a:lnTo>
                <a:lnTo>
                  <a:pt x="2765150" y="169628"/>
                </a:lnTo>
                <a:lnTo>
                  <a:pt x="2771433" y="146529"/>
                </a:lnTo>
                <a:lnTo>
                  <a:pt x="2773528" y="120959"/>
                </a:lnTo>
                <a:lnTo>
                  <a:pt x="2772899" y="107033"/>
                </a:lnTo>
                <a:lnTo>
                  <a:pt x="2763476" y="69024"/>
                </a:lnTo>
                <a:lnTo>
                  <a:pt x="2751914" y="47747"/>
                </a:lnTo>
                <a:lnTo>
                  <a:pt x="2750715" y="46239"/>
                </a:lnTo>
                <a:close/>
              </a:path>
              <a:path w="3437890" h="242570">
                <a:moveTo>
                  <a:pt x="2921565" y="1340"/>
                </a:moveTo>
                <a:lnTo>
                  <a:pt x="2876001" y="8963"/>
                </a:lnTo>
                <a:lnTo>
                  <a:pt x="2837128" y="33171"/>
                </a:lnTo>
                <a:lnTo>
                  <a:pt x="2810491" y="71285"/>
                </a:lnTo>
                <a:lnTo>
                  <a:pt x="2801611" y="121294"/>
                </a:lnTo>
                <a:lnTo>
                  <a:pt x="2802240" y="135053"/>
                </a:lnTo>
                <a:lnTo>
                  <a:pt x="2811663" y="172560"/>
                </a:lnTo>
                <a:lnTo>
                  <a:pt x="2838479" y="210423"/>
                </a:lnTo>
                <a:lnTo>
                  <a:pt x="2876666" y="232872"/>
                </a:lnTo>
                <a:lnTo>
                  <a:pt x="2921565" y="240579"/>
                </a:lnTo>
                <a:lnTo>
                  <a:pt x="2941088" y="239197"/>
                </a:lnTo>
                <a:lnTo>
                  <a:pt x="2992610" y="218464"/>
                </a:lnTo>
                <a:lnTo>
                  <a:pt x="3014565" y="195009"/>
                </a:lnTo>
                <a:lnTo>
                  <a:pt x="2921240" y="195009"/>
                </a:lnTo>
                <a:lnTo>
                  <a:pt x="2906559" y="193669"/>
                </a:lnTo>
                <a:lnTo>
                  <a:pt x="2871315" y="173565"/>
                </a:lnTo>
                <a:lnTo>
                  <a:pt x="2853400" y="136121"/>
                </a:lnTo>
                <a:lnTo>
                  <a:pt x="2852206" y="121294"/>
                </a:lnTo>
                <a:lnTo>
                  <a:pt x="2853400" y="105358"/>
                </a:lnTo>
                <a:lnTo>
                  <a:pt x="2871315" y="67348"/>
                </a:lnTo>
                <a:lnTo>
                  <a:pt x="2906744" y="47872"/>
                </a:lnTo>
                <a:lnTo>
                  <a:pt x="2921565" y="46574"/>
                </a:lnTo>
                <a:lnTo>
                  <a:pt x="3014552" y="46574"/>
                </a:lnTo>
                <a:lnTo>
                  <a:pt x="3005230" y="34574"/>
                </a:lnTo>
                <a:lnTo>
                  <a:pt x="2991259" y="22784"/>
                </a:lnTo>
                <a:lnTo>
                  <a:pt x="2975347" y="13402"/>
                </a:lnTo>
                <a:lnTo>
                  <a:pt x="2958426" y="6701"/>
                </a:lnTo>
                <a:lnTo>
                  <a:pt x="2940499" y="2680"/>
                </a:lnTo>
                <a:lnTo>
                  <a:pt x="2921565" y="1340"/>
                </a:lnTo>
                <a:close/>
              </a:path>
              <a:path w="3437890" h="242570">
                <a:moveTo>
                  <a:pt x="3030473" y="152791"/>
                </a:moveTo>
                <a:lnTo>
                  <a:pt x="2982223" y="152791"/>
                </a:lnTo>
                <a:lnTo>
                  <a:pt x="2978703" y="162550"/>
                </a:lnTo>
                <a:lnTo>
                  <a:pt x="2973844" y="171052"/>
                </a:lnTo>
                <a:lnTo>
                  <a:pt x="2942178" y="192329"/>
                </a:lnTo>
                <a:lnTo>
                  <a:pt x="2921240" y="195009"/>
                </a:lnTo>
                <a:lnTo>
                  <a:pt x="3014565" y="195009"/>
                </a:lnTo>
                <a:lnTo>
                  <a:pt x="3017486" y="190989"/>
                </a:lnTo>
                <a:lnTo>
                  <a:pt x="3025467" y="173230"/>
                </a:lnTo>
                <a:lnTo>
                  <a:pt x="3030473" y="152791"/>
                </a:lnTo>
                <a:close/>
              </a:path>
              <a:path w="3437890" h="242570">
                <a:moveTo>
                  <a:pt x="3014552" y="46574"/>
                </a:moveTo>
                <a:lnTo>
                  <a:pt x="2921565" y="46574"/>
                </a:lnTo>
                <a:lnTo>
                  <a:pt x="2942009" y="48961"/>
                </a:lnTo>
                <a:lnTo>
                  <a:pt x="2958765" y="56123"/>
                </a:lnTo>
                <a:lnTo>
                  <a:pt x="2971835" y="68060"/>
                </a:lnTo>
                <a:lnTo>
                  <a:pt x="2981218" y="84772"/>
                </a:lnTo>
                <a:lnTo>
                  <a:pt x="3029792" y="84772"/>
                </a:lnTo>
                <a:lnTo>
                  <a:pt x="3024497" y="65568"/>
                </a:lnTo>
                <a:lnTo>
                  <a:pt x="3016309" y="48836"/>
                </a:lnTo>
                <a:lnTo>
                  <a:pt x="3014552" y="46574"/>
                </a:lnTo>
                <a:close/>
              </a:path>
              <a:path w="3437890" h="242570">
                <a:moveTo>
                  <a:pt x="3159715" y="47244"/>
                </a:moveTo>
                <a:lnTo>
                  <a:pt x="3111130" y="47244"/>
                </a:lnTo>
                <a:lnTo>
                  <a:pt x="3111130" y="238233"/>
                </a:lnTo>
                <a:lnTo>
                  <a:pt x="3159715" y="238233"/>
                </a:lnTo>
                <a:lnTo>
                  <a:pt x="3159715" y="47244"/>
                </a:lnTo>
                <a:close/>
              </a:path>
              <a:path w="3437890" h="242570">
                <a:moveTo>
                  <a:pt x="3222038" y="3685"/>
                </a:moveTo>
                <a:lnTo>
                  <a:pt x="3048472" y="3685"/>
                </a:lnTo>
                <a:lnTo>
                  <a:pt x="3048472" y="47244"/>
                </a:lnTo>
                <a:lnTo>
                  <a:pt x="3222038" y="47244"/>
                </a:lnTo>
                <a:lnTo>
                  <a:pt x="3222038" y="3685"/>
                </a:lnTo>
                <a:close/>
              </a:path>
              <a:path w="3437890" h="242570">
                <a:moveTo>
                  <a:pt x="3304035" y="3685"/>
                </a:moveTo>
                <a:lnTo>
                  <a:pt x="3255115" y="3685"/>
                </a:lnTo>
                <a:lnTo>
                  <a:pt x="3255115" y="238233"/>
                </a:lnTo>
                <a:lnTo>
                  <a:pt x="3354295" y="238233"/>
                </a:lnTo>
                <a:lnTo>
                  <a:pt x="3372556" y="236746"/>
                </a:lnTo>
                <a:lnTo>
                  <a:pt x="3415278" y="214443"/>
                </a:lnTo>
                <a:lnTo>
                  <a:pt x="3429157" y="194004"/>
                </a:lnTo>
                <a:lnTo>
                  <a:pt x="3304035" y="194004"/>
                </a:lnTo>
                <a:lnTo>
                  <a:pt x="3304035" y="121294"/>
                </a:lnTo>
                <a:lnTo>
                  <a:pt x="3429468" y="121294"/>
                </a:lnTo>
                <a:lnTo>
                  <a:pt x="3425098" y="112855"/>
                </a:lnTo>
                <a:lnTo>
                  <a:pt x="3388807" y="82929"/>
                </a:lnTo>
                <a:lnTo>
                  <a:pt x="3354295" y="77065"/>
                </a:lnTo>
                <a:lnTo>
                  <a:pt x="3304035" y="77065"/>
                </a:lnTo>
                <a:lnTo>
                  <a:pt x="3304035" y="3685"/>
                </a:lnTo>
                <a:close/>
              </a:path>
              <a:path w="3437890" h="242570">
                <a:moveTo>
                  <a:pt x="3429468" y="121294"/>
                </a:moveTo>
                <a:lnTo>
                  <a:pt x="3354295" y="121294"/>
                </a:lnTo>
                <a:lnTo>
                  <a:pt x="3361773" y="121944"/>
                </a:lnTo>
                <a:lnTo>
                  <a:pt x="3368455" y="123891"/>
                </a:lnTo>
                <a:lnTo>
                  <a:pt x="3389477" y="157147"/>
                </a:lnTo>
                <a:lnTo>
                  <a:pt x="3389016" y="164560"/>
                </a:lnTo>
                <a:lnTo>
                  <a:pt x="3361939" y="193334"/>
                </a:lnTo>
                <a:lnTo>
                  <a:pt x="3354295" y="194004"/>
                </a:lnTo>
                <a:lnTo>
                  <a:pt x="3429157" y="194004"/>
                </a:lnTo>
                <a:lnTo>
                  <a:pt x="3432114" y="188224"/>
                </a:lnTo>
                <a:lnTo>
                  <a:pt x="3436324" y="173293"/>
                </a:lnTo>
                <a:lnTo>
                  <a:pt x="3437727" y="157147"/>
                </a:lnTo>
                <a:lnTo>
                  <a:pt x="3436324" y="141168"/>
                </a:lnTo>
                <a:lnTo>
                  <a:pt x="3432114" y="126404"/>
                </a:lnTo>
                <a:lnTo>
                  <a:pt x="3429468" y="121294"/>
                </a:lnTo>
                <a:close/>
              </a:path>
            </a:pathLst>
          </a:custGeom>
          <a:solidFill>
            <a:srgbClr val="77DB7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37265" y="6845945"/>
            <a:ext cx="2568575" cy="272848"/>
          </a:xfrm>
          <a:custGeom>
            <a:avLst/>
            <a:gdLst/>
            <a:ahLst/>
            <a:cxnLst/>
            <a:rect l="l" t="t" r="r" b="b"/>
            <a:pathLst>
              <a:path w="2568575" h="271779">
                <a:moveTo>
                  <a:pt x="206067" y="3685"/>
                </a:moveTo>
                <a:lnTo>
                  <a:pt x="53275" y="3685"/>
                </a:lnTo>
                <a:lnTo>
                  <a:pt x="34847" y="162843"/>
                </a:lnTo>
                <a:lnTo>
                  <a:pt x="33632" y="171220"/>
                </a:lnTo>
                <a:lnTo>
                  <a:pt x="8041" y="195680"/>
                </a:lnTo>
                <a:lnTo>
                  <a:pt x="0" y="195680"/>
                </a:lnTo>
                <a:lnTo>
                  <a:pt x="0" y="271405"/>
                </a:lnTo>
                <a:lnTo>
                  <a:pt x="47244" y="271405"/>
                </a:lnTo>
                <a:lnTo>
                  <a:pt x="47244" y="238233"/>
                </a:lnTo>
                <a:lnTo>
                  <a:pt x="231197" y="238233"/>
                </a:lnTo>
                <a:lnTo>
                  <a:pt x="231197" y="196685"/>
                </a:lnTo>
                <a:lnTo>
                  <a:pt x="68689" y="196685"/>
                </a:lnTo>
                <a:lnTo>
                  <a:pt x="74699" y="191303"/>
                </a:lnTo>
                <a:lnTo>
                  <a:pt x="79327" y="184203"/>
                </a:lnTo>
                <a:lnTo>
                  <a:pt x="82573" y="175387"/>
                </a:lnTo>
                <a:lnTo>
                  <a:pt x="84437" y="164853"/>
                </a:lnTo>
                <a:lnTo>
                  <a:pt x="96834" y="46909"/>
                </a:lnTo>
                <a:lnTo>
                  <a:pt x="206067" y="46909"/>
                </a:lnTo>
                <a:lnTo>
                  <a:pt x="206067" y="3685"/>
                </a:lnTo>
                <a:close/>
              </a:path>
              <a:path w="2568575" h="271779">
                <a:moveTo>
                  <a:pt x="231197" y="238233"/>
                </a:moveTo>
                <a:lnTo>
                  <a:pt x="186297" y="238233"/>
                </a:lnTo>
                <a:lnTo>
                  <a:pt x="186297" y="271405"/>
                </a:lnTo>
                <a:lnTo>
                  <a:pt x="231197" y="271405"/>
                </a:lnTo>
                <a:lnTo>
                  <a:pt x="231197" y="238233"/>
                </a:lnTo>
                <a:close/>
              </a:path>
              <a:path w="2568575" h="271779">
                <a:moveTo>
                  <a:pt x="206067" y="46909"/>
                </a:moveTo>
                <a:lnTo>
                  <a:pt x="156811" y="46909"/>
                </a:lnTo>
                <a:lnTo>
                  <a:pt x="156811" y="196685"/>
                </a:lnTo>
                <a:lnTo>
                  <a:pt x="231197" y="196685"/>
                </a:lnTo>
                <a:lnTo>
                  <a:pt x="231197" y="195680"/>
                </a:lnTo>
                <a:lnTo>
                  <a:pt x="206067" y="195680"/>
                </a:lnTo>
                <a:lnTo>
                  <a:pt x="206067" y="46909"/>
                </a:lnTo>
                <a:close/>
              </a:path>
              <a:path w="2568575" h="271779">
                <a:moveTo>
                  <a:pt x="375363" y="0"/>
                </a:moveTo>
                <a:lnTo>
                  <a:pt x="330254" y="7539"/>
                </a:lnTo>
                <a:lnTo>
                  <a:pt x="291931" y="30491"/>
                </a:lnTo>
                <a:lnTo>
                  <a:pt x="264685" y="69631"/>
                </a:lnTo>
                <a:lnTo>
                  <a:pt x="255072" y="120959"/>
                </a:lnTo>
                <a:lnTo>
                  <a:pt x="257229" y="147765"/>
                </a:lnTo>
                <a:lnTo>
                  <a:pt x="274486" y="192329"/>
                </a:lnTo>
                <a:lnTo>
                  <a:pt x="307951" y="224160"/>
                </a:lnTo>
                <a:lnTo>
                  <a:pt x="350337" y="240244"/>
                </a:lnTo>
                <a:lnTo>
                  <a:pt x="374358" y="242254"/>
                </a:lnTo>
                <a:lnTo>
                  <a:pt x="399760" y="240139"/>
                </a:lnTo>
                <a:lnTo>
                  <a:pt x="422691" y="233794"/>
                </a:lnTo>
                <a:lnTo>
                  <a:pt x="443151" y="223218"/>
                </a:lnTo>
                <a:lnTo>
                  <a:pt x="461140" y="208412"/>
                </a:lnTo>
                <a:lnTo>
                  <a:pt x="470879" y="196350"/>
                </a:lnTo>
                <a:lnTo>
                  <a:pt x="375027" y="196350"/>
                </a:lnTo>
                <a:lnTo>
                  <a:pt x="360745" y="195135"/>
                </a:lnTo>
                <a:lnTo>
                  <a:pt x="325437" y="176916"/>
                </a:lnTo>
                <a:lnTo>
                  <a:pt x="306904" y="138153"/>
                </a:lnTo>
                <a:lnTo>
                  <a:pt x="305669" y="120959"/>
                </a:lnTo>
                <a:lnTo>
                  <a:pt x="306925" y="104206"/>
                </a:lnTo>
                <a:lnTo>
                  <a:pt x="325773" y="66008"/>
                </a:lnTo>
                <a:lnTo>
                  <a:pt x="361206" y="47474"/>
                </a:lnTo>
                <a:lnTo>
                  <a:pt x="375363" y="46239"/>
                </a:lnTo>
                <a:lnTo>
                  <a:pt x="471836" y="46239"/>
                </a:lnTo>
                <a:lnTo>
                  <a:pt x="465873" y="38742"/>
                </a:lnTo>
                <a:lnTo>
                  <a:pt x="430209" y="12481"/>
                </a:lnTo>
                <a:lnTo>
                  <a:pt x="386943" y="502"/>
                </a:lnTo>
                <a:lnTo>
                  <a:pt x="375363" y="0"/>
                </a:lnTo>
                <a:close/>
              </a:path>
              <a:path w="2568575" h="271779">
                <a:moveTo>
                  <a:pt x="471836" y="46239"/>
                </a:moveTo>
                <a:lnTo>
                  <a:pt x="375363" y="46239"/>
                </a:lnTo>
                <a:lnTo>
                  <a:pt x="389373" y="47474"/>
                </a:lnTo>
                <a:lnTo>
                  <a:pt x="402252" y="51181"/>
                </a:lnTo>
                <a:lnTo>
                  <a:pt x="433414" y="76730"/>
                </a:lnTo>
                <a:lnTo>
                  <a:pt x="444722" y="120959"/>
                </a:lnTo>
                <a:lnTo>
                  <a:pt x="443466" y="138153"/>
                </a:lnTo>
                <a:lnTo>
                  <a:pt x="424618" y="176916"/>
                </a:lnTo>
                <a:lnTo>
                  <a:pt x="389184" y="195135"/>
                </a:lnTo>
                <a:lnTo>
                  <a:pt x="375027" y="196350"/>
                </a:lnTo>
                <a:lnTo>
                  <a:pt x="470879" y="196350"/>
                </a:lnTo>
                <a:lnTo>
                  <a:pt x="475799" y="190256"/>
                </a:lnTo>
                <a:lnTo>
                  <a:pt x="486270" y="169628"/>
                </a:lnTo>
                <a:lnTo>
                  <a:pt x="492552" y="146529"/>
                </a:lnTo>
                <a:lnTo>
                  <a:pt x="494646" y="120959"/>
                </a:lnTo>
                <a:lnTo>
                  <a:pt x="494018" y="107033"/>
                </a:lnTo>
                <a:lnTo>
                  <a:pt x="484594" y="69024"/>
                </a:lnTo>
                <a:lnTo>
                  <a:pt x="473035" y="47747"/>
                </a:lnTo>
                <a:lnTo>
                  <a:pt x="471836" y="46239"/>
                </a:lnTo>
                <a:close/>
              </a:path>
              <a:path w="2568575" h="271779">
                <a:moveTo>
                  <a:pt x="642689" y="1340"/>
                </a:moveTo>
                <a:lnTo>
                  <a:pt x="597120" y="8963"/>
                </a:lnTo>
                <a:lnTo>
                  <a:pt x="558252" y="33171"/>
                </a:lnTo>
                <a:lnTo>
                  <a:pt x="531614" y="71285"/>
                </a:lnTo>
                <a:lnTo>
                  <a:pt x="522735" y="121294"/>
                </a:lnTo>
                <a:lnTo>
                  <a:pt x="523364" y="135053"/>
                </a:lnTo>
                <a:lnTo>
                  <a:pt x="532787" y="172560"/>
                </a:lnTo>
                <a:lnTo>
                  <a:pt x="559592" y="210423"/>
                </a:lnTo>
                <a:lnTo>
                  <a:pt x="597791" y="232872"/>
                </a:lnTo>
                <a:lnTo>
                  <a:pt x="642689" y="240579"/>
                </a:lnTo>
                <a:lnTo>
                  <a:pt x="662207" y="239197"/>
                </a:lnTo>
                <a:lnTo>
                  <a:pt x="713723" y="218464"/>
                </a:lnTo>
                <a:lnTo>
                  <a:pt x="735682" y="195009"/>
                </a:lnTo>
                <a:lnTo>
                  <a:pt x="642355" y="195009"/>
                </a:lnTo>
                <a:lnTo>
                  <a:pt x="627674" y="193669"/>
                </a:lnTo>
                <a:lnTo>
                  <a:pt x="592430" y="173565"/>
                </a:lnTo>
                <a:lnTo>
                  <a:pt x="574524" y="136121"/>
                </a:lnTo>
                <a:lnTo>
                  <a:pt x="573330" y="121294"/>
                </a:lnTo>
                <a:lnTo>
                  <a:pt x="574524" y="105358"/>
                </a:lnTo>
                <a:lnTo>
                  <a:pt x="592430" y="67348"/>
                </a:lnTo>
                <a:lnTo>
                  <a:pt x="627863" y="47872"/>
                </a:lnTo>
                <a:lnTo>
                  <a:pt x="642689" y="46574"/>
                </a:lnTo>
                <a:lnTo>
                  <a:pt x="735673" y="46574"/>
                </a:lnTo>
                <a:lnTo>
                  <a:pt x="726352" y="34574"/>
                </a:lnTo>
                <a:lnTo>
                  <a:pt x="712384" y="22784"/>
                </a:lnTo>
                <a:lnTo>
                  <a:pt x="696468" y="13402"/>
                </a:lnTo>
                <a:lnTo>
                  <a:pt x="679547" y="6701"/>
                </a:lnTo>
                <a:lnTo>
                  <a:pt x="661620" y="2680"/>
                </a:lnTo>
                <a:lnTo>
                  <a:pt x="642689" y="1340"/>
                </a:lnTo>
                <a:close/>
              </a:path>
              <a:path w="2568575" h="271779">
                <a:moveTo>
                  <a:pt x="751586" y="152791"/>
                </a:moveTo>
                <a:lnTo>
                  <a:pt x="703337" y="152791"/>
                </a:lnTo>
                <a:lnTo>
                  <a:pt x="699819" y="162550"/>
                </a:lnTo>
                <a:lnTo>
                  <a:pt x="694960" y="171052"/>
                </a:lnTo>
                <a:lnTo>
                  <a:pt x="663296" y="192329"/>
                </a:lnTo>
                <a:lnTo>
                  <a:pt x="642355" y="195009"/>
                </a:lnTo>
                <a:lnTo>
                  <a:pt x="735682" y="195009"/>
                </a:lnTo>
                <a:lnTo>
                  <a:pt x="738602" y="190989"/>
                </a:lnTo>
                <a:lnTo>
                  <a:pt x="746581" y="173230"/>
                </a:lnTo>
                <a:lnTo>
                  <a:pt x="751586" y="152791"/>
                </a:lnTo>
                <a:close/>
              </a:path>
              <a:path w="2568575" h="271779">
                <a:moveTo>
                  <a:pt x="735673" y="46574"/>
                </a:moveTo>
                <a:lnTo>
                  <a:pt x="642689" y="46574"/>
                </a:lnTo>
                <a:lnTo>
                  <a:pt x="663128" y="48961"/>
                </a:lnTo>
                <a:lnTo>
                  <a:pt x="679882" y="56123"/>
                </a:lnTo>
                <a:lnTo>
                  <a:pt x="692950" y="68060"/>
                </a:lnTo>
                <a:lnTo>
                  <a:pt x="702332" y="84772"/>
                </a:lnTo>
                <a:lnTo>
                  <a:pt x="750917" y="84772"/>
                </a:lnTo>
                <a:lnTo>
                  <a:pt x="745618" y="65568"/>
                </a:lnTo>
                <a:lnTo>
                  <a:pt x="737430" y="48836"/>
                </a:lnTo>
                <a:lnTo>
                  <a:pt x="735673" y="46574"/>
                </a:lnTo>
                <a:close/>
              </a:path>
              <a:path w="2568575" h="271779">
                <a:moveTo>
                  <a:pt x="880837" y="47244"/>
                </a:moveTo>
                <a:lnTo>
                  <a:pt x="832252" y="47244"/>
                </a:lnTo>
                <a:lnTo>
                  <a:pt x="832252" y="238233"/>
                </a:lnTo>
                <a:lnTo>
                  <a:pt x="880837" y="238233"/>
                </a:lnTo>
                <a:lnTo>
                  <a:pt x="880837" y="47244"/>
                </a:lnTo>
                <a:close/>
              </a:path>
              <a:path w="2568575" h="271779">
                <a:moveTo>
                  <a:pt x="943159" y="3685"/>
                </a:moveTo>
                <a:lnTo>
                  <a:pt x="769594" y="3685"/>
                </a:lnTo>
                <a:lnTo>
                  <a:pt x="769594" y="47244"/>
                </a:lnTo>
                <a:lnTo>
                  <a:pt x="943159" y="47244"/>
                </a:lnTo>
                <a:lnTo>
                  <a:pt x="943159" y="3685"/>
                </a:lnTo>
                <a:close/>
              </a:path>
              <a:path w="2568575" h="271779">
                <a:moveTo>
                  <a:pt x="975229" y="197020"/>
                </a:moveTo>
                <a:lnTo>
                  <a:pt x="968528" y="237898"/>
                </a:lnTo>
                <a:lnTo>
                  <a:pt x="1006391" y="246275"/>
                </a:lnTo>
                <a:lnTo>
                  <a:pt x="1014474" y="245919"/>
                </a:lnTo>
                <a:lnTo>
                  <a:pt x="1051731" y="224558"/>
                </a:lnTo>
                <a:lnTo>
                  <a:pt x="1066613" y="201983"/>
                </a:lnTo>
                <a:lnTo>
                  <a:pt x="997846" y="201983"/>
                </a:lnTo>
                <a:lnTo>
                  <a:pt x="990978" y="201795"/>
                </a:lnTo>
                <a:lnTo>
                  <a:pt x="983439" y="200140"/>
                </a:lnTo>
                <a:lnTo>
                  <a:pt x="975229" y="197020"/>
                </a:lnTo>
                <a:close/>
              </a:path>
              <a:path w="2568575" h="271779">
                <a:moveTo>
                  <a:pt x="1006391" y="3685"/>
                </a:moveTo>
                <a:lnTo>
                  <a:pt x="951105" y="3685"/>
                </a:lnTo>
                <a:lnTo>
                  <a:pt x="951105" y="10052"/>
                </a:lnTo>
                <a:lnTo>
                  <a:pt x="1033866" y="158152"/>
                </a:lnTo>
                <a:lnTo>
                  <a:pt x="1023814" y="179261"/>
                </a:lnTo>
                <a:lnTo>
                  <a:pt x="997846" y="201983"/>
                </a:lnTo>
                <a:lnTo>
                  <a:pt x="1066613" y="201983"/>
                </a:lnTo>
                <a:lnTo>
                  <a:pt x="1069384" y="196748"/>
                </a:lnTo>
                <a:lnTo>
                  <a:pt x="1073736" y="187638"/>
                </a:lnTo>
                <a:lnTo>
                  <a:pt x="1113493" y="107222"/>
                </a:lnTo>
                <a:lnTo>
                  <a:pt x="1059664" y="107222"/>
                </a:lnTo>
                <a:lnTo>
                  <a:pt x="1006391" y="3685"/>
                </a:lnTo>
                <a:close/>
              </a:path>
              <a:path w="2568575" h="271779">
                <a:moveTo>
                  <a:pt x="1162194" y="3685"/>
                </a:moveTo>
                <a:lnTo>
                  <a:pt x="1108919" y="3685"/>
                </a:lnTo>
                <a:lnTo>
                  <a:pt x="1061339" y="107222"/>
                </a:lnTo>
                <a:lnTo>
                  <a:pt x="1113493" y="107222"/>
                </a:lnTo>
                <a:lnTo>
                  <a:pt x="1162194" y="8711"/>
                </a:lnTo>
                <a:lnTo>
                  <a:pt x="1162194" y="3685"/>
                </a:lnTo>
                <a:close/>
              </a:path>
              <a:path w="2568575" h="271779">
                <a:moveTo>
                  <a:pt x="1379235" y="3685"/>
                </a:moveTo>
                <a:lnTo>
                  <a:pt x="1189251" y="3685"/>
                </a:lnTo>
                <a:lnTo>
                  <a:pt x="1189251" y="238233"/>
                </a:lnTo>
                <a:lnTo>
                  <a:pt x="1239511" y="238233"/>
                </a:lnTo>
                <a:lnTo>
                  <a:pt x="1239511" y="49255"/>
                </a:lnTo>
                <a:lnTo>
                  <a:pt x="1379235" y="49255"/>
                </a:lnTo>
                <a:lnTo>
                  <a:pt x="1379235" y="3685"/>
                </a:lnTo>
                <a:close/>
              </a:path>
              <a:path w="2568575" h="271779">
                <a:moveTo>
                  <a:pt x="1379235" y="49255"/>
                </a:moveTo>
                <a:lnTo>
                  <a:pt x="1328975" y="49255"/>
                </a:lnTo>
                <a:lnTo>
                  <a:pt x="1328975" y="238233"/>
                </a:lnTo>
                <a:lnTo>
                  <a:pt x="1379235" y="238233"/>
                </a:lnTo>
                <a:lnTo>
                  <a:pt x="1379235" y="49255"/>
                </a:lnTo>
                <a:close/>
              </a:path>
              <a:path w="2568575" h="271779">
                <a:moveTo>
                  <a:pt x="1483284" y="3685"/>
                </a:moveTo>
                <a:lnTo>
                  <a:pt x="1433349" y="3685"/>
                </a:lnTo>
                <a:lnTo>
                  <a:pt x="1433349" y="238233"/>
                </a:lnTo>
                <a:lnTo>
                  <a:pt x="1483284" y="238233"/>
                </a:lnTo>
                <a:lnTo>
                  <a:pt x="1483284" y="139053"/>
                </a:lnTo>
                <a:lnTo>
                  <a:pt x="1623332" y="139053"/>
                </a:lnTo>
                <a:lnTo>
                  <a:pt x="1623332" y="93149"/>
                </a:lnTo>
                <a:lnTo>
                  <a:pt x="1483284" y="93149"/>
                </a:lnTo>
                <a:lnTo>
                  <a:pt x="1483284" y="3685"/>
                </a:lnTo>
                <a:close/>
              </a:path>
              <a:path w="2568575" h="271779">
                <a:moveTo>
                  <a:pt x="1623332" y="139053"/>
                </a:moveTo>
                <a:lnTo>
                  <a:pt x="1573082" y="139053"/>
                </a:lnTo>
                <a:lnTo>
                  <a:pt x="1573082" y="238233"/>
                </a:lnTo>
                <a:lnTo>
                  <a:pt x="1623332" y="238233"/>
                </a:lnTo>
                <a:lnTo>
                  <a:pt x="1623332" y="139053"/>
                </a:lnTo>
                <a:close/>
              </a:path>
              <a:path w="2568575" h="271779">
                <a:moveTo>
                  <a:pt x="1623332" y="3685"/>
                </a:moveTo>
                <a:lnTo>
                  <a:pt x="1573082" y="3685"/>
                </a:lnTo>
                <a:lnTo>
                  <a:pt x="1573082" y="93149"/>
                </a:lnTo>
                <a:lnTo>
                  <a:pt x="1623332" y="93149"/>
                </a:lnTo>
                <a:lnTo>
                  <a:pt x="1623332" y="3685"/>
                </a:lnTo>
                <a:close/>
              </a:path>
              <a:path w="2568575" h="271779">
                <a:moveTo>
                  <a:pt x="1784678" y="0"/>
                </a:moveTo>
                <a:lnTo>
                  <a:pt x="1739569" y="7539"/>
                </a:lnTo>
                <a:lnTo>
                  <a:pt x="1701244" y="30491"/>
                </a:lnTo>
                <a:lnTo>
                  <a:pt x="1674001" y="69631"/>
                </a:lnTo>
                <a:lnTo>
                  <a:pt x="1664389" y="120959"/>
                </a:lnTo>
                <a:lnTo>
                  <a:pt x="1666546" y="147765"/>
                </a:lnTo>
                <a:lnTo>
                  <a:pt x="1683803" y="192329"/>
                </a:lnTo>
                <a:lnTo>
                  <a:pt x="1717268" y="224160"/>
                </a:lnTo>
                <a:lnTo>
                  <a:pt x="1759652" y="240244"/>
                </a:lnTo>
                <a:lnTo>
                  <a:pt x="1783673" y="242254"/>
                </a:lnTo>
                <a:lnTo>
                  <a:pt x="1809076" y="240139"/>
                </a:lnTo>
                <a:lnTo>
                  <a:pt x="1832008" y="233794"/>
                </a:lnTo>
                <a:lnTo>
                  <a:pt x="1852468" y="223218"/>
                </a:lnTo>
                <a:lnTo>
                  <a:pt x="1870456" y="208412"/>
                </a:lnTo>
                <a:lnTo>
                  <a:pt x="1880194" y="196350"/>
                </a:lnTo>
                <a:lnTo>
                  <a:pt x="1784343" y="196350"/>
                </a:lnTo>
                <a:lnTo>
                  <a:pt x="1770060" y="195135"/>
                </a:lnTo>
                <a:lnTo>
                  <a:pt x="1734753" y="176916"/>
                </a:lnTo>
                <a:lnTo>
                  <a:pt x="1716219" y="138153"/>
                </a:lnTo>
                <a:lnTo>
                  <a:pt x="1714984" y="120959"/>
                </a:lnTo>
                <a:lnTo>
                  <a:pt x="1716240" y="104206"/>
                </a:lnTo>
                <a:lnTo>
                  <a:pt x="1735088" y="66008"/>
                </a:lnTo>
                <a:lnTo>
                  <a:pt x="1770523" y="47474"/>
                </a:lnTo>
                <a:lnTo>
                  <a:pt x="1784678" y="46239"/>
                </a:lnTo>
                <a:lnTo>
                  <a:pt x="1881150" y="46239"/>
                </a:lnTo>
                <a:lnTo>
                  <a:pt x="1875188" y="38742"/>
                </a:lnTo>
                <a:lnTo>
                  <a:pt x="1839524" y="12481"/>
                </a:lnTo>
                <a:lnTo>
                  <a:pt x="1796257" y="502"/>
                </a:lnTo>
                <a:lnTo>
                  <a:pt x="1784678" y="0"/>
                </a:lnTo>
                <a:close/>
              </a:path>
              <a:path w="2568575" h="271779">
                <a:moveTo>
                  <a:pt x="1881150" y="46239"/>
                </a:moveTo>
                <a:lnTo>
                  <a:pt x="1784678" y="46239"/>
                </a:lnTo>
                <a:lnTo>
                  <a:pt x="1798688" y="47474"/>
                </a:lnTo>
                <a:lnTo>
                  <a:pt x="1811567" y="51181"/>
                </a:lnTo>
                <a:lnTo>
                  <a:pt x="1842729" y="76730"/>
                </a:lnTo>
                <a:lnTo>
                  <a:pt x="1854037" y="120959"/>
                </a:lnTo>
                <a:lnTo>
                  <a:pt x="1852781" y="138153"/>
                </a:lnTo>
                <a:lnTo>
                  <a:pt x="1833933" y="176916"/>
                </a:lnTo>
                <a:lnTo>
                  <a:pt x="1798498" y="195135"/>
                </a:lnTo>
                <a:lnTo>
                  <a:pt x="1784343" y="196350"/>
                </a:lnTo>
                <a:lnTo>
                  <a:pt x="1880194" y="196350"/>
                </a:lnTo>
                <a:lnTo>
                  <a:pt x="1885113" y="190256"/>
                </a:lnTo>
                <a:lnTo>
                  <a:pt x="1895584" y="169628"/>
                </a:lnTo>
                <a:lnTo>
                  <a:pt x="1901868" y="146529"/>
                </a:lnTo>
                <a:lnTo>
                  <a:pt x="1903962" y="120959"/>
                </a:lnTo>
                <a:lnTo>
                  <a:pt x="1903334" y="107033"/>
                </a:lnTo>
                <a:lnTo>
                  <a:pt x="1893910" y="69024"/>
                </a:lnTo>
                <a:lnTo>
                  <a:pt x="1882349" y="47747"/>
                </a:lnTo>
                <a:lnTo>
                  <a:pt x="1881150" y="46239"/>
                </a:lnTo>
                <a:close/>
              </a:path>
              <a:path w="2568575" h="271779">
                <a:moveTo>
                  <a:pt x="2052010" y="1340"/>
                </a:moveTo>
                <a:lnTo>
                  <a:pt x="2006437" y="8963"/>
                </a:lnTo>
                <a:lnTo>
                  <a:pt x="1967563" y="33171"/>
                </a:lnTo>
                <a:lnTo>
                  <a:pt x="1940926" y="71285"/>
                </a:lnTo>
                <a:lnTo>
                  <a:pt x="1932045" y="121294"/>
                </a:lnTo>
                <a:lnTo>
                  <a:pt x="1932675" y="135053"/>
                </a:lnTo>
                <a:lnTo>
                  <a:pt x="1942108" y="172560"/>
                </a:lnTo>
                <a:lnTo>
                  <a:pt x="1968903" y="210423"/>
                </a:lnTo>
                <a:lnTo>
                  <a:pt x="2007101" y="232872"/>
                </a:lnTo>
                <a:lnTo>
                  <a:pt x="2052010" y="240579"/>
                </a:lnTo>
                <a:lnTo>
                  <a:pt x="2071528" y="239197"/>
                </a:lnTo>
                <a:lnTo>
                  <a:pt x="2123045" y="218464"/>
                </a:lnTo>
                <a:lnTo>
                  <a:pt x="2144996" y="195009"/>
                </a:lnTo>
                <a:lnTo>
                  <a:pt x="2051675" y="195009"/>
                </a:lnTo>
                <a:lnTo>
                  <a:pt x="2036994" y="193669"/>
                </a:lnTo>
                <a:lnTo>
                  <a:pt x="2001750" y="173565"/>
                </a:lnTo>
                <a:lnTo>
                  <a:pt x="1983835" y="136121"/>
                </a:lnTo>
                <a:lnTo>
                  <a:pt x="1982641" y="121294"/>
                </a:lnTo>
                <a:lnTo>
                  <a:pt x="1983835" y="105358"/>
                </a:lnTo>
                <a:lnTo>
                  <a:pt x="2001750" y="67348"/>
                </a:lnTo>
                <a:lnTo>
                  <a:pt x="2037184" y="47872"/>
                </a:lnTo>
                <a:lnTo>
                  <a:pt x="2052010" y="46574"/>
                </a:lnTo>
                <a:lnTo>
                  <a:pt x="2144988" y="46574"/>
                </a:lnTo>
                <a:lnTo>
                  <a:pt x="2135665" y="34574"/>
                </a:lnTo>
                <a:lnTo>
                  <a:pt x="2121694" y="22784"/>
                </a:lnTo>
                <a:lnTo>
                  <a:pt x="2105782" y="13402"/>
                </a:lnTo>
                <a:lnTo>
                  <a:pt x="2088863" y="6701"/>
                </a:lnTo>
                <a:lnTo>
                  <a:pt x="2070938" y="2680"/>
                </a:lnTo>
                <a:lnTo>
                  <a:pt x="2052010" y="1340"/>
                </a:lnTo>
                <a:close/>
              </a:path>
              <a:path w="2568575" h="271779">
                <a:moveTo>
                  <a:pt x="2160897" y="152791"/>
                </a:moveTo>
                <a:lnTo>
                  <a:pt x="2112647" y="152791"/>
                </a:lnTo>
                <a:lnTo>
                  <a:pt x="2109133" y="162550"/>
                </a:lnTo>
                <a:lnTo>
                  <a:pt x="2104276" y="171052"/>
                </a:lnTo>
                <a:lnTo>
                  <a:pt x="2072612" y="192329"/>
                </a:lnTo>
                <a:lnTo>
                  <a:pt x="2051675" y="195009"/>
                </a:lnTo>
                <a:lnTo>
                  <a:pt x="2144996" y="195009"/>
                </a:lnTo>
                <a:lnTo>
                  <a:pt x="2147916" y="190989"/>
                </a:lnTo>
                <a:lnTo>
                  <a:pt x="2155893" y="173230"/>
                </a:lnTo>
                <a:lnTo>
                  <a:pt x="2160897" y="152791"/>
                </a:lnTo>
                <a:close/>
              </a:path>
              <a:path w="2568575" h="271779">
                <a:moveTo>
                  <a:pt x="2144988" y="46574"/>
                </a:moveTo>
                <a:lnTo>
                  <a:pt x="2052010" y="46574"/>
                </a:lnTo>
                <a:lnTo>
                  <a:pt x="2072447" y="48961"/>
                </a:lnTo>
                <a:lnTo>
                  <a:pt x="2089198" y="56123"/>
                </a:lnTo>
                <a:lnTo>
                  <a:pt x="2102266" y="68060"/>
                </a:lnTo>
                <a:lnTo>
                  <a:pt x="2111652" y="84772"/>
                </a:lnTo>
                <a:lnTo>
                  <a:pt x="2160237" y="84772"/>
                </a:lnTo>
                <a:lnTo>
                  <a:pt x="2154937" y="65568"/>
                </a:lnTo>
                <a:lnTo>
                  <a:pt x="2146746" y="48836"/>
                </a:lnTo>
                <a:lnTo>
                  <a:pt x="2144988" y="46574"/>
                </a:lnTo>
                <a:close/>
              </a:path>
              <a:path w="2568575" h="271779">
                <a:moveTo>
                  <a:pt x="2290150" y="47244"/>
                </a:moveTo>
                <a:lnTo>
                  <a:pt x="2241565" y="47244"/>
                </a:lnTo>
                <a:lnTo>
                  <a:pt x="2241565" y="238233"/>
                </a:lnTo>
                <a:lnTo>
                  <a:pt x="2290150" y="238233"/>
                </a:lnTo>
                <a:lnTo>
                  <a:pt x="2290150" y="47244"/>
                </a:lnTo>
                <a:close/>
              </a:path>
              <a:path w="2568575" h="271779">
                <a:moveTo>
                  <a:pt x="2352472" y="3685"/>
                </a:moveTo>
                <a:lnTo>
                  <a:pt x="2178907" y="3685"/>
                </a:lnTo>
                <a:lnTo>
                  <a:pt x="2178907" y="47244"/>
                </a:lnTo>
                <a:lnTo>
                  <a:pt x="2352472" y="47244"/>
                </a:lnTo>
                <a:lnTo>
                  <a:pt x="2352472" y="3685"/>
                </a:lnTo>
                <a:close/>
              </a:path>
              <a:path w="2568575" h="271779">
                <a:moveTo>
                  <a:pt x="2434470" y="3685"/>
                </a:moveTo>
                <a:lnTo>
                  <a:pt x="2385550" y="3685"/>
                </a:lnTo>
                <a:lnTo>
                  <a:pt x="2385550" y="238233"/>
                </a:lnTo>
                <a:lnTo>
                  <a:pt x="2484730" y="238233"/>
                </a:lnTo>
                <a:lnTo>
                  <a:pt x="2502990" y="236746"/>
                </a:lnTo>
                <a:lnTo>
                  <a:pt x="2545713" y="214443"/>
                </a:lnTo>
                <a:lnTo>
                  <a:pt x="2559592" y="194004"/>
                </a:lnTo>
                <a:lnTo>
                  <a:pt x="2434470" y="194004"/>
                </a:lnTo>
                <a:lnTo>
                  <a:pt x="2434470" y="121294"/>
                </a:lnTo>
                <a:lnTo>
                  <a:pt x="2559903" y="121294"/>
                </a:lnTo>
                <a:lnTo>
                  <a:pt x="2555533" y="112855"/>
                </a:lnTo>
                <a:lnTo>
                  <a:pt x="2519242" y="82929"/>
                </a:lnTo>
                <a:lnTo>
                  <a:pt x="2484730" y="77065"/>
                </a:lnTo>
                <a:lnTo>
                  <a:pt x="2434470" y="77065"/>
                </a:lnTo>
                <a:lnTo>
                  <a:pt x="2434470" y="3685"/>
                </a:lnTo>
                <a:close/>
              </a:path>
              <a:path w="2568575" h="271779">
                <a:moveTo>
                  <a:pt x="2559903" y="121294"/>
                </a:moveTo>
                <a:lnTo>
                  <a:pt x="2484730" y="121294"/>
                </a:lnTo>
                <a:lnTo>
                  <a:pt x="2492208" y="121944"/>
                </a:lnTo>
                <a:lnTo>
                  <a:pt x="2498889" y="123891"/>
                </a:lnTo>
                <a:lnTo>
                  <a:pt x="2519912" y="157147"/>
                </a:lnTo>
                <a:lnTo>
                  <a:pt x="2519451" y="164560"/>
                </a:lnTo>
                <a:lnTo>
                  <a:pt x="2492373" y="193334"/>
                </a:lnTo>
                <a:lnTo>
                  <a:pt x="2484730" y="194004"/>
                </a:lnTo>
                <a:lnTo>
                  <a:pt x="2559592" y="194004"/>
                </a:lnTo>
                <a:lnTo>
                  <a:pt x="2562548" y="188224"/>
                </a:lnTo>
                <a:lnTo>
                  <a:pt x="2566759" y="173293"/>
                </a:lnTo>
                <a:lnTo>
                  <a:pt x="2568162" y="157147"/>
                </a:lnTo>
                <a:lnTo>
                  <a:pt x="2566759" y="141168"/>
                </a:lnTo>
                <a:lnTo>
                  <a:pt x="2562548" y="126404"/>
                </a:lnTo>
                <a:lnTo>
                  <a:pt x="2559903" y="121294"/>
                </a:lnTo>
                <a:close/>
              </a:path>
            </a:pathLst>
          </a:custGeom>
          <a:solidFill>
            <a:srgbClr val="77DB72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157691" y="2451932"/>
            <a:ext cx="4262990" cy="272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224973" y="9345269"/>
            <a:ext cx="2879126" cy="20077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9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060" y="607805"/>
            <a:ext cx="8137426" cy="633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073136" y="740137"/>
            <a:ext cx="237490" cy="90524"/>
            <a:chOff x="19073136" y="737239"/>
            <a:chExt cx="237490" cy="90170"/>
          </a:xfrm>
        </p:grpSpPr>
        <p:sp>
          <p:nvSpPr>
            <p:cNvPr id="4" name="object 4"/>
            <p:cNvSpPr/>
            <p:nvPr/>
          </p:nvSpPr>
          <p:spPr>
            <a:xfrm>
              <a:off x="19073136" y="737796"/>
              <a:ext cx="65537" cy="896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9170725" y="737239"/>
              <a:ext cx="139785" cy="90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18956209" y="861635"/>
            <a:ext cx="71755" cy="90524"/>
          </a:xfrm>
          <a:custGeom>
            <a:avLst/>
            <a:gdLst/>
            <a:ahLst/>
            <a:cxnLst/>
            <a:rect l="l" t="t" r="r" b="b"/>
            <a:pathLst>
              <a:path w="71755" h="90169">
                <a:moveTo>
                  <a:pt x="71689" y="0"/>
                </a:moveTo>
                <a:lnTo>
                  <a:pt x="58796" y="0"/>
                </a:lnTo>
                <a:lnTo>
                  <a:pt x="35791" y="45635"/>
                </a:lnTo>
                <a:lnTo>
                  <a:pt x="12893" y="0"/>
                </a:lnTo>
                <a:lnTo>
                  <a:pt x="0" y="0"/>
                </a:lnTo>
                <a:lnTo>
                  <a:pt x="29264" y="58529"/>
                </a:lnTo>
                <a:lnTo>
                  <a:pt x="13481" y="89719"/>
                </a:lnTo>
                <a:lnTo>
                  <a:pt x="26428" y="89719"/>
                </a:lnTo>
                <a:lnTo>
                  <a:pt x="71689" y="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316898" y="861652"/>
            <a:ext cx="125438" cy="90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015336" y="861635"/>
            <a:ext cx="86360" cy="90524"/>
          </a:xfrm>
          <a:custGeom>
            <a:avLst/>
            <a:gdLst/>
            <a:ahLst/>
            <a:cxnLst/>
            <a:rect l="l" t="t" r="r" b="b"/>
            <a:pathLst>
              <a:path w="86359" h="90169">
                <a:moveTo>
                  <a:pt x="85867" y="78270"/>
                </a:moveTo>
                <a:lnTo>
                  <a:pt x="0" y="78270"/>
                </a:lnTo>
                <a:lnTo>
                  <a:pt x="0" y="89719"/>
                </a:lnTo>
                <a:lnTo>
                  <a:pt x="85867" y="89719"/>
                </a:lnTo>
                <a:lnTo>
                  <a:pt x="85867" y="78270"/>
                </a:lnTo>
                <a:close/>
              </a:path>
              <a:path w="86359" h="90169">
                <a:moveTo>
                  <a:pt x="75755" y="0"/>
                </a:moveTo>
                <a:lnTo>
                  <a:pt x="27980" y="0"/>
                </a:lnTo>
                <a:lnTo>
                  <a:pt x="12304" y="78270"/>
                </a:lnTo>
                <a:lnTo>
                  <a:pt x="24288" y="78270"/>
                </a:lnTo>
                <a:lnTo>
                  <a:pt x="37717" y="11609"/>
                </a:lnTo>
                <a:lnTo>
                  <a:pt x="75755" y="11609"/>
                </a:lnTo>
                <a:lnTo>
                  <a:pt x="75755" y="0"/>
                </a:lnTo>
                <a:close/>
              </a:path>
              <a:path w="86359" h="90169">
                <a:moveTo>
                  <a:pt x="75755" y="11609"/>
                </a:moveTo>
                <a:lnTo>
                  <a:pt x="63932" y="11609"/>
                </a:lnTo>
                <a:lnTo>
                  <a:pt x="63932" y="78270"/>
                </a:lnTo>
                <a:lnTo>
                  <a:pt x="75755" y="78270"/>
                </a:lnTo>
                <a:lnTo>
                  <a:pt x="75755" y="11609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763852" y="399460"/>
            <a:ext cx="890269" cy="893768"/>
          </a:xfrm>
          <a:custGeom>
            <a:avLst/>
            <a:gdLst/>
            <a:ahLst/>
            <a:cxnLst/>
            <a:rect l="l" t="t" r="r" b="b"/>
            <a:pathLst>
              <a:path w="890269" h="890269">
                <a:moveTo>
                  <a:pt x="761085" y="339991"/>
                </a:moveTo>
                <a:lnTo>
                  <a:pt x="750011" y="339991"/>
                </a:lnTo>
                <a:lnTo>
                  <a:pt x="750011" y="363207"/>
                </a:lnTo>
                <a:lnTo>
                  <a:pt x="740219" y="363207"/>
                </a:lnTo>
                <a:lnTo>
                  <a:pt x="740219" y="342874"/>
                </a:lnTo>
                <a:lnTo>
                  <a:pt x="729208" y="342874"/>
                </a:lnTo>
                <a:lnTo>
                  <a:pt x="729208" y="363207"/>
                </a:lnTo>
                <a:lnTo>
                  <a:pt x="720267" y="363207"/>
                </a:lnTo>
                <a:lnTo>
                  <a:pt x="720267" y="339991"/>
                </a:lnTo>
                <a:lnTo>
                  <a:pt x="709193" y="339991"/>
                </a:lnTo>
                <a:lnTo>
                  <a:pt x="709193" y="374332"/>
                </a:lnTo>
                <a:lnTo>
                  <a:pt x="761085" y="374332"/>
                </a:lnTo>
                <a:lnTo>
                  <a:pt x="761085" y="339991"/>
                </a:lnTo>
                <a:close/>
              </a:path>
              <a:path w="890269" h="890269">
                <a:moveTo>
                  <a:pt x="761136" y="464273"/>
                </a:moveTo>
                <a:lnTo>
                  <a:pt x="759320" y="462140"/>
                </a:lnTo>
                <a:lnTo>
                  <a:pt x="755256" y="457377"/>
                </a:lnTo>
                <a:lnTo>
                  <a:pt x="750176" y="457377"/>
                </a:lnTo>
                <a:lnTo>
                  <a:pt x="750176" y="468401"/>
                </a:lnTo>
                <a:lnTo>
                  <a:pt x="750176" y="481774"/>
                </a:lnTo>
                <a:lnTo>
                  <a:pt x="740333" y="481774"/>
                </a:lnTo>
                <a:lnTo>
                  <a:pt x="740333" y="470585"/>
                </a:lnTo>
                <a:lnTo>
                  <a:pt x="740333" y="468401"/>
                </a:lnTo>
                <a:lnTo>
                  <a:pt x="750176" y="468401"/>
                </a:lnTo>
                <a:lnTo>
                  <a:pt x="750176" y="457377"/>
                </a:lnTo>
                <a:lnTo>
                  <a:pt x="745363" y="457377"/>
                </a:lnTo>
                <a:lnTo>
                  <a:pt x="740549" y="457327"/>
                </a:lnTo>
                <a:lnTo>
                  <a:pt x="736587" y="458978"/>
                </a:lnTo>
                <a:lnTo>
                  <a:pt x="733806" y="462140"/>
                </a:lnTo>
                <a:lnTo>
                  <a:pt x="731291" y="460375"/>
                </a:lnTo>
                <a:lnTo>
                  <a:pt x="729411" y="459828"/>
                </a:lnTo>
                <a:lnTo>
                  <a:pt x="729411" y="470585"/>
                </a:lnTo>
                <a:lnTo>
                  <a:pt x="729411" y="481774"/>
                </a:lnTo>
                <a:lnTo>
                  <a:pt x="720217" y="481774"/>
                </a:lnTo>
                <a:lnTo>
                  <a:pt x="720217" y="470585"/>
                </a:lnTo>
                <a:lnTo>
                  <a:pt x="729411" y="470585"/>
                </a:lnTo>
                <a:lnTo>
                  <a:pt x="729411" y="459828"/>
                </a:lnTo>
                <a:lnTo>
                  <a:pt x="728179" y="459460"/>
                </a:lnTo>
                <a:lnTo>
                  <a:pt x="715187" y="459460"/>
                </a:lnTo>
                <a:lnTo>
                  <a:pt x="709295" y="466255"/>
                </a:lnTo>
                <a:lnTo>
                  <a:pt x="709295" y="492899"/>
                </a:lnTo>
                <a:lnTo>
                  <a:pt x="761136" y="492899"/>
                </a:lnTo>
                <a:lnTo>
                  <a:pt x="761136" y="481774"/>
                </a:lnTo>
                <a:lnTo>
                  <a:pt x="761136" y="468401"/>
                </a:lnTo>
                <a:lnTo>
                  <a:pt x="761136" y="464273"/>
                </a:lnTo>
                <a:close/>
              </a:path>
              <a:path w="890269" h="890269">
                <a:moveTo>
                  <a:pt x="761746" y="417995"/>
                </a:moveTo>
                <a:lnTo>
                  <a:pt x="759688" y="407784"/>
                </a:lnTo>
                <a:lnTo>
                  <a:pt x="756539" y="403174"/>
                </a:lnTo>
                <a:lnTo>
                  <a:pt x="754049" y="399542"/>
                </a:lnTo>
                <a:lnTo>
                  <a:pt x="750557" y="397268"/>
                </a:lnTo>
                <a:lnTo>
                  <a:pt x="750557" y="409651"/>
                </a:lnTo>
                <a:lnTo>
                  <a:pt x="750557" y="426339"/>
                </a:lnTo>
                <a:lnTo>
                  <a:pt x="743826" y="432866"/>
                </a:lnTo>
                <a:lnTo>
                  <a:pt x="726592" y="432866"/>
                </a:lnTo>
                <a:lnTo>
                  <a:pt x="719797" y="426339"/>
                </a:lnTo>
                <a:lnTo>
                  <a:pt x="719797" y="409651"/>
                </a:lnTo>
                <a:lnTo>
                  <a:pt x="726592" y="403174"/>
                </a:lnTo>
                <a:lnTo>
                  <a:pt x="743877" y="403174"/>
                </a:lnTo>
                <a:lnTo>
                  <a:pt x="750557" y="409651"/>
                </a:lnTo>
                <a:lnTo>
                  <a:pt x="750557" y="397268"/>
                </a:lnTo>
                <a:lnTo>
                  <a:pt x="745629" y="394055"/>
                </a:lnTo>
                <a:lnTo>
                  <a:pt x="735203" y="392049"/>
                </a:lnTo>
                <a:lnTo>
                  <a:pt x="724789" y="394055"/>
                </a:lnTo>
                <a:lnTo>
                  <a:pt x="716356" y="399567"/>
                </a:lnTo>
                <a:lnTo>
                  <a:pt x="710730" y="407809"/>
                </a:lnTo>
                <a:lnTo>
                  <a:pt x="708672" y="417995"/>
                </a:lnTo>
                <a:lnTo>
                  <a:pt x="710742" y="428218"/>
                </a:lnTo>
                <a:lnTo>
                  <a:pt x="716356" y="436460"/>
                </a:lnTo>
                <a:lnTo>
                  <a:pt x="724789" y="441985"/>
                </a:lnTo>
                <a:lnTo>
                  <a:pt x="735203" y="444004"/>
                </a:lnTo>
                <a:lnTo>
                  <a:pt x="745642" y="441985"/>
                </a:lnTo>
                <a:lnTo>
                  <a:pt x="754062" y="436460"/>
                </a:lnTo>
                <a:lnTo>
                  <a:pt x="756513" y="432866"/>
                </a:lnTo>
                <a:lnTo>
                  <a:pt x="759688" y="428205"/>
                </a:lnTo>
                <a:lnTo>
                  <a:pt x="761746" y="417995"/>
                </a:lnTo>
                <a:close/>
              </a:path>
              <a:path w="890269" h="890269">
                <a:moveTo>
                  <a:pt x="890028" y="445020"/>
                </a:moveTo>
                <a:lnTo>
                  <a:pt x="887412" y="396519"/>
                </a:lnTo>
                <a:lnTo>
                  <a:pt x="879767" y="349542"/>
                </a:lnTo>
                <a:lnTo>
                  <a:pt x="877354" y="340766"/>
                </a:lnTo>
                <a:lnTo>
                  <a:pt x="877354" y="445020"/>
                </a:lnTo>
                <a:lnTo>
                  <a:pt x="874560" y="494271"/>
                </a:lnTo>
                <a:lnTo>
                  <a:pt x="866406" y="541909"/>
                </a:lnTo>
                <a:lnTo>
                  <a:pt x="853173" y="587641"/>
                </a:lnTo>
                <a:lnTo>
                  <a:pt x="835190" y="631151"/>
                </a:lnTo>
                <a:lnTo>
                  <a:pt x="812749" y="672147"/>
                </a:lnTo>
                <a:lnTo>
                  <a:pt x="786168" y="710311"/>
                </a:lnTo>
                <a:lnTo>
                  <a:pt x="755738" y="745337"/>
                </a:lnTo>
                <a:lnTo>
                  <a:pt x="721817" y="776884"/>
                </a:lnTo>
                <a:lnTo>
                  <a:pt x="721817" y="536067"/>
                </a:lnTo>
                <a:lnTo>
                  <a:pt x="761098" y="536067"/>
                </a:lnTo>
                <a:lnTo>
                  <a:pt x="761098" y="524891"/>
                </a:lnTo>
                <a:lnTo>
                  <a:pt x="721817" y="524891"/>
                </a:lnTo>
                <a:lnTo>
                  <a:pt x="721817" y="510717"/>
                </a:lnTo>
                <a:lnTo>
                  <a:pt x="709256" y="510717"/>
                </a:lnTo>
                <a:lnTo>
                  <a:pt x="709256" y="787044"/>
                </a:lnTo>
                <a:lnTo>
                  <a:pt x="670547" y="813790"/>
                </a:lnTo>
                <a:lnTo>
                  <a:pt x="628942" y="836282"/>
                </a:lnTo>
                <a:lnTo>
                  <a:pt x="584784" y="854214"/>
                </a:lnTo>
                <a:lnTo>
                  <a:pt x="538378" y="867232"/>
                </a:lnTo>
                <a:lnTo>
                  <a:pt x="538378" y="538480"/>
                </a:lnTo>
                <a:lnTo>
                  <a:pt x="528256" y="538480"/>
                </a:lnTo>
                <a:lnTo>
                  <a:pt x="528256" y="460311"/>
                </a:lnTo>
                <a:lnTo>
                  <a:pt x="516432" y="460311"/>
                </a:lnTo>
                <a:lnTo>
                  <a:pt x="516432" y="538480"/>
                </a:lnTo>
                <a:lnTo>
                  <a:pt x="480644" y="538480"/>
                </a:lnTo>
                <a:lnTo>
                  <a:pt x="480644" y="460311"/>
                </a:lnTo>
                <a:lnTo>
                  <a:pt x="468934" y="460311"/>
                </a:lnTo>
                <a:lnTo>
                  <a:pt x="468934" y="538480"/>
                </a:lnTo>
                <a:lnTo>
                  <a:pt x="433133" y="538480"/>
                </a:lnTo>
                <a:lnTo>
                  <a:pt x="433133" y="460311"/>
                </a:lnTo>
                <a:lnTo>
                  <a:pt x="421424" y="460311"/>
                </a:lnTo>
                <a:lnTo>
                  <a:pt x="421424" y="550037"/>
                </a:lnTo>
                <a:lnTo>
                  <a:pt x="525805" y="550037"/>
                </a:lnTo>
                <a:lnTo>
                  <a:pt x="525805" y="869810"/>
                </a:lnTo>
                <a:lnTo>
                  <a:pt x="506031" y="873086"/>
                </a:lnTo>
                <a:lnTo>
                  <a:pt x="485978" y="875474"/>
                </a:lnTo>
                <a:lnTo>
                  <a:pt x="465645" y="876909"/>
                </a:lnTo>
                <a:lnTo>
                  <a:pt x="445071" y="877404"/>
                </a:lnTo>
                <a:lnTo>
                  <a:pt x="387350" y="873569"/>
                </a:lnTo>
                <a:lnTo>
                  <a:pt x="331927" y="862380"/>
                </a:lnTo>
                <a:lnTo>
                  <a:pt x="279298" y="844359"/>
                </a:lnTo>
                <a:lnTo>
                  <a:pt x="229946" y="820000"/>
                </a:lnTo>
                <a:lnTo>
                  <a:pt x="233210" y="813523"/>
                </a:lnTo>
                <a:lnTo>
                  <a:pt x="388150" y="506006"/>
                </a:lnTo>
                <a:lnTo>
                  <a:pt x="411149" y="460375"/>
                </a:lnTo>
                <a:lnTo>
                  <a:pt x="398208" y="460375"/>
                </a:lnTo>
                <a:lnTo>
                  <a:pt x="375196" y="506006"/>
                </a:lnTo>
                <a:lnTo>
                  <a:pt x="352298" y="460375"/>
                </a:lnTo>
                <a:lnTo>
                  <a:pt x="339407" y="460375"/>
                </a:lnTo>
                <a:lnTo>
                  <a:pt x="368084" y="517728"/>
                </a:lnTo>
                <a:lnTo>
                  <a:pt x="219036" y="813523"/>
                </a:lnTo>
                <a:lnTo>
                  <a:pt x="198640" y="800163"/>
                </a:lnTo>
                <a:lnTo>
                  <a:pt x="179057" y="785698"/>
                </a:lnTo>
                <a:lnTo>
                  <a:pt x="160337" y="770178"/>
                </a:lnTo>
                <a:lnTo>
                  <a:pt x="142519" y="753656"/>
                </a:lnTo>
                <a:lnTo>
                  <a:pt x="142519" y="740816"/>
                </a:lnTo>
                <a:lnTo>
                  <a:pt x="142519" y="550087"/>
                </a:lnTo>
                <a:lnTo>
                  <a:pt x="160121" y="550087"/>
                </a:lnTo>
                <a:lnTo>
                  <a:pt x="171754" y="548093"/>
                </a:lnTo>
                <a:lnTo>
                  <a:pt x="180835" y="542493"/>
                </a:lnTo>
                <a:lnTo>
                  <a:pt x="183489" y="538645"/>
                </a:lnTo>
                <a:lnTo>
                  <a:pt x="186740" y="533908"/>
                </a:lnTo>
                <a:lnTo>
                  <a:pt x="188861" y="522909"/>
                </a:lnTo>
                <a:lnTo>
                  <a:pt x="186740" y="511898"/>
                </a:lnTo>
                <a:lnTo>
                  <a:pt x="183438" y="507072"/>
                </a:lnTo>
                <a:lnTo>
                  <a:pt x="180835" y="503275"/>
                </a:lnTo>
                <a:lnTo>
                  <a:pt x="177241" y="501053"/>
                </a:lnTo>
                <a:lnTo>
                  <a:pt x="177241" y="513118"/>
                </a:lnTo>
                <a:lnTo>
                  <a:pt x="177241" y="532701"/>
                </a:lnTo>
                <a:lnTo>
                  <a:pt x="170510" y="538645"/>
                </a:lnTo>
                <a:lnTo>
                  <a:pt x="141566" y="538645"/>
                </a:lnTo>
                <a:lnTo>
                  <a:pt x="141566" y="507072"/>
                </a:lnTo>
                <a:lnTo>
                  <a:pt x="170662" y="507072"/>
                </a:lnTo>
                <a:lnTo>
                  <a:pt x="177241" y="513118"/>
                </a:lnTo>
                <a:lnTo>
                  <a:pt x="177241" y="501053"/>
                </a:lnTo>
                <a:lnTo>
                  <a:pt x="171754" y="497636"/>
                </a:lnTo>
                <a:lnTo>
                  <a:pt x="160121" y="495630"/>
                </a:lnTo>
                <a:lnTo>
                  <a:pt x="141566" y="495630"/>
                </a:lnTo>
                <a:lnTo>
                  <a:pt x="141566" y="471868"/>
                </a:lnTo>
                <a:lnTo>
                  <a:pt x="182118" y="471868"/>
                </a:lnTo>
                <a:lnTo>
                  <a:pt x="182118" y="460425"/>
                </a:lnTo>
                <a:lnTo>
                  <a:pt x="129844" y="460425"/>
                </a:lnTo>
                <a:lnTo>
                  <a:pt x="129844" y="740816"/>
                </a:lnTo>
                <a:lnTo>
                  <a:pt x="100482" y="706031"/>
                </a:lnTo>
                <a:lnTo>
                  <a:pt x="74841" y="668286"/>
                </a:lnTo>
                <a:lnTo>
                  <a:pt x="53213" y="627849"/>
                </a:lnTo>
                <a:lnTo>
                  <a:pt x="35890" y="585025"/>
                </a:lnTo>
                <a:lnTo>
                  <a:pt x="23152" y="540080"/>
                </a:lnTo>
                <a:lnTo>
                  <a:pt x="15303" y="493318"/>
                </a:lnTo>
                <a:lnTo>
                  <a:pt x="12623" y="445020"/>
                </a:lnTo>
                <a:lnTo>
                  <a:pt x="15303" y="396709"/>
                </a:lnTo>
                <a:lnTo>
                  <a:pt x="23152" y="349948"/>
                </a:lnTo>
                <a:lnTo>
                  <a:pt x="35890" y="305015"/>
                </a:lnTo>
                <a:lnTo>
                  <a:pt x="53213" y="262191"/>
                </a:lnTo>
                <a:lnTo>
                  <a:pt x="74841" y="221767"/>
                </a:lnTo>
                <a:lnTo>
                  <a:pt x="100482" y="184023"/>
                </a:lnTo>
                <a:lnTo>
                  <a:pt x="129844" y="149263"/>
                </a:lnTo>
                <a:lnTo>
                  <a:pt x="129844" y="429552"/>
                </a:lnTo>
                <a:lnTo>
                  <a:pt x="160070" y="429552"/>
                </a:lnTo>
                <a:lnTo>
                  <a:pt x="188747" y="402374"/>
                </a:lnTo>
                <a:lnTo>
                  <a:pt x="186651" y="391363"/>
                </a:lnTo>
                <a:lnTo>
                  <a:pt x="183426" y="386651"/>
                </a:lnTo>
                <a:lnTo>
                  <a:pt x="180746" y="382739"/>
                </a:lnTo>
                <a:lnTo>
                  <a:pt x="177190" y="380530"/>
                </a:lnTo>
                <a:lnTo>
                  <a:pt x="177190" y="392696"/>
                </a:lnTo>
                <a:lnTo>
                  <a:pt x="177190" y="412267"/>
                </a:lnTo>
                <a:lnTo>
                  <a:pt x="170459" y="418160"/>
                </a:lnTo>
                <a:lnTo>
                  <a:pt x="141566" y="418160"/>
                </a:lnTo>
                <a:lnTo>
                  <a:pt x="141566" y="386651"/>
                </a:lnTo>
                <a:lnTo>
                  <a:pt x="170611" y="386651"/>
                </a:lnTo>
                <a:lnTo>
                  <a:pt x="177190" y="392696"/>
                </a:lnTo>
                <a:lnTo>
                  <a:pt x="177190" y="380530"/>
                </a:lnTo>
                <a:lnTo>
                  <a:pt x="171691" y="377101"/>
                </a:lnTo>
                <a:lnTo>
                  <a:pt x="160070" y="375094"/>
                </a:lnTo>
                <a:lnTo>
                  <a:pt x="141566" y="375094"/>
                </a:lnTo>
                <a:lnTo>
                  <a:pt x="141566" y="351332"/>
                </a:lnTo>
                <a:lnTo>
                  <a:pt x="182067" y="351332"/>
                </a:lnTo>
                <a:lnTo>
                  <a:pt x="182067" y="339890"/>
                </a:lnTo>
                <a:lnTo>
                  <a:pt x="142468" y="339890"/>
                </a:lnTo>
                <a:lnTo>
                  <a:pt x="142468" y="149263"/>
                </a:lnTo>
                <a:lnTo>
                  <a:pt x="142468" y="136372"/>
                </a:lnTo>
                <a:lnTo>
                  <a:pt x="177634" y="105435"/>
                </a:lnTo>
                <a:lnTo>
                  <a:pt x="216001" y="78384"/>
                </a:lnTo>
                <a:lnTo>
                  <a:pt x="257276" y="55549"/>
                </a:lnTo>
                <a:lnTo>
                  <a:pt x="301129" y="37249"/>
                </a:lnTo>
                <a:lnTo>
                  <a:pt x="347243" y="23774"/>
                </a:lnTo>
                <a:lnTo>
                  <a:pt x="395312" y="15468"/>
                </a:lnTo>
                <a:lnTo>
                  <a:pt x="445020" y="12623"/>
                </a:lnTo>
                <a:lnTo>
                  <a:pt x="454418" y="12738"/>
                </a:lnTo>
                <a:lnTo>
                  <a:pt x="463753" y="13055"/>
                </a:lnTo>
                <a:lnTo>
                  <a:pt x="473036" y="13550"/>
                </a:lnTo>
                <a:lnTo>
                  <a:pt x="482244" y="14236"/>
                </a:lnTo>
                <a:lnTo>
                  <a:pt x="263410" y="351332"/>
                </a:lnTo>
                <a:lnTo>
                  <a:pt x="227266" y="406920"/>
                </a:lnTo>
                <a:lnTo>
                  <a:pt x="227266" y="339940"/>
                </a:lnTo>
                <a:lnTo>
                  <a:pt x="215557" y="339940"/>
                </a:lnTo>
                <a:lnTo>
                  <a:pt x="215557" y="429552"/>
                </a:lnTo>
                <a:lnTo>
                  <a:pt x="226415" y="429552"/>
                </a:lnTo>
                <a:lnTo>
                  <a:pt x="241122" y="406920"/>
                </a:lnTo>
                <a:lnTo>
                  <a:pt x="269798" y="362788"/>
                </a:lnTo>
                <a:lnTo>
                  <a:pt x="269798" y="429552"/>
                </a:lnTo>
                <a:lnTo>
                  <a:pt x="281622" y="429552"/>
                </a:lnTo>
                <a:lnTo>
                  <a:pt x="281622" y="362788"/>
                </a:lnTo>
                <a:lnTo>
                  <a:pt x="281622" y="346367"/>
                </a:lnTo>
                <a:lnTo>
                  <a:pt x="496379" y="15684"/>
                </a:lnTo>
                <a:lnTo>
                  <a:pt x="528955" y="20828"/>
                </a:lnTo>
                <a:lnTo>
                  <a:pt x="560692" y="28359"/>
                </a:lnTo>
                <a:lnTo>
                  <a:pt x="591489" y="38176"/>
                </a:lnTo>
                <a:lnTo>
                  <a:pt x="621245" y="50190"/>
                </a:lnTo>
                <a:lnTo>
                  <a:pt x="621245" y="429602"/>
                </a:lnTo>
                <a:lnTo>
                  <a:pt x="649122" y="429602"/>
                </a:lnTo>
                <a:lnTo>
                  <a:pt x="679665" y="404190"/>
                </a:lnTo>
                <a:lnTo>
                  <a:pt x="679640" y="394525"/>
                </a:lnTo>
                <a:lnTo>
                  <a:pt x="676973" y="389648"/>
                </a:lnTo>
                <a:lnTo>
                  <a:pt x="675652" y="387235"/>
                </a:lnTo>
                <a:lnTo>
                  <a:pt x="668108" y="382905"/>
                </a:lnTo>
                <a:lnTo>
                  <a:pt x="668108" y="389699"/>
                </a:lnTo>
                <a:lnTo>
                  <a:pt x="668108" y="410667"/>
                </a:lnTo>
                <a:lnTo>
                  <a:pt x="665911" y="418109"/>
                </a:lnTo>
                <a:lnTo>
                  <a:pt x="632955" y="418109"/>
                </a:lnTo>
                <a:lnTo>
                  <a:pt x="632955" y="389699"/>
                </a:lnTo>
                <a:lnTo>
                  <a:pt x="668108" y="389699"/>
                </a:lnTo>
                <a:lnTo>
                  <a:pt x="668108" y="382905"/>
                </a:lnTo>
                <a:lnTo>
                  <a:pt x="672973" y="378574"/>
                </a:lnTo>
                <a:lnTo>
                  <a:pt x="675551" y="372313"/>
                </a:lnTo>
                <a:lnTo>
                  <a:pt x="675551" y="364655"/>
                </a:lnTo>
                <a:lnTo>
                  <a:pt x="673595" y="354190"/>
                </a:lnTo>
                <a:lnTo>
                  <a:pt x="671461" y="351282"/>
                </a:lnTo>
                <a:lnTo>
                  <a:pt x="667905" y="346443"/>
                </a:lnTo>
                <a:lnTo>
                  <a:pt x="663994" y="344398"/>
                </a:lnTo>
                <a:lnTo>
                  <a:pt x="663994" y="358876"/>
                </a:lnTo>
                <a:lnTo>
                  <a:pt x="663994" y="370332"/>
                </a:lnTo>
                <a:lnTo>
                  <a:pt x="662114" y="378409"/>
                </a:lnTo>
                <a:lnTo>
                  <a:pt x="646061" y="378409"/>
                </a:lnTo>
                <a:lnTo>
                  <a:pt x="632955" y="378460"/>
                </a:lnTo>
                <a:lnTo>
                  <a:pt x="632955" y="351282"/>
                </a:lnTo>
                <a:lnTo>
                  <a:pt x="662165" y="351282"/>
                </a:lnTo>
                <a:lnTo>
                  <a:pt x="663994" y="358876"/>
                </a:lnTo>
                <a:lnTo>
                  <a:pt x="663994" y="344398"/>
                </a:lnTo>
                <a:lnTo>
                  <a:pt x="658749" y="341642"/>
                </a:lnTo>
                <a:lnTo>
                  <a:pt x="646391" y="339991"/>
                </a:lnTo>
                <a:lnTo>
                  <a:pt x="633818" y="339991"/>
                </a:lnTo>
                <a:lnTo>
                  <a:pt x="633818" y="56070"/>
                </a:lnTo>
                <a:lnTo>
                  <a:pt x="675640" y="79425"/>
                </a:lnTo>
                <a:lnTo>
                  <a:pt x="714463" y="107099"/>
                </a:lnTo>
                <a:lnTo>
                  <a:pt x="749960" y="138785"/>
                </a:lnTo>
                <a:lnTo>
                  <a:pt x="781773" y="174142"/>
                </a:lnTo>
                <a:lnTo>
                  <a:pt x="809612" y="212839"/>
                </a:lnTo>
                <a:lnTo>
                  <a:pt x="833120" y="254558"/>
                </a:lnTo>
                <a:lnTo>
                  <a:pt x="851979" y="298970"/>
                </a:lnTo>
                <a:lnTo>
                  <a:pt x="865847" y="345732"/>
                </a:lnTo>
                <a:lnTo>
                  <a:pt x="874420" y="394563"/>
                </a:lnTo>
                <a:lnTo>
                  <a:pt x="877354" y="445020"/>
                </a:lnTo>
                <a:lnTo>
                  <a:pt x="877354" y="340766"/>
                </a:lnTo>
                <a:lnTo>
                  <a:pt x="850417" y="261213"/>
                </a:lnTo>
                <a:lnTo>
                  <a:pt x="829271" y="220408"/>
                </a:lnTo>
                <a:lnTo>
                  <a:pt x="804164" y="182194"/>
                </a:lnTo>
                <a:lnTo>
                  <a:pt x="775373" y="146850"/>
                </a:lnTo>
                <a:lnTo>
                  <a:pt x="743178" y="114655"/>
                </a:lnTo>
                <a:lnTo>
                  <a:pt x="707834" y="85864"/>
                </a:lnTo>
                <a:lnTo>
                  <a:pt x="669620" y="60756"/>
                </a:lnTo>
                <a:lnTo>
                  <a:pt x="628815" y="39611"/>
                </a:lnTo>
                <a:lnTo>
                  <a:pt x="585673" y="22694"/>
                </a:lnTo>
                <a:lnTo>
                  <a:pt x="560171" y="15684"/>
                </a:lnTo>
                <a:lnTo>
                  <a:pt x="549071" y="12623"/>
                </a:lnTo>
                <a:lnTo>
                  <a:pt x="540486" y="10261"/>
                </a:lnTo>
                <a:lnTo>
                  <a:pt x="493509" y="2616"/>
                </a:lnTo>
                <a:lnTo>
                  <a:pt x="445020" y="0"/>
                </a:lnTo>
                <a:lnTo>
                  <a:pt x="396519" y="2616"/>
                </a:lnTo>
                <a:lnTo>
                  <a:pt x="349542" y="10261"/>
                </a:lnTo>
                <a:lnTo>
                  <a:pt x="304355" y="22694"/>
                </a:lnTo>
                <a:lnTo>
                  <a:pt x="261213" y="39611"/>
                </a:lnTo>
                <a:lnTo>
                  <a:pt x="220408" y="60756"/>
                </a:lnTo>
                <a:lnTo>
                  <a:pt x="182194" y="85864"/>
                </a:lnTo>
                <a:lnTo>
                  <a:pt x="146850" y="114655"/>
                </a:lnTo>
                <a:lnTo>
                  <a:pt x="114655" y="146850"/>
                </a:lnTo>
                <a:lnTo>
                  <a:pt x="85864" y="182194"/>
                </a:lnTo>
                <a:lnTo>
                  <a:pt x="60756" y="220408"/>
                </a:lnTo>
                <a:lnTo>
                  <a:pt x="39611" y="261213"/>
                </a:lnTo>
                <a:lnTo>
                  <a:pt x="22694" y="304355"/>
                </a:lnTo>
                <a:lnTo>
                  <a:pt x="10261" y="349542"/>
                </a:lnTo>
                <a:lnTo>
                  <a:pt x="2616" y="396519"/>
                </a:lnTo>
                <a:lnTo>
                  <a:pt x="0" y="445020"/>
                </a:lnTo>
                <a:lnTo>
                  <a:pt x="2616" y="493509"/>
                </a:lnTo>
                <a:lnTo>
                  <a:pt x="10261" y="540486"/>
                </a:lnTo>
                <a:lnTo>
                  <a:pt x="22694" y="585673"/>
                </a:lnTo>
                <a:lnTo>
                  <a:pt x="39611" y="628815"/>
                </a:lnTo>
                <a:lnTo>
                  <a:pt x="60756" y="669620"/>
                </a:lnTo>
                <a:lnTo>
                  <a:pt x="85864" y="707834"/>
                </a:lnTo>
                <a:lnTo>
                  <a:pt x="114655" y="743178"/>
                </a:lnTo>
                <a:lnTo>
                  <a:pt x="146850" y="775385"/>
                </a:lnTo>
                <a:lnTo>
                  <a:pt x="182194" y="804164"/>
                </a:lnTo>
                <a:lnTo>
                  <a:pt x="220408" y="829271"/>
                </a:lnTo>
                <a:lnTo>
                  <a:pt x="261213" y="850417"/>
                </a:lnTo>
                <a:lnTo>
                  <a:pt x="304355" y="867346"/>
                </a:lnTo>
                <a:lnTo>
                  <a:pt x="349542" y="879767"/>
                </a:lnTo>
                <a:lnTo>
                  <a:pt x="396519" y="887412"/>
                </a:lnTo>
                <a:lnTo>
                  <a:pt x="445020" y="890028"/>
                </a:lnTo>
                <a:lnTo>
                  <a:pt x="493509" y="887412"/>
                </a:lnTo>
                <a:lnTo>
                  <a:pt x="540486" y="879767"/>
                </a:lnTo>
                <a:lnTo>
                  <a:pt x="549071" y="877404"/>
                </a:lnTo>
                <a:lnTo>
                  <a:pt x="585673" y="867346"/>
                </a:lnTo>
                <a:lnTo>
                  <a:pt x="585939" y="867232"/>
                </a:lnTo>
                <a:lnTo>
                  <a:pt x="628815" y="850417"/>
                </a:lnTo>
                <a:lnTo>
                  <a:pt x="669620" y="829271"/>
                </a:lnTo>
                <a:lnTo>
                  <a:pt x="707834" y="804164"/>
                </a:lnTo>
                <a:lnTo>
                  <a:pt x="741273" y="776922"/>
                </a:lnTo>
                <a:lnTo>
                  <a:pt x="743178" y="775385"/>
                </a:lnTo>
                <a:lnTo>
                  <a:pt x="775373" y="743178"/>
                </a:lnTo>
                <a:lnTo>
                  <a:pt x="804164" y="707834"/>
                </a:lnTo>
                <a:lnTo>
                  <a:pt x="829271" y="669620"/>
                </a:lnTo>
                <a:lnTo>
                  <a:pt x="850417" y="628815"/>
                </a:lnTo>
                <a:lnTo>
                  <a:pt x="867346" y="585673"/>
                </a:lnTo>
                <a:lnTo>
                  <a:pt x="879767" y="540486"/>
                </a:lnTo>
                <a:lnTo>
                  <a:pt x="887412" y="493509"/>
                </a:lnTo>
                <a:lnTo>
                  <a:pt x="890028" y="445020"/>
                </a:lnTo>
                <a:close/>
              </a:path>
            </a:pathLst>
          </a:custGeom>
          <a:solidFill>
            <a:srgbClr val="0F9A9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9555" y="2733147"/>
            <a:ext cx="8795543" cy="29433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481370" y="6538488"/>
            <a:ext cx="7206691" cy="2407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481358" y="2733146"/>
            <a:ext cx="8439533" cy="31536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9555" y="6282327"/>
            <a:ext cx="8795543" cy="29157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456952" y="9345249"/>
            <a:ext cx="3647440" cy="2008112"/>
            <a:chOff x="16456952" y="9308663"/>
            <a:chExt cx="3647440" cy="2000250"/>
          </a:xfrm>
        </p:grpSpPr>
        <p:sp>
          <p:nvSpPr>
            <p:cNvPr id="15" name="object 15"/>
            <p:cNvSpPr/>
            <p:nvPr/>
          </p:nvSpPr>
          <p:spPr>
            <a:xfrm>
              <a:off x="16456952" y="9529560"/>
              <a:ext cx="3647440" cy="1779270"/>
            </a:xfrm>
            <a:custGeom>
              <a:avLst/>
              <a:gdLst/>
              <a:ahLst/>
              <a:cxnLst/>
              <a:rect l="l" t="t" r="r" b="b"/>
              <a:pathLst>
                <a:path w="3647440" h="1779270">
                  <a:moveTo>
                    <a:pt x="1008614" y="273715"/>
                  </a:moveTo>
                  <a:lnTo>
                    <a:pt x="1086756" y="228599"/>
                  </a:lnTo>
                  <a:lnTo>
                    <a:pt x="1044530" y="241299"/>
                  </a:lnTo>
                  <a:lnTo>
                    <a:pt x="1004130" y="265948"/>
                  </a:lnTo>
                  <a:lnTo>
                    <a:pt x="1008614" y="273715"/>
                  </a:lnTo>
                  <a:close/>
                </a:path>
                <a:path w="3647440" h="1779270">
                  <a:moveTo>
                    <a:pt x="31139" y="1778995"/>
                  </a:moveTo>
                  <a:lnTo>
                    <a:pt x="41813" y="1704382"/>
                  </a:lnTo>
                  <a:lnTo>
                    <a:pt x="49512" y="1660395"/>
                  </a:lnTo>
                  <a:lnTo>
                    <a:pt x="58181" y="1616604"/>
                  </a:lnTo>
                  <a:lnTo>
                    <a:pt x="67814" y="1573026"/>
                  </a:lnTo>
                  <a:lnTo>
                    <a:pt x="78408" y="1529677"/>
                  </a:lnTo>
                  <a:lnTo>
                    <a:pt x="89957" y="1486575"/>
                  </a:lnTo>
                  <a:lnTo>
                    <a:pt x="102457" y="1443737"/>
                  </a:lnTo>
                  <a:lnTo>
                    <a:pt x="115904" y="1401180"/>
                  </a:lnTo>
                  <a:lnTo>
                    <a:pt x="130292" y="1358921"/>
                  </a:lnTo>
                  <a:lnTo>
                    <a:pt x="145617" y="1316978"/>
                  </a:lnTo>
                  <a:lnTo>
                    <a:pt x="161875" y="1275368"/>
                  </a:lnTo>
                  <a:lnTo>
                    <a:pt x="179061" y="1234107"/>
                  </a:lnTo>
                  <a:lnTo>
                    <a:pt x="197170" y="1193213"/>
                  </a:lnTo>
                  <a:lnTo>
                    <a:pt x="216198" y="1152704"/>
                  </a:lnTo>
                  <a:lnTo>
                    <a:pt x="236140" y="1112596"/>
                  </a:lnTo>
                  <a:lnTo>
                    <a:pt x="256991" y="1072906"/>
                  </a:lnTo>
                  <a:lnTo>
                    <a:pt x="278748" y="1033653"/>
                  </a:lnTo>
                  <a:lnTo>
                    <a:pt x="301404" y="994851"/>
                  </a:lnTo>
                  <a:lnTo>
                    <a:pt x="324957" y="956520"/>
                  </a:lnTo>
                  <a:lnTo>
                    <a:pt x="349400" y="918676"/>
                  </a:lnTo>
                  <a:lnTo>
                    <a:pt x="374731" y="881337"/>
                  </a:lnTo>
                  <a:lnTo>
                    <a:pt x="400943" y="844519"/>
                  </a:lnTo>
                  <a:lnTo>
                    <a:pt x="428032" y="808239"/>
                  </a:lnTo>
                  <a:lnTo>
                    <a:pt x="455994" y="772516"/>
                  </a:lnTo>
                  <a:lnTo>
                    <a:pt x="484825" y="737365"/>
                  </a:lnTo>
                  <a:lnTo>
                    <a:pt x="514519" y="702805"/>
                  </a:lnTo>
                  <a:lnTo>
                    <a:pt x="545071" y="668852"/>
                  </a:lnTo>
                  <a:lnTo>
                    <a:pt x="576478" y="635523"/>
                  </a:lnTo>
                  <a:lnTo>
                    <a:pt x="608735" y="602836"/>
                  </a:lnTo>
                  <a:lnTo>
                    <a:pt x="641837" y="570808"/>
                  </a:lnTo>
                  <a:lnTo>
                    <a:pt x="675780" y="539456"/>
                  </a:lnTo>
                  <a:lnTo>
                    <a:pt x="710558" y="508797"/>
                  </a:lnTo>
                  <a:lnTo>
                    <a:pt x="746168" y="478849"/>
                  </a:lnTo>
                  <a:lnTo>
                    <a:pt x="782605" y="449628"/>
                  </a:lnTo>
                  <a:lnTo>
                    <a:pt x="819863" y="421151"/>
                  </a:lnTo>
                  <a:lnTo>
                    <a:pt x="857940" y="393437"/>
                  </a:lnTo>
                  <a:lnTo>
                    <a:pt x="896829" y="366501"/>
                  </a:lnTo>
                  <a:lnTo>
                    <a:pt x="936526" y="340362"/>
                  </a:lnTo>
                  <a:lnTo>
                    <a:pt x="977028" y="315036"/>
                  </a:lnTo>
                  <a:lnTo>
                    <a:pt x="1018328" y="290540"/>
                  </a:lnTo>
                  <a:lnTo>
                    <a:pt x="1004130" y="265948"/>
                  </a:lnTo>
                  <a:lnTo>
                    <a:pt x="961265" y="292099"/>
                  </a:lnTo>
                  <a:lnTo>
                    <a:pt x="880926" y="342899"/>
                  </a:lnTo>
                  <a:lnTo>
                    <a:pt x="841950" y="368299"/>
                  </a:lnTo>
                  <a:lnTo>
                    <a:pt x="803777" y="406399"/>
                  </a:lnTo>
                  <a:lnTo>
                    <a:pt x="766411" y="431799"/>
                  </a:lnTo>
                  <a:lnTo>
                    <a:pt x="729855" y="457199"/>
                  </a:lnTo>
                  <a:lnTo>
                    <a:pt x="694115" y="482599"/>
                  </a:lnTo>
                  <a:lnTo>
                    <a:pt x="659194" y="520699"/>
                  </a:lnTo>
                  <a:lnTo>
                    <a:pt x="625099" y="546099"/>
                  </a:lnTo>
                  <a:lnTo>
                    <a:pt x="591832" y="584199"/>
                  </a:lnTo>
                  <a:lnTo>
                    <a:pt x="559398" y="609599"/>
                  </a:lnTo>
                  <a:lnTo>
                    <a:pt x="527802" y="647699"/>
                  </a:lnTo>
                  <a:lnTo>
                    <a:pt x="497049" y="685799"/>
                  </a:lnTo>
                  <a:lnTo>
                    <a:pt x="467142" y="711199"/>
                  </a:lnTo>
                  <a:lnTo>
                    <a:pt x="438087" y="749299"/>
                  </a:lnTo>
                  <a:lnTo>
                    <a:pt x="409887" y="787399"/>
                  </a:lnTo>
                  <a:lnTo>
                    <a:pt x="382548" y="825499"/>
                  </a:lnTo>
                  <a:lnTo>
                    <a:pt x="356073" y="863599"/>
                  </a:lnTo>
                  <a:lnTo>
                    <a:pt x="330467" y="901699"/>
                  </a:lnTo>
                  <a:lnTo>
                    <a:pt x="305735" y="939799"/>
                  </a:lnTo>
                  <a:lnTo>
                    <a:pt x="281881" y="977899"/>
                  </a:lnTo>
                  <a:lnTo>
                    <a:pt x="258910" y="1015999"/>
                  </a:lnTo>
                  <a:lnTo>
                    <a:pt x="236825" y="1054099"/>
                  </a:lnTo>
                  <a:lnTo>
                    <a:pt x="215633" y="1092199"/>
                  </a:lnTo>
                  <a:lnTo>
                    <a:pt x="195336" y="1130299"/>
                  </a:lnTo>
                  <a:lnTo>
                    <a:pt x="175939" y="1168399"/>
                  </a:lnTo>
                  <a:lnTo>
                    <a:pt x="157448" y="1206499"/>
                  </a:lnTo>
                  <a:lnTo>
                    <a:pt x="139866" y="1257299"/>
                  </a:lnTo>
                  <a:lnTo>
                    <a:pt x="123198" y="1295399"/>
                  </a:lnTo>
                  <a:lnTo>
                    <a:pt x="107448" y="1333499"/>
                  </a:lnTo>
                  <a:lnTo>
                    <a:pt x="92621" y="1384299"/>
                  </a:lnTo>
                  <a:lnTo>
                    <a:pt x="78721" y="1422399"/>
                  </a:lnTo>
                  <a:lnTo>
                    <a:pt x="65753" y="1460499"/>
                  </a:lnTo>
                  <a:lnTo>
                    <a:pt x="53721" y="1511299"/>
                  </a:lnTo>
                  <a:lnTo>
                    <a:pt x="42630" y="1549399"/>
                  </a:lnTo>
                  <a:lnTo>
                    <a:pt x="32485" y="1587499"/>
                  </a:lnTo>
                  <a:lnTo>
                    <a:pt x="23288" y="1638299"/>
                  </a:lnTo>
                  <a:lnTo>
                    <a:pt x="15046" y="1676399"/>
                  </a:lnTo>
                  <a:lnTo>
                    <a:pt x="7763" y="1727199"/>
                  </a:lnTo>
                  <a:lnTo>
                    <a:pt x="1443" y="1765299"/>
                  </a:lnTo>
                  <a:lnTo>
                    <a:pt x="0" y="1778995"/>
                  </a:lnTo>
                  <a:lnTo>
                    <a:pt x="31139" y="1778995"/>
                  </a:lnTo>
                  <a:close/>
                </a:path>
                <a:path w="3647440" h="1779270">
                  <a:moveTo>
                    <a:pt x="1013219" y="281691"/>
                  </a:moveTo>
                  <a:lnTo>
                    <a:pt x="1215163" y="165099"/>
                  </a:lnTo>
                  <a:lnTo>
                    <a:pt x="1172089" y="177799"/>
                  </a:lnTo>
                  <a:lnTo>
                    <a:pt x="1086756" y="228599"/>
                  </a:lnTo>
                  <a:lnTo>
                    <a:pt x="1008614" y="273715"/>
                  </a:lnTo>
                  <a:lnTo>
                    <a:pt x="1013219" y="281691"/>
                  </a:lnTo>
                  <a:close/>
                </a:path>
                <a:path w="3647440" h="1779270">
                  <a:moveTo>
                    <a:pt x="1895411" y="25400"/>
                  </a:moveTo>
                  <a:lnTo>
                    <a:pt x="1656826" y="25400"/>
                  </a:lnTo>
                  <a:lnTo>
                    <a:pt x="1258485" y="139699"/>
                  </a:lnTo>
                  <a:lnTo>
                    <a:pt x="1013219" y="281691"/>
                  </a:lnTo>
                  <a:lnTo>
                    <a:pt x="1018328" y="290540"/>
                  </a:lnTo>
                  <a:lnTo>
                    <a:pt x="1060192" y="267021"/>
                  </a:lnTo>
                  <a:lnTo>
                    <a:pt x="1102375" y="244609"/>
                  </a:lnTo>
                  <a:lnTo>
                    <a:pt x="1144861" y="223299"/>
                  </a:lnTo>
                  <a:lnTo>
                    <a:pt x="1187633" y="203088"/>
                  </a:lnTo>
                  <a:lnTo>
                    <a:pt x="1230672" y="183971"/>
                  </a:lnTo>
                  <a:lnTo>
                    <a:pt x="1273963" y="165942"/>
                  </a:lnTo>
                  <a:lnTo>
                    <a:pt x="1317487" y="148997"/>
                  </a:lnTo>
                  <a:lnTo>
                    <a:pt x="1361228" y="133133"/>
                  </a:lnTo>
                  <a:lnTo>
                    <a:pt x="1405169" y="118343"/>
                  </a:lnTo>
                  <a:lnTo>
                    <a:pt x="1449291" y="104624"/>
                  </a:lnTo>
                  <a:lnTo>
                    <a:pt x="1493579" y="91971"/>
                  </a:lnTo>
                  <a:lnTo>
                    <a:pt x="1538015" y="80379"/>
                  </a:lnTo>
                  <a:lnTo>
                    <a:pt x="1582582" y="69844"/>
                  </a:lnTo>
                  <a:lnTo>
                    <a:pt x="1627263" y="60361"/>
                  </a:lnTo>
                  <a:lnTo>
                    <a:pt x="1672040" y="51926"/>
                  </a:lnTo>
                  <a:lnTo>
                    <a:pt x="1716896" y="44533"/>
                  </a:lnTo>
                  <a:lnTo>
                    <a:pt x="1761815" y="38179"/>
                  </a:lnTo>
                  <a:lnTo>
                    <a:pt x="1806778" y="32859"/>
                  </a:lnTo>
                  <a:lnTo>
                    <a:pt x="1851770" y="28568"/>
                  </a:lnTo>
                  <a:lnTo>
                    <a:pt x="1895411" y="25400"/>
                  </a:lnTo>
                  <a:close/>
                </a:path>
                <a:path w="3647440" h="1779270">
                  <a:moveTo>
                    <a:pt x="2329454" y="25399"/>
                  </a:moveTo>
                  <a:lnTo>
                    <a:pt x="2285169" y="12699"/>
                  </a:lnTo>
                  <a:lnTo>
                    <a:pt x="1746675" y="12700"/>
                  </a:lnTo>
                  <a:lnTo>
                    <a:pt x="1701718" y="25400"/>
                  </a:lnTo>
                  <a:lnTo>
                    <a:pt x="1895411" y="25400"/>
                  </a:lnTo>
                  <a:lnTo>
                    <a:pt x="1896772" y="25301"/>
                  </a:lnTo>
                  <a:lnTo>
                    <a:pt x="1941768" y="23054"/>
                  </a:lnTo>
                  <a:lnTo>
                    <a:pt x="1986739" y="21822"/>
                  </a:lnTo>
                  <a:lnTo>
                    <a:pt x="2031671" y="21601"/>
                  </a:lnTo>
                  <a:lnTo>
                    <a:pt x="2076544" y="22387"/>
                  </a:lnTo>
                  <a:lnTo>
                    <a:pt x="2121342" y="24174"/>
                  </a:lnTo>
                  <a:lnTo>
                    <a:pt x="2141028" y="25399"/>
                  </a:lnTo>
                  <a:lnTo>
                    <a:pt x="2329454" y="25399"/>
                  </a:lnTo>
                  <a:close/>
                </a:path>
                <a:path w="3647440" h="1779270">
                  <a:moveTo>
                    <a:pt x="2240732" y="12699"/>
                  </a:moveTo>
                  <a:lnTo>
                    <a:pt x="2196160" y="0"/>
                  </a:lnTo>
                  <a:lnTo>
                    <a:pt x="1836718" y="0"/>
                  </a:lnTo>
                  <a:lnTo>
                    <a:pt x="1791681" y="12700"/>
                  </a:lnTo>
                  <a:lnTo>
                    <a:pt x="2240732" y="12699"/>
                  </a:lnTo>
                  <a:close/>
                </a:path>
                <a:path w="3647440" h="1779270">
                  <a:moveTo>
                    <a:pt x="3647146" y="853923"/>
                  </a:moveTo>
                  <a:lnTo>
                    <a:pt x="3647146" y="803610"/>
                  </a:lnTo>
                  <a:lnTo>
                    <a:pt x="3625558" y="774699"/>
                  </a:lnTo>
                  <a:lnTo>
                    <a:pt x="3596372" y="736599"/>
                  </a:lnTo>
                  <a:lnTo>
                    <a:pt x="3566466" y="711199"/>
                  </a:lnTo>
                  <a:lnTo>
                    <a:pt x="3535858" y="673099"/>
                  </a:lnTo>
                  <a:lnTo>
                    <a:pt x="3504563" y="634999"/>
                  </a:lnTo>
                  <a:lnTo>
                    <a:pt x="3472599" y="609599"/>
                  </a:lnTo>
                  <a:lnTo>
                    <a:pt x="3439981" y="571499"/>
                  </a:lnTo>
                  <a:lnTo>
                    <a:pt x="3406728" y="546099"/>
                  </a:lnTo>
                  <a:lnTo>
                    <a:pt x="3372856" y="507999"/>
                  </a:lnTo>
                  <a:lnTo>
                    <a:pt x="3338380" y="482599"/>
                  </a:lnTo>
                  <a:lnTo>
                    <a:pt x="3303319" y="444499"/>
                  </a:lnTo>
                  <a:lnTo>
                    <a:pt x="3267688" y="419099"/>
                  </a:lnTo>
                  <a:lnTo>
                    <a:pt x="3231505" y="393699"/>
                  </a:lnTo>
                  <a:lnTo>
                    <a:pt x="3157547" y="342899"/>
                  </a:lnTo>
                  <a:lnTo>
                    <a:pt x="3081579" y="292099"/>
                  </a:lnTo>
                  <a:lnTo>
                    <a:pt x="3042883" y="266699"/>
                  </a:lnTo>
                  <a:lnTo>
                    <a:pt x="3003735" y="253999"/>
                  </a:lnTo>
                  <a:lnTo>
                    <a:pt x="2924148" y="203199"/>
                  </a:lnTo>
                  <a:lnTo>
                    <a:pt x="2883742" y="190499"/>
                  </a:lnTo>
                  <a:lnTo>
                    <a:pt x="2842951" y="165099"/>
                  </a:lnTo>
                  <a:lnTo>
                    <a:pt x="2760278" y="139699"/>
                  </a:lnTo>
                  <a:lnTo>
                    <a:pt x="2718430" y="114299"/>
                  </a:lnTo>
                  <a:lnTo>
                    <a:pt x="2504742" y="50799"/>
                  </a:lnTo>
                  <a:lnTo>
                    <a:pt x="2461231" y="50799"/>
                  </a:lnTo>
                  <a:lnTo>
                    <a:pt x="2373571" y="25399"/>
                  </a:lnTo>
                  <a:lnTo>
                    <a:pt x="2141028" y="25399"/>
                  </a:lnTo>
                  <a:lnTo>
                    <a:pt x="2166047" y="26957"/>
                  </a:lnTo>
                  <a:lnTo>
                    <a:pt x="2210643" y="30734"/>
                  </a:lnTo>
                  <a:lnTo>
                    <a:pt x="2255113" y="35497"/>
                  </a:lnTo>
                  <a:lnTo>
                    <a:pt x="2299438" y="41244"/>
                  </a:lnTo>
                  <a:lnTo>
                    <a:pt x="2343603" y="47970"/>
                  </a:lnTo>
                  <a:lnTo>
                    <a:pt x="2387589" y="55669"/>
                  </a:lnTo>
                  <a:lnTo>
                    <a:pt x="2431381" y="64338"/>
                  </a:lnTo>
                  <a:lnTo>
                    <a:pt x="2474959" y="73971"/>
                  </a:lnTo>
                  <a:lnTo>
                    <a:pt x="2518308" y="84565"/>
                  </a:lnTo>
                  <a:lnTo>
                    <a:pt x="2561410" y="96114"/>
                  </a:lnTo>
                  <a:lnTo>
                    <a:pt x="2604248" y="108614"/>
                  </a:lnTo>
                  <a:lnTo>
                    <a:pt x="2646805" y="122061"/>
                  </a:lnTo>
                  <a:lnTo>
                    <a:pt x="2689064" y="136449"/>
                  </a:lnTo>
                  <a:lnTo>
                    <a:pt x="2731007" y="151774"/>
                  </a:lnTo>
                  <a:lnTo>
                    <a:pt x="2772618" y="168032"/>
                  </a:lnTo>
                  <a:lnTo>
                    <a:pt x="2813878" y="185217"/>
                  </a:lnTo>
                  <a:lnTo>
                    <a:pt x="2854772" y="203327"/>
                  </a:lnTo>
                  <a:lnTo>
                    <a:pt x="2895281" y="222354"/>
                  </a:lnTo>
                  <a:lnTo>
                    <a:pt x="2935390" y="242296"/>
                  </a:lnTo>
                  <a:lnTo>
                    <a:pt x="2975079" y="263148"/>
                  </a:lnTo>
                  <a:lnTo>
                    <a:pt x="3014333" y="284904"/>
                  </a:lnTo>
                  <a:lnTo>
                    <a:pt x="3053134" y="307561"/>
                  </a:lnTo>
                  <a:lnTo>
                    <a:pt x="3091465" y="331113"/>
                  </a:lnTo>
                  <a:lnTo>
                    <a:pt x="3129309" y="355557"/>
                  </a:lnTo>
                  <a:lnTo>
                    <a:pt x="3166649" y="380887"/>
                  </a:lnTo>
                  <a:lnTo>
                    <a:pt x="3203467" y="407099"/>
                  </a:lnTo>
                  <a:lnTo>
                    <a:pt x="3239747" y="434188"/>
                  </a:lnTo>
                  <a:lnTo>
                    <a:pt x="3275470" y="462151"/>
                  </a:lnTo>
                  <a:lnTo>
                    <a:pt x="3310621" y="490981"/>
                  </a:lnTo>
                  <a:lnTo>
                    <a:pt x="3345181" y="520675"/>
                  </a:lnTo>
                  <a:lnTo>
                    <a:pt x="3379134" y="551228"/>
                  </a:lnTo>
                  <a:lnTo>
                    <a:pt x="3412463" y="582635"/>
                  </a:lnTo>
                  <a:lnTo>
                    <a:pt x="3445150" y="614891"/>
                  </a:lnTo>
                  <a:lnTo>
                    <a:pt x="3477178" y="647993"/>
                  </a:lnTo>
                  <a:lnTo>
                    <a:pt x="3508530" y="681936"/>
                  </a:lnTo>
                  <a:lnTo>
                    <a:pt x="3539189" y="716714"/>
                  </a:lnTo>
                  <a:lnTo>
                    <a:pt x="3569138" y="752324"/>
                  </a:lnTo>
                  <a:lnTo>
                    <a:pt x="3598359" y="788761"/>
                  </a:lnTo>
                  <a:lnTo>
                    <a:pt x="3626835" y="826019"/>
                  </a:lnTo>
                  <a:lnTo>
                    <a:pt x="3647146" y="853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7224973" y="9308663"/>
              <a:ext cx="2879126" cy="199989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424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80B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46</Words>
  <Application>Microsoft Office PowerPoint</Application>
  <PresentationFormat>Произвольный</PresentationFormat>
  <Paragraphs>26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Предпрофессиональное профессиональное образование: изменения в подходах, стратегии,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нашей школе профминимум реализуется на следующих уровнях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Диана</cp:lastModifiedBy>
  <cp:revision>9</cp:revision>
  <dcterms:created xsi:type="dcterms:W3CDTF">2023-08-09T16:40:18Z</dcterms:created>
  <dcterms:modified xsi:type="dcterms:W3CDTF">2023-10-08T23:29:50Z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2023-08-09T00:00:00Z</vt:filetime>
  </property>
</Properties>
</file>