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32" r:id="rId3"/>
    <p:sldId id="333" r:id="rId4"/>
    <p:sldId id="308" r:id="rId5"/>
    <p:sldId id="320" r:id="rId6"/>
    <p:sldId id="334" r:id="rId7"/>
    <p:sldId id="329" r:id="rId8"/>
    <p:sldId id="283" r:id="rId9"/>
    <p:sldId id="284" r:id="rId10"/>
    <p:sldId id="335" r:id="rId11"/>
    <p:sldId id="336" r:id="rId12"/>
    <p:sldId id="287" r:id="rId13"/>
    <p:sldId id="330" r:id="rId14"/>
    <p:sldId id="325" r:id="rId15"/>
    <p:sldId id="290" r:id="rId16"/>
    <p:sldId id="29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1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9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5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1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3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2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6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E0C08-E25D-4C59-96FA-76842FC925BC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A8FD-DD43-4E3D-9414-9FE87EB90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06286" y="1669141"/>
            <a:ext cx="9753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кадетских классов как один из путей ранней </a:t>
            </a:r>
            <a:r>
              <a:rPr lang="ru-RU" sz="44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профилизации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  <a:p>
            <a:pPr algn="ctr">
              <a:spcAft>
                <a:spcPts val="0"/>
              </a:spcAft>
            </a:pPr>
            <a:r>
              <a:rPr lang="ru-RU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85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21806"/>
            <a:ext cx="9144000" cy="48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114" y="1077362"/>
            <a:ext cx="8102851" cy="48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321918" y="5211534"/>
            <a:ext cx="2792438" cy="590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016000" y="1654628"/>
            <a:ext cx="10189029" cy="423817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Организовано обучение последующим программам дополнительного образования в рамках внеурочной деятельности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«Самбо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Строевая подготовка»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- 1 час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Спортивные игры»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- 1 час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Занимательный английский»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- 1 час в неделю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России»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 час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неделю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1513" y="1683658"/>
            <a:ext cx="92951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11" y="1448554"/>
            <a:ext cx="9463889" cy="4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31272" y="2293258"/>
            <a:ext cx="9952544" cy="3201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Кадетский класс функционирует в </a:t>
            </a:r>
            <a:r>
              <a:rPr lang="ru-RU" sz="3200" b="1" dirty="0" smtClean="0"/>
              <a:t>режиме</a:t>
            </a:r>
          </a:p>
          <a:p>
            <a:pPr algn="ctr">
              <a:buNone/>
            </a:pPr>
            <a:r>
              <a:rPr lang="ru-RU" sz="3200" b="1" dirty="0" smtClean="0"/>
              <a:t> </a:t>
            </a:r>
            <a:r>
              <a:rPr lang="ru-RU" sz="3200" b="1" dirty="0" smtClean="0"/>
              <a:t>«Класс полного дня», включающем учебные занятия и внеурочную деятельность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4" y="-144463"/>
            <a:ext cx="1229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25151" y="1799771"/>
            <a:ext cx="4254759" cy="355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кадетского образования осуществляется в тесном сотрудничестве с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основе договоров о сотрудничестве</a:t>
            </a:r>
          </a:p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0277" y="1439047"/>
            <a:ext cx="10592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AutoShape 2" descr="https://apf.mail.ru/cgi-bin/readmsg?id=16172610991207517798;0;5&amp;exif=1&amp;full=1&amp;x-email=korobkina79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apf.mail.ru/cgi-bin/readmsg?id=16172610991207517798;0;5&amp;exif=1&amp;full=1&amp;x-email=korobkina79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apf.mail.ru/cgi-bin/readmsg?id=16172610991207517798;0;5&amp;exif=1&amp;full=1&amp;x-email=korobkina79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ic.rutubelist.ru/video/20/a0/20a0634c28f4b42e61cc797a8d1e59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73" y="1550082"/>
            <a:ext cx="6038661" cy="47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" y="452673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5625"/>
            <a:ext cx="4816445" cy="32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624" y="1825624"/>
            <a:ext cx="5756988" cy="45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1143" y="2274838"/>
            <a:ext cx="9898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661" y="1629624"/>
            <a:ext cx="98230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На протяжении более 250-летней </a:t>
            </a:r>
            <a:r>
              <a:rPr lang="ru-RU" sz="2400" b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истории кадетов</a:t>
            </a: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, воспитанники кадетских классов и корпусов были цветом нации, составляли славу и гордость государства, ярко проявили себя не только в военном искусстве, но и культуре, науке, общественной жизни.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Фельдмаршалы Румянцев и Кутузов, генералы Брусилов и </a:t>
            </a:r>
            <a:r>
              <a:rPr lang="ru-RU" sz="2400" dirty="0" err="1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Карбышев</a:t>
            </a: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, адмиралы Нахимов и Корнилов, поэты Лермонтов и Тютчев, композиторы Римский-Корсаков и Рахманинов, художники Верещагин и Боголюбов, писатели Радищев и Куприн, ученые Яблочков и Мосин - далеко не полный список выпускников кадетских корпусов.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06286" y="1669141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287" y="1669140"/>
            <a:ext cx="94880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Воспитанниками </a:t>
            </a:r>
            <a:r>
              <a:rPr lang="ru-RU" sz="2400" b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кадетских </a:t>
            </a: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корпусов, как правило, становились дети российских военнослужащих.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Слово</a:t>
            </a: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«кадет» </a:t>
            </a:r>
            <a:r>
              <a:rPr lang="ru-RU" sz="2400" dirty="0">
                <a:solidFill>
                  <a:srgbClr val="000000"/>
                </a:solidFill>
                <a:latin typeface="OpenSans"/>
                <a:ea typeface="Times New Roman" panose="02020603050405020304" pitchFamily="18" charset="0"/>
              </a:rPr>
              <a:t>в переводе с французского означает «младший». </a:t>
            </a:r>
            <a:endParaRPr lang="ru-RU" sz="2400" dirty="0" smtClean="0">
              <a:solidFill>
                <a:srgbClr val="000000"/>
              </a:solidFill>
              <a:latin typeface="Open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кадетов в России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является достойным примером воспитания подрастающего поколения, в котором с ранних лет закладываются ростки гражданственности, патриотизма, безграничной любви к своему Отечеству, которые, в дальнейшем, смогут воплотиться в принципиальном, честном, качественном служении своему отечеству.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Open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7436" y="1687004"/>
            <a:ext cx="10515600" cy="9150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образование в кадетском классе?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1025182" y="2707120"/>
            <a:ext cx="10515600" cy="31872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образования в кадетском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 и девочек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выбрать профессию офицера.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станут военными, но сильными, выносливыми, грамотными и культурными гражданами стараются сделать всех.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серьезного и глубокого изучения предметов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внеурочное время учащиеся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 историю военного искусства,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подготовкой, осваивают приемы рукопашного боя.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6036" y="2707120"/>
            <a:ext cx="10333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43" y="1723571"/>
            <a:ext cx="2714171" cy="203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886" y="4122057"/>
            <a:ext cx="2832166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792" y="1723571"/>
            <a:ext cx="7026998" cy="43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06286" y="1669141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32" y="1475715"/>
            <a:ext cx="9379390" cy="48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Галина\Desktop\Новая папка\МБОУ № 15 г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2" y="1485481"/>
            <a:ext cx="4576368" cy="44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Галина\Desktop\Новая папка\МБОУ № 15 г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8" y="1485482"/>
            <a:ext cx="4477657" cy="44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54171" y="1378857"/>
            <a:ext cx="622662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лет, реализация программы начинается 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 Деятельности кадетских классов осуществляется в соответствии с  Положением о кадетском классе и Программой организации работы кадетских классов.</a:t>
            </a:r>
          </a:p>
          <a:p>
            <a:pPr algn="ctr">
              <a:spcAft>
                <a:spcPts val="0"/>
              </a:spcAft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9793" t="9224" r="31606" b="4612"/>
          <a:stretch>
            <a:fillRect/>
          </a:stretch>
        </p:blipFill>
        <p:spPr bwMode="auto">
          <a:xfrm>
            <a:off x="728889" y="1428070"/>
            <a:ext cx="2217511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30144" t="14245" r="31213" b="5698"/>
          <a:stretch>
            <a:fillRect/>
          </a:stretch>
        </p:blipFill>
        <p:spPr bwMode="auto">
          <a:xfrm>
            <a:off x="2858179" y="2830286"/>
            <a:ext cx="2366963" cy="30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0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erscontent2.emaze.com/images/e60df3a8-b66a-4186-acff-92f4ceae5c17/Slide8_Pic1_636331232483025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1513" y="1683658"/>
            <a:ext cx="92951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кадетского образования: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интеллектуальное, культурное, физическое и духовно-нравственное развитие обучающихся, их адаптация к жизни в обществе,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основы для подготовки граждан к служению Отечеству на поприще государственной, гражданской, военной, правоохранительной, муниципальной служб.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184</Words>
  <Application>Microsoft Office PowerPoint</Application>
  <PresentationFormat>Широкоэкранный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Что дает образование в кадетском классе?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183</cp:revision>
  <dcterms:created xsi:type="dcterms:W3CDTF">2020-02-15T11:37:53Z</dcterms:created>
  <dcterms:modified xsi:type="dcterms:W3CDTF">2025-03-27T11:19:53Z</dcterms:modified>
</cp:coreProperties>
</file>