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74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84" r:id="rId18"/>
    <p:sldId id="275" r:id="rId19"/>
    <p:sldId id="276" r:id="rId2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78" y="-1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1734DBF-D33A-9B28-288C-C2DAB9E541E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9244" y="1467612"/>
            <a:ext cx="7530084" cy="1790700"/>
          </a:xfrm>
        </p:spPr>
        <p:txBody>
          <a:bodyPr anchor="t">
            <a:noAutofit/>
          </a:bodyPr>
          <a:lstStyle>
            <a:lvl1pPr algn="l">
              <a:defRPr sz="9600" spc="300" baseline="0">
                <a:ln w="28575">
                  <a:solidFill>
                    <a:schemeClr val="tx1"/>
                  </a:solidFill>
                </a:ln>
                <a:noFill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244" y="3675888"/>
            <a:ext cx="7530084" cy="960120"/>
          </a:xfrm>
        </p:spPr>
        <p:txBody>
          <a:bodyPr/>
          <a:lstStyle>
            <a:lvl1pPr marL="0" indent="0" algn="l">
              <a:buNone/>
              <a:defRPr sz="2400" b="1" baseline="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3345C5D8-082A-AC27-3801-7A6EC37519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809"/>
          <a:stretch/>
        </p:blipFill>
        <p:spPr>
          <a:xfrm>
            <a:off x="0" y="0"/>
            <a:ext cx="4100664" cy="176250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3531883F-9B23-B442-5F02-C2D25BB37CA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0928" y="925830"/>
            <a:ext cx="3713073" cy="42176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651509"/>
            <a:ext cx="8229600" cy="1179576"/>
          </a:xfrm>
        </p:spPr>
        <p:txBody>
          <a:bodyPr lIns="91440" tIns="182880" rIns="91440" bIns="0"/>
          <a:lstStyle>
            <a:lvl1pPr algn="ctr">
              <a:lnSpc>
                <a:spcPct val="90000"/>
              </a:lnSpc>
              <a:defRPr sz="4800" spc="4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73DC3A9-D4E6-42CF-91A8-F267C7C66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9486" y="1828800"/>
            <a:ext cx="1522476" cy="397764"/>
          </a:xfrm>
          <a:solidFill>
            <a:schemeClr val="tx1"/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 b="1" cap="all" spc="20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9486" y="2345436"/>
            <a:ext cx="1522476" cy="1885950"/>
          </a:xfrm>
          <a:solidFill>
            <a:schemeClr val="accent6">
              <a:lumMod val="20000"/>
              <a:lumOff val="80000"/>
              <a:alpha val="50000"/>
            </a:schemeClr>
          </a:solidFill>
          <a:ln>
            <a:solidFill>
              <a:schemeClr val="tx1"/>
            </a:solidFill>
          </a:ln>
        </p:spPr>
        <p:txBody>
          <a:bodyPr tIns="182880" bIns="9144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spc="100" baseline="0"/>
            </a:lvl1pPr>
            <a:lvl2pPr marL="228600">
              <a:lnSpc>
                <a:spcPct val="100000"/>
              </a:lnSpc>
              <a:spcBef>
                <a:spcPts val="0"/>
              </a:spcBef>
              <a:defRPr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sz="11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100C9C6-BD61-4D2C-9146-FB785BAE4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132838" y="1828800"/>
            <a:ext cx="1522476" cy="397764"/>
          </a:xfrm>
          <a:solidFill>
            <a:schemeClr val="tx1"/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 b="1" cap="all" spc="20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132838" y="2345436"/>
            <a:ext cx="1522476" cy="1885950"/>
          </a:xfrm>
          <a:solidFill>
            <a:schemeClr val="accent5">
              <a:alpha val="30000"/>
            </a:schemeClr>
          </a:solidFill>
          <a:ln>
            <a:solidFill>
              <a:schemeClr val="tx1"/>
            </a:solidFill>
          </a:ln>
        </p:spPr>
        <p:txBody>
          <a:bodyPr tIns="182880" bIns="9144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spc="100" baseline="0"/>
            </a:lvl1pPr>
            <a:lvl2pPr marL="228600">
              <a:lnSpc>
                <a:spcPct val="100000"/>
              </a:lnSpc>
              <a:spcBef>
                <a:spcPts val="0"/>
              </a:spcBef>
              <a:defRPr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sz="11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="" xmlns:a16="http://schemas.microsoft.com/office/drawing/2014/main" id="{9A48939F-0CF9-9CBD-F606-7A4850B910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3048" y="1828800"/>
            <a:ext cx="1522476" cy="397764"/>
          </a:xfrm>
          <a:solidFill>
            <a:schemeClr val="tx1"/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 b="1" cap="all" spc="20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="" xmlns:a16="http://schemas.microsoft.com/office/drawing/2014/main" id="{693BC756-2B97-9751-B879-03B6F1C405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813048" y="2345436"/>
            <a:ext cx="1522476" cy="1885950"/>
          </a:xfrm>
          <a:solidFill>
            <a:schemeClr val="accent4">
              <a:lumMod val="20000"/>
              <a:lumOff val="80000"/>
              <a:alpha val="50000"/>
            </a:schemeClr>
          </a:solidFill>
          <a:ln>
            <a:solidFill>
              <a:schemeClr val="tx1"/>
            </a:solidFill>
          </a:ln>
        </p:spPr>
        <p:txBody>
          <a:bodyPr tIns="182880" bIns="9144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spc="100" baseline="0"/>
            </a:lvl1pPr>
            <a:lvl2pPr marL="228600">
              <a:lnSpc>
                <a:spcPct val="100000"/>
              </a:lnSpc>
              <a:spcBef>
                <a:spcPts val="0"/>
              </a:spcBef>
              <a:defRPr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sz="11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="" xmlns:a16="http://schemas.microsoft.com/office/drawing/2014/main" id="{843F725B-A33F-7FB2-E5C4-96EA154660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86400" y="1828800"/>
            <a:ext cx="1522476" cy="397764"/>
          </a:xfrm>
          <a:solidFill>
            <a:schemeClr val="tx1"/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 b="1" cap="all" spc="20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Content Placeholder 5">
            <a:extLst>
              <a:ext uri="{FF2B5EF4-FFF2-40B4-BE49-F238E27FC236}">
                <a16:creationId xmlns="" xmlns:a16="http://schemas.microsoft.com/office/drawing/2014/main" id="{D9DD0DA7-5A1E-5312-178F-13561EF7C23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486400" y="2345436"/>
            <a:ext cx="1522476" cy="1885950"/>
          </a:xfrm>
          <a:solidFill>
            <a:schemeClr val="accent1">
              <a:alpha val="50000"/>
            </a:schemeClr>
          </a:solidFill>
          <a:ln>
            <a:solidFill>
              <a:schemeClr val="tx1"/>
            </a:solidFill>
          </a:ln>
        </p:spPr>
        <p:txBody>
          <a:bodyPr tIns="182880" bIns="9144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spc="100" baseline="0"/>
            </a:lvl1pPr>
            <a:lvl2pPr marL="228600">
              <a:lnSpc>
                <a:spcPct val="100000"/>
              </a:lnSpc>
              <a:spcBef>
                <a:spcPts val="0"/>
              </a:spcBef>
              <a:defRPr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sz="11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="" xmlns:a16="http://schemas.microsoft.com/office/drawing/2014/main" id="{5FBC3880-98AC-466C-7AD1-FDC8B39587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159752" y="1828800"/>
            <a:ext cx="1522476" cy="397764"/>
          </a:xfrm>
          <a:solidFill>
            <a:schemeClr val="tx1"/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 b="1" cap="all" spc="20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Content Placeholder 5">
            <a:extLst>
              <a:ext uri="{FF2B5EF4-FFF2-40B4-BE49-F238E27FC236}">
                <a16:creationId xmlns="" xmlns:a16="http://schemas.microsoft.com/office/drawing/2014/main" id="{24965100-8EF5-0264-CEE5-BD5BF1901635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7159752" y="2345436"/>
            <a:ext cx="1522476" cy="1885950"/>
          </a:xfrm>
          <a:solidFill>
            <a:schemeClr val="accent4">
              <a:lumMod val="20000"/>
              <a:lumOff val="80000"/>
              <a:alpha val="50000"/>
            </a:schemeClr>
          </a:solidFill>
          <a:ln>
            <a:solidFill>
              <a:schemeClr val="tx1"/>
            </a:solidFill>
          </a:ln>
        </p:spPr>
        <p:txBody>
          <a:bodyPr tIns="182880" bIns="9144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spc="100" baseline="0"/>
            </a:lvl1pPr>
            <a:lvl2pPr marL="228600">
              <a:lnSpc>
                <a:spcPct val="100000"/>
              </a:lnSpc>
              <a:spcBef>
                <a:spcPts val="0"/>
              </a:spcBef>
              <a:defRPr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sz="11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B7AC635D-0E01-2452-CC44-1DAE0F96DF63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A4ED63FD-A76F-FB56-8D44-31BD432133C5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8653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0CC3D06-2435-B655-8AA5-11CCBBEF19D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1676" y="0"/>
            <a:ext cx="2572325" cy="51160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651509"/>
            <a:ext cx="8229600" cy="1179576"/>
          </a:xfrm>
        </p:spPr>
        <p:txBody>
          <a:bodyPr lIns="91440" tIns="182880" rIns="91440" bIns="0"/>
          <a:lstStyle>
            <a:lvl1pPr algn="ctr">
              <a:lnSpc>
                <a:spcPct val="90000"/>
              </a:lnSpc>
              <a:defRPr sz="4800" spc="4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4" name="Text Placeholder 33">
            <a:extLst>
              <a:ext uri="{FF2B5EF4-FFF2-40B4-BE49-F238E27FC236}">
                <a16:creationId xmlns="" xmlns:a16="http://schemas.microsoft.com/office/drawing/2014/main" id="{5D1E9421-BC85-99CB-EB40-1863FA6227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-19430" y="2304528"/>
            <a:ext cx="1337310" cy="384048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cap="all" spc="200" baseline="0"/>
            </a:lvl1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="" xmlns:a16="http://schemas.microsoft.com/office/drawing/2014/main" id="{47BABAF8-5220-1E24-CE43-927FCCA269A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9663" y="1824326"/>
            <a:ext cx="1233740" cy="1337310"/>
          </a:xfrm>
        </p:spPr>
        <p:txBody>
          <a:bodyPr lIns="9144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spc="1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8" name="Text Placeholder 33">
            <a:extLst>
              <a:ext uri="{FF2B5EF4-FFF2-40B4-BE49-F238E27FC236}">
                <a16:creationId xmlns="" xmlns:a16="http://schemas.microsoft.com/office/drawing/2014/main" id="{F1D095F8-4552-1F88-C37B-99775B68AC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1647102" y="3388233"/>
            <a:ext cx="1337310" cy="384048"/>
          </a:xfr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cap="all" spc="200" baseline="0"/>
            </a:lvl1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48" name="Text Placeholder 40">
            <a:extLst>
              <a:ext uri="{FF2B5EF4-FFF2-40B4-BE49-F238E27FC236}">
                <a16:creationId xmlns="" xmlns:a16="http://schemas.microsoft.com/office/drawing/2014/main" id="{4C4BFA3E-7B57-DCDD-4EA6-16C64A3756B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537480" y="2911602"/>
            <a:ext cx="1233740" cy="1337310"/>
          </a:xfrm>
        </p:spPr>
        <p:txBody>
          <a:bodyPr lIns="9144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spc="1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5" name="Text Placeholder 33">
            <a:extLst>
              <a:ext uri="{FF2B5EF4-FFF2-40B4-BE49-F238E27FC236}">
                <a16:creationId xmlns="" xmlns:a16="http://schemas.microsoft.com/office/drawing/2014/main" id="{C65BF0DD-74C0-E055-CCAC-600751F5172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3313634" y="2300957"/>
            <a:ext cx="1337310" cy="384048"/>
          </a:xfrm>
          <a:solidFill>
            <a:schemeClr val="accent3"/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cap="all" spc="200" baseline="0"/>
            </a:lvl1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44" name="Text Placeholder 40">
            <a:extLst>
              <a:ext uri="{FF2B5EF4-FFF2-40B4-BE49-F238E27FC236}">
                <a16:creationId xmlns="" xmlns:a16="http://schemas.microsoft.com/office/drawing/2014/main" id="{25927394-D1A0-C084-C689-F7A4EEE924C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192189" y="1824326"/>
            <a:ext cx="1233740" cy="1337310"/>
          </a:xfrm>
        </p:spPr>
        <p:txBody>
          <a:bodyPr lIns="9144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spc="1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9" name="Text Placeholder 33">
            <a:extLst>
              <a:ext uri="{FF2B5EF4-FFF2-40B4-BE49-F238E27FC236}">
                <a16:creationId xmlns="" xmlns:a16="http://schemas.microsoft.com/office/drawing/2014/main" id="{08F0F1F2-0D4E-95EA-349B-D734163FD5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16200000">
            <a:off x="4980167" y="3388233"/>
            <a:ext cx="1337310" cy="384048"/>
          </a:xfrm>
          <a:solidFill>
            <a:schemeClr val="accent4"/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cap="all" spc="200" baseline="0"/>
            </a:lvl1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46" name="Text Placeholder 40">
            <a:extLst>
              <a:ext uri="{FF2B5EF4-FFF2-40B4-BE49-F238E27FC236}">
                <a16:creationId xmlns="" xmlns:a16="http://schemas.microsoft.com/office/drawing/2014/main" id="{B322E7EB-0174-5A8C-5BE3-F501B5670FA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70544" y="2911602"/>
            <a:ext cx="1233740" cy="1337310"/>
          </a:xfrm>
        </p:spPr>
        <p:txBody>
          <a:bodyPr lIns="9144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spc="1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6" name="Text Placeholder 33">
            <a:extLst>
              <a:ext uri="{FF2B5EF4-FFF2-40B4-BE49-F238E27FC236}">
                <a16:creationId xmlns="" xmlns:a16="http://schemas.microsoft.com/office/drawing/2014/main" id="{36C15449-A445-41A6-EAD9-37446450CC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6646698" y="2304528"/>
            <a:ext cx="1337310" cy="384048"/>
          </a:xfrm>
          <a:solidFill>
            <a:schemeClr val="accent5"/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cap="all" spc="200" baseline="0"/>
            </a:lvl1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45" name="Text Placeholder 40">
            <a:extLst>
              <a:ext uri="{FF2B5EF4-FFF2-40B4-BE49-F238E27FC236}">
                <a16:creationId xmlns="" xmlns:a16="http://schemas.microsoft.com/office/drawing/2014/main" id="{E6B7327B-EA3B-790D-AB08-0ED1D2FB40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526423" y="1827897"/>
            <a:ext cx="1347491" cy="1337310"/>
          </a:xfrm>
        </p:spPr>
        <p:txBody>
          <a:bodyPr lIns="9144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spc="1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B7AC635D-0E01-2452-CC44-1DAE0F96DF63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A4ED63FD-A76F-FB56-8D44-31BD432133C5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2120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9070F102-837A-486A-0CD4-E957B66B872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2948940"/>
            <a:ext cx="4102873" cy="219456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519FAF77-1797-C11F-A1A9-B351E30B37C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06163" y="0"/>
            <a:ext cx="3737839" cy="17076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651509"/>
            <a:ext cx="8229600" cy="1179576"/>
          </a:xfrm>
        </p:spPr>
        <p:txBody>
          <a:bodyPr lIns="91440" tIns="182880" rIns="91440" bIns="0"/>
          <a:lstStyle>
            <a:lvl1pPr algn="ctr">
              <a:lnSpc>
                <a:spcPct val="90000"/>
              </a:lnSpc>
              <a:defRPr sz="4800" spc="4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73DC3A9-D4E6-42CF-91A8-F267C7C66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9487" y="1828800"/>
            <a:ext cx="3868340" cy="274320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2000" b="1" cap="all" spc="2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9487" y="2153412"/>
            <a:ext cx="3868340" cy="2435597"/>
          </a:xfrm>
        </p:spPr>
        <p:txBody>
          <a:bodyPr/>
          <a:lstStyle>
            <a:lvl1pPr>
              <a:lnSpc>
                <a:spcPct val="100000"/>
              </a:lnSpc>
              <a:spcBef>
                <a:spcPts val="1000"/>
              </a:spcBef>
              <a:defRPr sz="1600" spc="100" baseline="0"/>
            </a:lvl1pPr>
            <a:lvl2pPr>
              <a:lnSpc>
                <a:spcPct val="100000"/>
              </a:lnSpc>
              <a:spcBef>
                <a:spcPts val="1000"/>
              </a:spcBef>
              <a:defRPr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sz="11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100C9C6-BD61-4D2C-9146-FB785BAE4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00601" y="1828800"/>
            <a:ext cx="3887391" cy="274320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2000" b="1" cap="all" spc="2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00601" y="2153412"/>
            <a:ext cx="3887391" cy="2435597"/>
          </a:xfrm>
        </p:spPr>
        <p:txBody>
          <a:bodyPr/>
          <a:lstStyle>
            <a:lvl1pPr>
              <a:lnSpc>
                <a:spcPct val="100000"/>
              </a:lnSpc>
              <a:spcBef>
                <a:spcPts val="1000"/>
              </a:spcBef>
              <a:defRPr sz="1600" spc="100" baseline="0"/>
            </a:lvl1pPr>
            <a:lvl2pPr>
              <a:lnSpc>
                <a:spcPct val="100000"/>
              </a:lnSpc>
              <a:spcBef>
                <a:spcPts val="1000"/>
              </a:spcBef>
              <a:defRPr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sz="11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B7AC635D-0E01-2452-CC44-1DAE0F96DF63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A4ED63FD-A76F-FB56-8D44-31BD432133C5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2460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AE1E66A3-7FD1-08A5-8B20-36C5331DCF6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40238" y="3010662"/>
            <a:ext cx="4303763" cy="213283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4464B067-71A6-CB30-BD46-5499FAAE00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4094226" cy="21899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651509"/>
            <a:ext cx="8229600" cy="1179576"/>
          </a:xfrm>
        </p:spPr>
        <p:txBody>
          <a:bodyPr lIns="91440" tIns="182880" rIns="91440" bIns="0"/>
          <a:lstStyle>
            <a:lvl1pPr algn="ctr">
              <a:lnSpc>
                <a:spcPct val="90000"/>
              </a:lnSpc>
              <a:defRPr sz="4800" spc="4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73DC3A9-D4E6-42CF-91A8-F267C7C66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9486" y="1828800"/>
            <a:ext cx="2564892" cy="274320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2000" b="1" cap="all" spc="2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9486" y="2153412"/>
            <a:ext cx="2564892" cy="2194166"/>
          </a:xfrm>
        </p:spPr>
        <p:txBody>
          <a:bodyPr/>
          <a:lstStyle>
            <a:lvl1pPr>
              <a:lnSpc>
                <a:spcPct val="100000"/>
              </a:lnSpc>
              <a:spcBef>
                <a:spcPts val="1000"/>
              </a:spcBef>
              <a:defRPr sz="1600" spc="100" baseline="0"/>
            </a:lvl1pPr>
            <a:lvl2pPr>
              <a:lnSpc>
                <a:spcPct val="100000"/>
              </a:lnSpc>
              <a:spcBef>
                <a:spcPts val="1000"/>
              </a:spcBef>
              <a:defRPr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sz="11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100C9C6-BD61-4D2C-9146-FB785BAE4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305556" y="1828800"/>
            <a:ext cx="2564892" cy="274320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2000" b="1" cap="all" spc="2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305556" y="2153412"/>
            <a:ext cx="2564892" cy="2194166"/>
          </a:xfrm>
        </p:spPr>
        <p:txBody>
          <a:bodyPr/>
          <a:lstStyle>
            <a:lvl1pPr>
              <a:lnSpc>
                <a:spcPct val="100000"/>
              </a:lnSpc>
              <a:spcBef>
                <a:spcPts val="1000"/>
              </a:spcBef>
              <a:defRPr sz="1600" spc="100" baseline="0"/>
            </a:lvl1pPr>
            <a:lvl2pPr>
              <a:lnSpc>
                <a:spcPct val="100000"/>
              </a:lnSpc>
              <a:spcBef>
                <a:spcPts val="1000"/>
              </a:spcBef>
              <a:defRPr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sz="11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Text Placeholder 4">
            <a:extLst>
              <a:ext uri="{FF2B5EF4-FFF2-40B4-BE49-F238E27FC236}">
                <a16:creationId xmlns="" xmlns:a16="http://schemas.microsoft.com/office/drawing/2014/main" id="{9A48939F-0CF9-9CBD-F606-7A4850B910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37910" y="1828800"/>
            <a:ext cx="2564892" cy="274320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2000" b="1" cap="all" spc="2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="" xmlns:a16="http://schemas.microsoft.com/office/drawing/2014/main" id="{693BC756-2B97-9751-B879-03B6F1C405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37910" y="2153412"/>
            <a:ext cx="2564892" cy="2194166"/>
          </a:xfrm>
        </p:spPr>
        <p:txBody>
          <a:bodyPr/>
          <a:lstStyle>
            <a:lvl1pPr>
              <a:lnSpc>
                <a:spcPct val="100000"/>
              </a:lnSpc>
              <a:spcBef>
                <a:spcPts val="1000"/>
              </a:spcBef>
              <a:defRPr sz="1600" spc="100" baseline="0"/>
            </a:lvl1pPr>
            <a:lvl2pPr>
              <a:lnSpc>
                <a:spcPct val="100000"/>
              </a:lnSpc>
              <a:spcBef>
                <a:spcPts val="1000"/>
              </a:spcBef>
              <a:defRPr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sz="11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B7AC635D-0E01-2452-CC44-1DAE0F96DF63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A4ED63FD-A76F-FB56-8D44-31BD432133C5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9287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F5F45936-2436-D9FD-A05D-F3C70F90FDC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818897"/>
            <a:ext cx="3525012" cy="23246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0DF862D5-CF3B-E45B-934F-ACEF42B35BB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861054" cy="2577206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="" xmlns:a16="http://schemas.microsoft.com/office/drawing/2014/main" id="{3392E024-DB0F-45F6-7A0A-359A57817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912114"/>
            <a:ext cx="3888486" cy="3312414"/>
          </a:xfrm>
        </p:spPr>
        <p:txBody>
          <a:bodyPr lIns="0" rIns="0"/>
          <a:lstStyle>
            <a:lvl1pPr algn="r">
              <a:defRPr sz="4800" cap="all" spc="4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="" xmlns:a16="http://schemas.microsoft.com/office/drawing/2014/main" id="{59AC38BE-9C76-A3FA-7823-F4A4B43AB7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0600" y="912020"/>
            <a:ext cx="3888486" cy="3312319"/>
          </a:xfrm>
        </p:spPr>
        <p:txBody>
          <a:bodyPr anchor="ctr"/>
          <a:lstStyle>
            <a:lvl1pPr marL="0" indent="0">
              <a:lnSpc>
                <a:spcPct val="150000"/>
              </a:lnSpc>
              <a:spcBef>
                <a:spcPts val="1000"/>
              </a:spcBef>
              <a:buNone/>
              <a:defRPr sz="1600" spc="100" baseline="0"/>
            </a:lvl1pPr>
            <a:lvl2pPr marL="228600">
              <a:lnSpc>
                <a:spcPct val="150000"/>
              </a:lnSpc>
              <a:spcBef>
                <a:spcPts val="1000"/>
              </a:spcBef>
              <a:defRPr sz="1600" spc="100" baseline="0"/>
            </a:lvl2pPr>
            <a:lvl3pPr marL="457200">
              <a:lnSpc>
                <a:spcPct val="150000"/>
              </a:lnSpc>
              <a:spcBef>
                <a:spcPts val="1000"/>
              </a:spcBef>
              <a:defRPr sz="1600" spc="100" baseline="0"/>
            </a:lvl3pPr>
            <a:lvl4pPr marL="685800">
              <a:lnSpc>
                <a:spcPct val="150000"/>
              </a:lnSpc>
              <a:spcBef>
                <a:spcPts val="1000"/>
              </a:spcBef>
              <a:defRPr sz="1600" spc="100" baseline="0"/>
            </a:lvl4pPr>
            <a:lvl5pPr marL="914400">
              <a:lnSpc>
                <a:spcPct val="150000"/>
              </a:lnSpc>
              <a:spcBef>
                <a:spcPts val="1000"/>
              </a:spcBef>
              <a:defRPr sz="16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C35C8AF3-79E7-17ED-9EB4-3006B31E422C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875A76CC-ED26-C4F7-5AB6-59D1A4C4A7F2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8889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79AFB71-7F33-280E-7877-06F4AFFF063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="" xmlns:a16="http://schemas.microsoft.com/office/drawing/2014/main" id="{10B0FF2F-3458-EA78-83DC-46FB2E5CE1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9244" y="1467612"/>
            <a:ext cx="7530084" cy="1790700"/>
          </a:xfrm>
        </p:spPr>
        <p:txBody>
          <a:bodyPr anchor="t">
            <a:noAutofit/>
          </a:bodyPr>
          <a:lstStyle>
            <a:lvl1pPr algn="l">
              <a:defRPr sz="9600" spc="300" baseline="0">
                <a:ln w="28575">
                  <a:solidFill>
                    <a:schemeClr val="tx1"/>
                  </a:solidFill>
                </a:ln>
                <a:noFill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="" xmlns:a16="http://schemas.microsoft.com/office/drawing/2014/main" id="{DC93615E-193E-5253-6EE0-EC01791E3A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244" y="2612898"/>
            <a:ext cx="7530084" cy="960120"/>
          </a:xfrm>
        </p:spPr>
        <p:txBody>
          <a:bodyPr/>
          <a:lstStyle>
            <a:lvl1pPr marL="0" indent="0" algn="l">
              <a:buNone/>
              <a:defRPr sz="2400" b="1" baseline="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355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C35C8AF3-79E7-17ED-9EB4-3006B31E422C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875A76CC-ED26-C4F7-5AB6-59D1A4C4A7F2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3BDEDC48-AA67-6FC9-FF0E-CD3CB49A5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651509"/>
            <a:ext cx="8229600" cy="1179576"/>
          </a:xfrm>
        </p:spPr>
        <p:txBody>
          <a:bodyPr lIns="91440" tIns="182880" rIns="91440" bIns="0"/>
          <a:lstStyle>
            <a:lvl1pPr algn="ctr">
              <a:lnSpc>
                <a:spcPct val="90000"/>
              </a:lnSpc>
              <a:defRPr sz="4800" spc="4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1072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54185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5BD6A3-F987-4FCC-A6EF-2EF0D33C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C3F06A0-63CE-4272-B90E-4F20296BF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8467220-06E3-427A-B4D3-9B0030E09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5AEF53B-C85C-47DB-ADE4-C1D9FA682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FD4FD38-14E5-4C36-B948-8BF3F794E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5754AE8D-13E4-BDDA-7C36-A9E08FD0A0E8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6CE37136-8479-8CDC-7EEB-030C1A8151EF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9200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308F2A-1C19-4116-80DF-E24EDDF28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08A489A7-7CA6-4CC9-B634-FCB2E102C6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DF5F80D-1DB9-4E0A-8F68-924FC1C9C3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8DA4DA3-10C7-48A6-9B15-38222B8CA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584E7EE-5B3B-427E-9807-020AEF8C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1DC6EFE9-BD9C-6124-823A-BD1C488321D2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21B53473-DF27-C657-627F-ED66976E076B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516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D1D3B0F0-DE71-18AB-7957-4CFA29C3A32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42967"/>
            <a:ext cx="4347972" cy="45005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F04770F-E995-EF98-B4D1-9F13733EEF0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72250" y="1"/>
            <a:ext cx="2571750" cy="5105399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="" xmlns:a16="http://schemas.microsoft.com/office/drawing/2014/main" id="{3392E024-DB0F-45F6-7A0A-359A57817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912114"/>
            <a:ext cx="3888486" cy="3312414"/>
          </a:xfrm>
        </p:spPr>
        <p:txBody>
          <a:bodyPr lIns="0" rIns="0"/>
          <a:lstStyle>
            <a:lvl1pPr algn="r">
              <a:defRPr sz="4800" cap="all" spc="4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="" xmlns:a16="http://schemas.microsoft.com/office/drawing/2014/main" id="{59AC38BE-9C76-A3FA-7823-F4A4B43AB7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0600" y="912020"/>
            <a:ext cx="3888486" cy="3312319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2400" b="1" spc="200" baseline="0"/>
            </a:lvl1pPr>
            <a:lvl2pPr marL="228600">
              <a:lnSpc>
                <a:spcPct val="150000"/>
              </a:lnSpc>
              <a:spcBef>
                <a:spcPts val="1000"/>
              </a:spcBef>
              <a:defRPr sz="2400" spc="100" baseline="0"/>
            </a:lvl2pPr>
            <a:lvl3pPr marL="457200">
              <a:lnSpc>
                <a:spcPct val="150000"/>
              </a:lnSpc>
              <a:spcBef>
                <a:spcPts val="1000"/>
              </a:spcBef>
              <a:defRPr sz="2400" spc="100" baseline="0"/>
            </a:lvl3pPr>
            <a:lvl4pPr marL="685800">
              <a:lnSpc>
                <a:spcPct val="150000"/>
              </a:lnSpc>
              <a:spcBef>
                <a:spcPts val="1000"/>
              </a:spcBef>
              <a:defRPr sz="2400" spc="100" baseline="0"/>
            </a:lvl4pPr>
            <a:lvl5pPr marL="914400">
              <a:lnSpc>
                <a:spcPct val="150000"/>
              </a:lnSpc>
              <a:spcBef>
                <a:spcPts val="1000"/>
              </a:spcBef>
              <a:defRPr sz="24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C35C8AF3-79E7-17ED-9EB4-3006B31E422C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875A76CC-ED26-C4F7-5AB6-59D1A4C4A7F2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7844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0328C38-4E83-27EA-9D01-DDDF734988C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27932" y="2571175"/>
            <a:ext cx="5116068" cy="25723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B270B91D-A39E-3D53-DBBB-DF836D19BE1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3490889" cy="3929634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="" xmlns:a16="http://schemas.microsoft.com/office/drawing/2014/main" id="{3392E024-DB0F-45F6-7A0A-359A57817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912114"/>
            <a:ext cx="3888486" cy="3312414"/>
          </a:xfrm>
        </p:spPr>
        <p:txBody>
          <a:bodyPr lIns="0" rIns="0"/>
          <a:lstStyle>
            <a:lvl1pPr algn="r">
              <a:defRPr sz="4800" cap="all" spc="4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="" xmlns:a16="http://schemas.microsoft.com/office/drawing/2014/main" id="{59AC38BE-9C76-A3FA-7823-F4A4B43AB7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0600" y="912020"/>
            <a:ext cx="3888486" cy="3312319"/>
          </a:xfrm>
        </p:spPr>
        <p:txBody>
          <a:bodyPr anchor="ctr"/>
          <a:lstStyle>
            <a:lvl1pPr marL="0" indent="0">
              <a:lnSpc>
                <a:spcPct val="150000"/>
              </a:lnSpc>
              <a:spcBef>
                <a:spcPts val="1000"/>
              </a:spcBef>
              <a:buNone/>
              <a:defRPr sz="1600" spc="100" baseline="0"/>
            </a:lvl1pPr>
            <a:lvl2pPr marL="228600">
              <a:lnSpc>
                <a:spcPct val="150000"/>
              </a:lnSpc>
              <a:spcBef>
                <a:spcPts val="1000"/>
              </a:spcBef>
              <a:defRPr sz="1600" spc="100" baseline="0"/>
            </a:lvl2pPr>
            <a:lvl3pPr marL="457200">
              <a:lnSpc>
                <a:spcPct val="150000"/>
              </a:lnSpc>
              <a:spcBef>
                <a:spcPts val="1000"/>
              </a:spcBef>
              <a:defRPr sz="1600" spc="100" baseline="0"/>
            </a:lvl3pPr>
            <a:lvl4pPr marL="685800">
              <a:lnSpc>
                <a:spcPct val="150000"/>
              </a:lnSpc>
              <a:spcBef>
                <a:spcPts val="1000"/>
              </a:spcBef>
              <a:defRPr sz="1600" spc="100" baseline="0"/>
            </a:lvl4pPr>
            <a:lvl5pPr marL="914400">
              <a:lnSpc>
                <a:spcPct val="150000"/>
              </a:lnSpc>
              <a:spcBef>
                <a:spcPts val="1000"/>
              </a:spcBef>
              <a:defRPr sz="16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C35C8AF3-79E7-17ED-9EB4-3006B31E422C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875A76CC-ED26-C4F7-5AB6-59D1A4C4A7F2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1504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FEC1861-1570-5A6A-D3BA-4A17F008A56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="" xmlns:a16="http://schemas.microsoft.com/office/drawing/2014/main" id="{10B0FF2F-3458-EA78-83DC-46FB2E5CE1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9244" y="1467612"/>
            <a:ext cx="7530084" cy="1790700"/>
          </a:xfrm>
        </p:spPr>
        <p:txBody>
          <a:bodyPr anchor="t">
            <a:noAutofit/>
          </a:bodyPr>
          <a:lstStyle>
            <a:lvl1pPr algn="l">
              <a:defRPr sz="9600" spc="300" baseline="0">
                <a:ln w="28575">
                  <a:solidFill>
                    <a:schemeClr val="tx1"/>
                  </a:solidFill>
                </a:ln>
                <a:noFill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="" xmlns:a16="http://schemas.microsoft.com/office/drawing/2014/main" id="{DC93615E-193E-5253-6EE0-EC01791E3A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244" y="3675888"/>
            <a:ext cx="7530084" cy="960120"/>
          </a:xfrm>
        </p:spPr>
        <p:txBody>
          <a:bodyPr/>
          <a:lstStyle>
            <a:lvl1pPr marL="0" indent="0" algn="l">
              <a:buNone/>
              <a:defRPr sz="2400" b="1" baseline="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635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437D9B2-AE86-9092-7072-0F717E3CA83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741652"/>
            <a:ext cx="3545586" cy="24018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5BF7E0A5-7E8E-4A90-B415-12984C7AB24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11184" y="0"/>
            <a:ext cx="4232816" cy="1735074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="" xmlns:a16="http://schemas.microsoft.com/office/drawing/2014/main" id="{3392E024-DB0F-45F6-7A0A-359A57817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912114"/>
            <a:ext cx="3888486" cy="3312414"/>
          </a:xfrm>
        </p:spPr>
        <p:txBody>
          <a:bodyPr lIns="0" rIns="0"/>
          <a:lstStyle>
            <a:lvl1pPr algn="r">
              <a:defRPr sz="4800" cap="all" spc="4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="" xmlns:a16="http://schemas.microsoft.com/office/drawing/2014/main" id="{59AC38BE-9C76-A3FA-7823-F4A4B43AB7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0600" y="912020"/>
            <a:ext cx="3888486" cy="3312319"/>
          </a:xfrm>
        </p:spPr>
        <p:txBody>
          <a:bodyPr anchor="ctr"/>
          <a:lstStyle>
            <a:lvl1pPr marL="0" indent="0">
              <a:lnSpc>
                <a:spcPct val="150000"/>
              </a:lnSpc>
              <a:spcBef>
                <a:spcPts val="1000"/>
              </a:spcBef>
              <a:buNone/>
              <a:defRPr sz="1600" spc="100" baseline="0"/>
            </a:lvl1pPr>
            <a:lvl2pPr marL="228600">
              <a:lnSpc>
                <a:spcPct val="150000"/>
              </a:lnSpc>
              <a:spcBef>
                <a:spcPts val="1000"/>
              </a:spcBef>
              <a:defRPr sz="1600" spc="100" baseline="0"/>
            </a:lvl2pPr>
            <a:lvl3pPr marL="457200">
              <a:lnSpc>
                <a:spcPct val="150000"/>
              </a:lnSpc>
              <a:spcBef>
                <a:spcPts val="1000"/>
              </a:spcBef>
              <a:defRPr sz="1600" spc="100" baseline="0"/>
            </a:lvl3pPr>
            <a:lvl4pPr marL="685800">
              <a:lnSpc>
                <a:spcPct val="150000"/>
              </a:lnSpc>
              <a:spcBef>
                <a:spcPts val="1000"/>
              </a:spcBef>
              <a:defRPr sz="1600" spc="100" baseline="0"/>
            </a:lvl4pPr>
            <a:lvl5pPr marL="914400">
              <a:lnSpc>
                <a:spcPct val="150000"/>
              </a:lnSpc>
              <a:spcBef>
                <a:spcPts val="1000"/>
              </a:spcBef>
              <a:defRPr sz="16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C35C8AF3-79E7-17ED-9EB4-3006B31E422C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875A76CC-ED26-C4F7-5AB6-59D1A4C4A7F2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802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EFA7995-D0F4-05F2-CDF1-463407E3BA0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73932" y="0"/>
            <a:ext cx="3870068" cy="30312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792D768B-E662-B315-7576-313DFCE2AB4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345436"/>
            <a:ext cx="3121650" cy="27980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651509"/>
            <a:ext cx="8229600" cy="1179576"/>
          </a:xfrm>
        </p:spPr>
        <p:txBody>
          <a:bodyPr lIns="91440" tIns="182880" rIns="91440" bIns="0"/>
          <a:lstStyle>
            <a:lvl1pPr algn="ctr">
              <a:lnSpc>
                <a:spcPct val="90000"/>
              </a:lnSpc>
              <a:defRPr sz="4800" spc="4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9485" y="1831086"/>
            <a:ext cx="8229600" cy="2283714"/>
          </a:xfrm>
        </p:spPr>
        <p:txBody>
          <a:bodyPr/>
          <a:lstStyle>
            <a:lvl1pPr>
              <a:lnSpc>
                <a:spcPct val="100000"/>
              </a:lnSpc>
              <a:spcBef>
                <a:spcPts val="1000"/>
              </a:spcBef>
              <a:defRPr sz="1600" spc="100" baseline="0"/>
            </a:lvl1pPr>
            <a:lvl2pPr>
              <a:lnSpc>
                <a:spcPct val="100000"/>
              </a:lnSpc>
              <a:spcBef>
                <a:spcPts val="1000"/>
              </a:spcBef>
              <a:defRPr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sz="11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B7AC635D-0E01-2452-CC44-1DAE0F96DF63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A4ED63FD-A76F-FB56-8D44-31BD432133C5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8390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78303F0-A6CC-605A-D08C-4E4ED07C2FB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" y="0"/>
            <a:ext cx="3147677" cy="270891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04458FB-E7BB-F476-4A31-9C5AA406E25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52010" y="3059294"/>
            <a:ext cx="4491990" cy="2084207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="" xmlns:a16="http://schemas.microsoft.com/office/drawing/2014/main" id="{3392E024-DB0F-45F6-7A0A-359A57817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430" y="1988820"/>
            <a:ext cx="4732020" cy="1185536"/>
          </a:xfrm>
        </p:spPr>
        <p:txBody>
          <a:bodyPr lIns="91440" rIns="91440" anchor="t"/>
          <a:lstStyle>
            <a:lvl1pPr algn="l">
              <a:lnSpc>
                <a:spcPct val="100000"/>
              </a:lnSpc>
              <a:defRPr sz="2800" cap="none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="" xmlns:a16="http://schemas.microsoft.com/office/drawing/2014/main" id="{94138E8D-4D76-2023-4B97-8ACB8894C5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97430" y="3174357"/>
            <a:ext cx="4331970" cy="250459"/>
          </a:xfrm>
        </p:spPr>
        <p:txBody>
          <a:bodyPr/>
          <a:lstStyle>
            <a:lvl1pPr marL="0" indent="0">
              <a:buNone/>
              <a:defRPr sz="1800" spc="2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="" xmlns:a16="http://schemas.microsoft.com/office/drawing/2014/main" id="{D1FFE415-7AFC-D826-1BD1-1993DED3B01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03443" y="2693504"/>
            <a:ext cx="878681" cy="1790700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7000" b="1" cap="all" spc="300" dirty="0">
                <a:ln w="28575">
                  <a:solidFill>
                    <a:schemeClr val="tx1"/>
                  </a:solidFill>
                </a:ln>
                <a:noFill/>
                <a:latin typeface="+mj-lt"/>
                <a:ea typeface="+mj-ea"/>
              </a:defRPr>
            </a:lvl1pPr>
          </a:lstStyle>
          <a:p>
            <a:pPr marL="914400" lvl="0" indent="-1143000">
              <a:spcBef>
                <a:spcPct val="0"/>
              </a:spcBef>
            </a:pPr>
            <a:r>
              <a:rPr lang="en-US" dirty="0"/>
              <a:t>”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="" xmlns:a16="http://schemas.microsoft.com/office/drawing/2014/main" id="{0962DFC0-ADB3-684B-6F72-9C45BB48C2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6947" y="1486662"/>
            <a:ext cx="878681" cy="1789938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7000" b="1" cap="all" spc="300" dirty="0">
                <a:ln w="28575">
                  <a:solidFill>
                    <a:schemeClr val="tx1"/>
                  </a:solidFill>
                </a:ln>
                <a:noFill/>
                <a:latin typeface="+mj-lt"/>
                <a:ea typeface="+mj-ea"/>
              </a:defRPr>
            </a:lvl1pPr>
          </a:lstStyle>
          <a:p>
            <a:pPr marL="914400" lvl="0" indent="-1143000">
              <a:spcBef>
                <a:spcPct val="0"/>
              </a:spcBef>
            </a:pPr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330879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6C6FB24-160F-388E-8450-E5C970E243A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" y="1323594"/>
            <a:ext cx="4019951" cy="381990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D0AF7F25-1C65-DB7F-9FA3-300318BD4BF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6564" y="0"/>
            <a:ext cx="2197436" cy="2064258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="" xmlns:a16="http://schemas.microsoft.com/office/drawing/2014/main" id="{DCE0745D-AFE6-DE6D-B026-1FF13F34E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651509"/>
            <a:ext cx="8229600" cy="1179576"/>
          </a:xfrm>
        </p:spPr>
        <p:txBody>
          <a:bodyPr lIns="91440" tIns="182880" rIns="91440" bIns="0"/>
          <a:lstStyle>
            <a:lvl1pPr algn="ctr">
              <a:lnSpc>
                <a:spcPct val="90000"/>
              </a:lnSpc>
              <a:defRPr sz="4800" spc="4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3">
            <a:extLst>
              <a:ext uri="{FF2B5EF4-FFF2-40B4-BE49-F238E27FC236}">
                <a16:creationId xmlns="" xmlns:a16="http://schemas.microsoft.com/office/drawing/2014/main" id="{5E48B363-63E8-4F17-842B-53AD935A65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0090" y="1837944"/>
            <a:ext cx="1543050" cy="154305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0" name="Text Placeholder 28">
            <a:extLst>
              <a:ext uri="{FF2B5EF4-FFF2-40B4-BE49-F238E27FC236}">
                <a16:creationId xmlns="" xmlns:a16="http://schemas.microsoft.com/office/drawing/2014/main" id="{CC3A7E03-4F06-4380-90A1-845651EEA3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4217" y="3458663"/>
            <a:ext cx="1714500" cy="20574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1" name="Text Placeholder 28">
            <a:extLst>
              <a:ext uri="{FF2B5EF4-FFF2-40B4-BE49-F238E27FC236}">
                <a16:creationId xmlns="" xmlns:a16="http://schemas.microsoft.com/office/drawing/2014/main" id="{31AF5791-727B-438A-A7EF-5D132167C89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4217" y="3648919"/>
            <a:ext cx="1714500" cy="13716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spc="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" name="Picture Placeholder 23">
            <a:extLst>
              <a:ext uri="{FF2B5EF4-FFF2-40B4-BE49-F238E27FC236}">
                <a16:creationId xmlns="" xmlns:a16="http://schemas.microsoft.com/office/drawing/2014/main" id="{9ABA5222-6FD6-405B-8AC8-18022C36590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798064" y="1837944"/>
            <a:ext cx="1543050" cy="154305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2" name="Text Placeholder 28">
            <a:extLst>
              <a:ext uri="{FF2B5EF4-FFF2-40B4-BE49-F238E27FC236}">
                <a16:creationId xmlns="" xmlns:a16="http://schemas.microsoft.com/office/drawing/2014/main" id="{A1A33FCF-D2EB-478E-8679-428657895F7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722191" y="3458663"/>
            <a:ext cx="1714500" cy="20574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3" name="Text Placeholder 28">
            <a:extLst>
              <a:ext uri="{FF2B5EF4-FFF2-40B4-BE49-F238E27FC236}">
                <a16:creationId xmlns="" xmlns:a16="http://schemas.microsoft.com/office/drawing/2014/main" id="{55274EF8-F641-41B2-89C1-FD94AFA486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22191" y="3648919"/>
            <a:ext cx="1714500" cy="13716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spc="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8" name="Picture Placeholder 23">
            <a:extLst>
              <a:ext uri="{FF2B5EF4-FFF2-40B4-BE49-F238E27FC236}">
                <a16:creationId xmlns="" xmlns:a16="http://schemas.microsoft.com/office/drawing/2014/main" id="{124DE785-775F-4AE4-94B3-FA728188EB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848606" y="1837944"/>
            <a:ext cx="1543050" cy="154305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4" name="Text Placeholder 28">
            <a:extLst>
              <a:ext uri="{FF2B5EF4-FFF2-40B4-BE49-F238E27FC236}">
                <a16:creationId xmlns="" xmlns:a16="http://schemas.microsoft.com/office/drawing/2014/main" id="{5A429D4E-B795-4E55-852E-9E161F9EBD3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2733" y="3458663"/>
            <a:ext cx="1714500" cy="20574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5" name="Text Placeholder 28">
            <a:extLst>
              <a:ext uri="{FF2B5EF4-FFF2-40B4-BE49-F238E27FC236}">
                <a16:creationId xmlns="" xmlns:a16="http://schemas.microsoft.com/office/drawing/2014/main" id="{41D297CB-52EE-4DE4-AEAC-CD4AAF2BF17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72733" y="3648919"/>
            <a:ext cx="1714500" cy="13716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spc="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9" name="Picture Placeholder 23">
            <a:extLst>
              <a:ext uri="{FF2B5EF4-FFF2-40B4-BE49-F238E27FC236}">
                <a16:creationId xmlns="" xmlns:a16="http://schemas.microsoft.com/office/drawing/2014/main" id="{F5694B35-7776-4DB9-9EB7-3AF076EC357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99148" y="1837944"/>
            <a:ext cx="1543050" cy="154305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28">
            <a:extLst>
              <a:ext uri="{FF2B5EF4-FFF2-40B4-BE49-F238E27FC236}">
                <a16:creationId xmlns="" xmlns:a16="http://schemas.microsoft.com/office/drawing/2014/main" id="{AD7B736B-3A10-499F-8F23-4437982C823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23275" y="3458663"/>
            <a:ext cx="1714500" cy="20574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28">
            <a:extLst>
              <a:ext uri="{FF2B5EF4-FFF2-40B4-BE49-F238E27FC236}">
                <a16:creationId xmlns="" xmlns:a16="http://schemas.microsoft.com/office/drawing/2014/main" id="{07165540-290D-4A38-87DE-F52B05BD6A1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23275" y="3648919"/>
            <a:ext cx="1714500" cy="13716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spc="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663C6C7E-F363-1F17-B288-D4D45B87028D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ED6D4091-312C-81B9-BAF6-5E0D6F665E5D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4419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B6A3FD7E-DF96-B9E4-8D70-DA62CC33908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324700"/>
            <a:ext cx="4018788" cy="3818801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="" xmlns:a16="http://schemas.microsoft.com/office/drawing/2014/main" id="{DCE0745D-AFE6-DE6D-B026-1FF13F34E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651509"/>
            <a:ext cx="8229600" cy="1179576"/>
          </a:xfrm>
        </p:spPr>
        <p:txBody>
          <a:bodyPr lIns="91440" tIns="182880" rIns="91440" bIns="0"/>
          <a:lstStyle>
            <a:lvl1pPr algn="ctr">
              <a:lnSpc>
                <a:spcPct val="90000"/>
              </a:lnSpc>
              <a:defRPr sz="4800" spc="4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28">
            <a:extLst>
              <a:ext uri="{FF2B5EF4-FFF2-40B4-BE49-F238E27FC236}">
                <a16:creationId xmlns="" xmlns:a16="http://schemas.microsoft.com/office/drawing/2014/main" id="{CC3A7E03-4F06-4380-90A1-845651EEA3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900" y="2002536"/>
            <a:ext cx="1049274" cy="308610"/>
          </a:xfrm>
        </p:spPr>
        <p:txBody>
          <a:bodyPr lIns="0" tIns="0" rIns="0" bIns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1" name="Text Placeholder 28">
            <a:extLst>
              <a:ext uri="{FF2B5EF4-FFF2-40B4-BE49-F238E27FC236}">
                <a16:creationId xmlns="" xmlns:a16="http://schemas.microsoft.com/office/drawing/2014/main" id="{31AF5791-727B-438A-A7EF-5D132167C89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2900" y="2320725"/>
            <a:ext cx="1049274" cy="388185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="" xmlns:a16="http://schemas.microsoft.com/office/drawing/2014/main" id="{739AFCF1-55F0-974F-0F5C-34444B290B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2900" y="3359957"/>
            <a:ext cx="1049274" cy="308610"/>
          </a:xfrm>
        </p:spPr>
        <p:txBody>
          <a:bodyPr lIns="0" tIns="0" rIns="0" bIns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="" xmlns:a16="http://schemas.microsoft.com/office/drawing/2014/main" id="{77CF7DE5-8E6D-2C2C-A514-BAB6D4B6FF3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2900" y="3678146"/>
            <a:ext cx="1049274" cy="388185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" name="Picture Placeholder 23">
            <a:extLst>
              <a:ext uri="{FF2B5EF4-FFF2-40B4-BE49-F238E27FC236}">
                <a16:creationId xmlns="" xmlns:a16="http://schemas.microsoft.com/office/drawing/2014/main" id="{5E48B363-63E8-4F17-842B-53AD935A6529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1495044" y="1837944"/>
            <a:ext cx="870966" cy="8709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Picture Placeholder 23">
            <a:extLst>
              <a:ext uri="{FF2B5EF4-FFF2-40B4-BE49-F238E27FC236}">
                <a16:creationId xmlns="" xmlns:a16="http://schemas.microsoft.com/office/drawing/2014/main" id="{DBA744D6-401F-C995-EF58-BD24A0DD8581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1495044" y="3195365"/>
            <a:ext cx="870966" cy="8709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2" name="Text Placeholder 28">
            <a:extLst>
              <a:ext uri="{FF2B5EF4-FFF2-40B4-BE49-F238E27FC236}">
                <a16:creationId xmlns="" xmlns:a16="http://schemas.microsoft.com/office/drawing/2014/main" id="{A1A33FCF-D2EB-478E-8679-428657895F7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14016" y="2002536"/>
            <a:ext cx="1049274" cy="308610"/>
          </a:xfrm>
        </p:spPr>
        <p:txBody>
          <a:bodyPr lIns="0" tIns="0" rIns="0" bIns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3" name="Text Placeholder 28">
            <a:extLst>
              <a:ext uri="{FF2B5EF4-FFF2-40B4-BE49-F238E27FC236}">
                <a16:creationId xmlns="" xmlns:a16="http://schemas.microsoft.com/office/drawing/2014/main" id="{55274EF8-F641-41B2-89C1-FD94AFA486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14016" y="2320725"/>
            <a:ext cx="1049274" cy="388185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="" xmlns:a16="http://schemas.microsoft.com/office/drawing/2014/main" id="{B1201CED-247A-16CA-9F03-BF32393D3B5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414016" y="3359957"/>
            <a:ext cx="1049274" cy="308610"/>
          </a:xfrm>
        </p:spPr>
        <p:txBody>
          <a:bodyPr lIns="0" tIns="0" rIns="0" bIns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1" name="Text Placeholder 28">
            <a:extLst>
              <a:ext uri="{FF2B5EF4-FFF2-40B4-BE49-F238E27FC236}">
                <a16:creationId xmlns="" xmlns:a16="http://schemas.microsoft.com/office/drawing/2014/main" id="{2D5FA954-036C-191F-7040-1848AB2BE3C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414016" y="3678146"/>
            <a:ext cx="1049274" cy="388185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" name="Picture Placeholder 23">
            <a:extLst>
              <a:ext uri="{FF2B5EF4-FFF2-40B4-BE49-F238E27FC236}">
                <a16:creationId xmlns="" xmlns:a16="http://schemas.microsoft.com/office/drawing/2014/main" id="{9ABA5222-6FD6-405B-8AC8-18022C36590F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3559302" y="1837944"/>
            <a:ext cx="870966" cy="8709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Picture Placeholder 23">
            <a:extLst>
              <a:ext uri="{FF2B5EF4-FFF2-40B4-BE49-F238E27FC236}">
                <a16:creationId xmlns="" xmlns:a16="http://schemas.microsoft.com/office/drawing/2014/main" id="{8CFBAF86-D36B-F789-2C9C-78C6830B13C9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3559302" y="3195365"/>
            <a:ext cx="870966" cy="8709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4" name="Text Placeholder 28">
            <a:extLst>
              <a:ext uri="{FF2B5EF4-FFF2-40B4-BE49-F238E27FC236}">
                <a16:creationId xmlns="" xmlns:a16="http://schemas.microsoft.com/office/drawing/2014/main" id="{5A429D4E-B795-4E55-852E-9E161F9EBD3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75090" y="2002536"/>
            <a:ext cx="1049274" cy="308610"/>
          </a:xfrm>
        </p:spPr>
        <p:txBody>
          <a:bodyPr lIns="0" tIns="0" rIns="0" bIns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5" name="Text Placeholder 28">
            <a:extLst>
              <a:ext uri="{FF2B5EF4-FFF2-40B4-BE49-F238E27FC236}">
                <a16:creationId xmlns="" xmlns:a16="http://schemas.microsoft.com/office/drawing/2014/main" id="{41D297CB-52EE-4DE4-AEAC-CD4AAF2BF17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75090" y="2320725"/>
            <a:ext cx="1049274" cy="388185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2" name="Text Placeholder 28">
            <a:extLst>
              <a:ext uri="{FF2B5EF4-FFF2-40B4-BE49-F238E27FC236}">
                <a16:creationId xmlns="" xmlns:a16="http://schemas.microsoft.com/office/drawing/2014/main" id="{6E32CE61-2D9B-C245-0D18-C33760B0853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75090" y="3359957"/>
            <a:ext cx="1049274" cy="308610"/>
          </a:xfrm>
        </p:spPr>
        <p:txBody>
          <a:bodyPr lIns="0" tIns="0" rIns="0" bIns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3" name="Text Placeholder 28">
            <a:extLst>
              <a:ext uri="{FF2B5EF4-FFF2-40B4-BE49-F238E27FC236}">
                <a16:creationId xmlns="" xmlns:a16="http://schemas.microsoft.com/office/drawing/2014/main" id="{E4068D0A-21CD-897C-9CC1-0BFDAABBD49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75090" y="3678146"/>
            <a:ext cx="1049274" cy="388185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8" name="Picture Placeholder 23">
            <a:extLst>
              <a:ext uri="{FF2B5EF4-FFF2-40B4-BE49-F238E27FC236}">
                <a16:creationId xmlns="" xmlns:a16="http://schemas.microsoft.com/office/drawing/2014/main" id="{124DE785-775F-4AE4-94B3-FA728188EBA5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5623560" y="1837944"/>
            <a:ext cx="870966" cy="8709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6" name="Picture Placeholder 23">
            <a:extLst>
              <a:ext uri="{FF2B5EF4-FFF2-40B4-BE49-F238E27FC236}">
                <a16:creationId xmlns="" xmlns:a16="http://schemas.microsoft.com/office/drawing/2014/main" id="{C110D526-1AE4-5106-E956-0B2ED3A4D4BC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5623560" y="3195365"/>
            <a:ext cx="870966" cy="8709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28">
            <a:extLst>
              <a:ext uri="{FF2B5EF4-FFF2-40B4-BE49-F238E27FC236}">
                <a16:creationId xmlns="" xmlns:a16="http://schemas.microsoft.com/office/drawing/2014/main" id="{AD7B736B-3A10-499F-8F23-4437982C823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49390" y="2002536"/>
            <a:ext cx="1049274" cy="308610"/>
          </a:xfrm>
        </p:spPr>
        <p:txBody>
          <a:bodyPr lIns="0" tIns="0" rIns="0" bIns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28">
            <a:extLst>
              <a:ext uri="{FF2B5EF4-FFF2-40B4-BE49-F238E27FC236}">
                <a16:creationId xmlns="" xmlns:a16="http://schemas.microsoft.com/office/drawing/2014/main" id="{07165540-290D-4A38-87DE-F52B05BD6A1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49390" y="2320725"/>
            <a:ext cx="1049274" cy="388185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4" name="Text Placeholder 28">
            <a:extLst>
              <a:ext uri="{FF2B5EF4-FFF2-40B4-BE49-F238E27FC236}">
                <a16:creationId xmlns="" xmlns:a16="http://schemas.microsoft.com/office/drawing/2014/main" id="{3858F91A-46AA-AF23-2716-3B2B678BBE0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549390" y="3359957"/>
            <a:ext cx="1049274" cy="308610"/>
          </a:xfrm>
        </p:spPr>
        <p:txBody>
          <a:bodyPr lIns="0" tIns="0" rIns="0" bIns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5" name="Text Placeholder 28">
            <a:extLst>
              <a:ext uri="{FF2B5EF4-FFF2-40B4-BE49-F238E27FC236}">
                <a16:creationId xmlns="" xmlns:a16="http://schemas.microsoft.com/office/drawing/2014/main" id="{EBC002F6-7435-833F-0E8B-30A53B0755A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549390" y="3678146"/>
            <a:ext cx="1049274" cy="388185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9" name="Picture Placeholder 23">
            <a:extLst>
              <a:ext uri="{FF2B5EF4-FFF2-40B4-BE49-F238E27FC236}">
                <a16:creationId xmlns="" xmlns:a16="http://schemas.microsoft.com/office/drawing/2014/main" id="{F5694B35-7776-4DB9-9EB7-3AF076EC357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687818" y="1837944"/>
            <a:ext cx="870966" cy="8709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Picture Placeholder 23">
            <a:extLst>
              <a:ext uri="{FF2B5EF4-FFF2-40B4-BE49-F238E27FC236}">
                <a16:creationId xmlns="" xmlns:a16="http://schemas.microsoft.com/office/drawing/2014/main" id="{2CBF8435-BD05-F386-4E6E-F2B6F6894FD7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687818" y="3195365"/>
            <a:ext cx="870966" cy="8709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663C6C7E-F363-1F17-B288-D4D45B87028D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ED6D4091-312C-81B9-BAF6-5E0D6F665E5D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5523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">
            <a:extLst>
              <a:ext uri="{FF2B5EF4-FFF2-40B4-BE49-F238E27FC236}">
                <a16:creationId xmlns="" xmlns:a16="http://schemas.microsoft.com/office/drawing/2014/main" id="{E020D11E-3FF2-1E7F-038B-4F9534916FEB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1245097"/>
            <a:ext cx="85725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5750" y="2328564"/>
            <a:ext cx="8572500" cy="15692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1" i="0" spc="2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1" i="0" spc="2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cap="all" spc="400" baseline="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 spc="5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 spc="5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spc="5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5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5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9244" y="897564"/>
            <a:ext cx="7530084" cy="2360748"/>
          </a:xfrm>
        </p:spPr>
        <p:txBody>
          <a:bodyPr/>
          <a:lstStyle/>
          <a:p>
            <a:pPr algn="ctr">
              <a:lnSpc>
                <a:spcPct val="200000"/>
              </a:lnSpc>
            </a:pP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«Актуальные проблемы и тенденции развития аттестации педагогических работников на современном этапе»</a:t>
            </a:r>
            <a:endParaRPr lang="ru-RU" sz="24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4083918"/>
            <a:ext cx="4032448" cy="552090"/>
          </a:xfrm>
        </p:spPr>
        <p:txBody>
          <a:bodyPr/>
          <a:lstStyle/>
          <a:p>
            <a:pPr algn="ctr"/>
            <a:r>
              <a:rPr lang="ru-RU" sz="1800" i="1" dirty="0" smtClean="0"/>
              <a:t>ГБОУ ДПО РК КРИППО</a:t>
            </a:r>
          </a:p>
          <a:p>
            <a:pPr algn="ctr"/>
            <a:r>
              <a:rPr lang="ru-RU" sz="1800" i="1" dirty="0" smtClean="0"/>
              <a:t>2023 год</a:t>
            </a:r>
            <a:endParaRPr lang="ru-RU" sz="1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411511"/>
            <a:ext cx="8229600" cy="1080120"/>
          </a:xfrm>
        </p:spPr>
        <p:txBody>
          <a:bodyPr/>
          <a:lstStyle/>
          <a:p>
            <a:r>
              <a:rPr lang="ru-RU" sz="2400" i="1" dirty="0" smtClean="0"/>
              <a:t>2.4.Срок предоставления государственной услуги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59485" y="1203598"/>
            <a:ext cx="8229600" cy="2911202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Заявления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аттестационную комиссию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рассматриваются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аттестационными комиссиями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срок не более 30 календарных дней со дня их получения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 течение которого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определяется конкретный срок проведения аттестации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каждого педагогического работника индивидуально, 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также осуществляется письменное уведомление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педагогических работников о сроках, формах и способах проведения аттестации.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Продолжительность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аттестации для каждого педагогического работника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 начала ее проведения и до принятия решения аттестационной комиссией составляет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более 60 календарных дней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Оснований для приостановления предоставления государственной услуги законодательством Российской Федерации и нормативными правовыми актами Республики Крым не предусмотрено(пп.31,32 Порядка)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339502"/>
            <a:ext cx="8229600" cy="1491583"/>
          </a:xfrm>
        </p:spPr>
        <p:txBody>
          <a:bodyPr/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2.15.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Срок и порядок регистрации запроса заявителя о предоставлении государственной услуги и услуги, предоставляемой организацией, участвующей в предоставлении государственной услуги, в том числе в электронной форме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59485" y="1275606"/>
            <a:ext cx="8229600" cy="1152128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Запрос и документы, поступившие от (в том числе представленные в форме электронного документа с использованием сети Интернет) для получения государственной услуги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регистрируются в течение 1 (одного) рабочего дня с даты их поступления.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2211710"/>
            <a:ext cx="82089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3.1.1. Прием и регистрация заявления в целях установления квалификационной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категории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Срок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регистрации заявления –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(один) рабочий день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Предоставление государственной 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услуги начинается с момента   регистрации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специалистом электронных документов, необходимых для предоставления государственной услуги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/>
              <a:t> </a:t>
            </a:r>
            <a:endParaRPr lang="ru-RU" sz="1600" dirty="0" smtClean="0"/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3.1.2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 Определение конкретного срока проведения аттестации педагогического работника с направлением на электронный адрес педагогического работника уведомления о сроках, формах и способах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проведения аттестации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Продолжительность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аттестации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для каждого педагогического работника от начала ее проведения и до принятия решения аттестационной комиссией составляет 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более 60 календарных 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дней.</a:t>
            </a:r>
            <a:endParaRPr lang="ru-RU" sz="1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195487"/>
            <a:ext cx="8229600" cy="1296144"/>
          </a:xfrm>
        </p:spPr>
        <p:txBody>
          <a:bodyPr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течение 7 рабочих дней со дня приёма и проведения технической экспертизы заявления заявителю направляется уведомление об отказе в приеме документов с указанием оснований   для отказа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sz="half" idx="2"/>
          </p:nvPr>
        </p:nvPicPr>
        <p:blipFill>
          <a:blip r:embed="rId2" cstate="print"/>
          <a:srcRect l="8498" t="14823" r="50134" b="5645"/>
          <a:stretch>
            <a:fillRect/>
          </a:stretch>
        </p:blipFill>
        <p:spPr bwMode="auto">
          <a:xfrm>
            <a:off x="107504" y="1347614"/>
            <a:ext cx="2952328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419872" y="1419622"/>
            <a:ext cx="5400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Основания для отказа в приеме документов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с целью установления </a:t>
            </a:r>
            <a:r>
              <a:rPr lang="ru-RU" sz="1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первой /высшей </a:t>
            </a:r>
            <a:r>
              <a:rPr lang="ru-RU" sz="1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кк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-увольнение педагогического работника;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-предоставление документов лицом, не относящимся к кругу заявителей в соответствии с пунктом 1.2 настоящего Административного регламента; 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-перевод педагогического работника на другую должность;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-несоответствие заявления требованиям в соответствии с пунктом 2.6 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данного А.Р.; 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-обращение педагогического работника с целью установления высшей квалификационной категории не имеющим (имевшим) по одной из должностей первую или высшую квалификационную категорию;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-предоставление документов в целях установления первой /высшей квалификационной категории ранее, чем через год со дня принятия Комиссией решения об отказе в установлении квалификационной категории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Основания для отказа в приеме документов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с целью установления квалификационной категории </a:t>
            </a:r>
            <a:r>
              <a:rPr lang="ru-RU" sz="1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педагог-методист/педагог-наставник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……………….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-предоставление документов в целях установления квалификационной категории педагог-методист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/ педагог-наставник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ранее, чем через год со дня принятия Комиссией решения об отказе в установлении квалификационной категории;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-отсутствие высшей квалификационной категории или истечение срока ее действия при подаче заявления на квалификационную категорию педагог-методист/педагог-наставник;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-отсутствие/несоответствие ходатайства работодателя требованиям в соответствии с  пунктом 2.6  данного Административного регламента.</a:t>
            </a:r>
          </a:p>
          <a:p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267495"/>
            <a:ext cx="8229600" cy="1152128"/>
          </a:xfrm>
        </p:spPr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2.10.Исчерпывающий перечень оснований для приостановления или отказа в предоставлении государственной услуги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Основания для приостановления или отказа в предоставлении государственной услуги: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а)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оснований для приостановления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предоставления государственной услуги законодательством Российской Федерации и нормативными правовыми актами Республики Крым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предусмотрено.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б)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основанием для отказа в предоставлении государственной услуги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наличие в предоставленных заявителем документах недостоверной информации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sz="half" idx="2"/>
          </p:nvPr>
        </p:nvPicPr>
        <p:blipFill>
          <a:blip r:embed="rId2" cstate="print"/>
          <a:srcRect l="26617" t="15964" r="25922" b="6214"/>
          <a:stretch>
            <a:fillRect/>
          </a:stretch>
        </p:blipFill>
        <p:spPr bwMode="auto">
          <a:xfrm>
            <a:off x="179512" y="267494"/>
            <a:ext cx="374441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995936" y="1417588"/>
            <a:ext cx="46805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Должностное лицо, ответственное за прием документов, необходимых для предоставления государственной услуги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направляет на электронный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адрес,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информацию 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сроках, формах и способах проведения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аттестации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течение 7 рабочих дней со дня регистрации заявления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651509"/>
            <a:ext cx="8229600" cy="912129"/>
          </a:xfrm>
        </p:spPr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Экспертиза  с целью установления соответствия первой/ высшей квалификационной категории представляет собой всесторонний анализ: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59485" y="1491630"/>
            <a:ext cx="8229600" cy="2623170"/>
          </a:xfrm>
        </p:spPr>
        <p:txBody>
          <a:bodyPr/>
          <a:lstStyle/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-результатов профессиональной деятельности педагогического работника; </a:t>
            </a:r>
          </a:p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-результатов мониторинга качества образования;</a:t>
            </a:r>
          </a:p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-результатов опросов и диагностики обучающихся;</a:t>
            </a:r>
          </a:p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-результатов опроса удовлетворённости обучающихся и их родителей деятельностью аттестуемого педагога;</a:t>
            </a:r>
          </a:p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-рабочих программ и материалов к урокам, занятиям;</a:t>
            </a:r>
          </a:p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-тетрадей обучающихся и результатов их проверки;</a:t>
            </a:r>
          </a:p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-дополнительного профессионального образования аттестуемого педагога в соответствии  с действующим законодательством;</a:t>
            </a:r>
          </a:p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-собеседований с аттестуемым педагогом, руководителем (заместителем руководителя) организации, осуществляющей образовательную деятельность;</a:t>
            </a:r>
          </a:p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-посещённых уроков, занятий, внеурочных, других мероприятий и материалов.</a:t>
            </a:r>
          </a:p>
          <a:p>
            <a:pPr>
              <a:buNone/>
            </a:pP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 Количество баллов вносят в экспертное заключение (приложение №5).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267494"/>
            <a:ext cx="8229600" cy="1563591"/>
          </a:xfrm>
        </p:spPr>
        <p:txBody>
          <a:bodyPr/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Экспертиза с целью установления соответствия квалификационной категории педагог-методист/педагог-наставник осуществляется на основе показателей деятельности, не входящей в должностные  обязанности по занимаемой в организации должности 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 приказов о внедрении методических рекомендаций, авторских программ и проектов, диагностического инструментария;</a:t>
            </a:r>
          </a:p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 внешних экспертных заключений об использовании (применении) методических рекомендаций в деятельности; </a:t>
            </a:r>
          </a:p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-сертификатов и публикаций, подтверждающих презентацию методических рекомендаций, авторских программ и проектов;</a:t>
            </a:r>
          </a:p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 приказов о проведении практической подготовки студентов на базе образовательной организации, о приеме на работу педагогов, проходивших практику на базе образовательной организации;</a:t>
            </a:r>
          </a:p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 приказов об организации наставничества, об утверждении итогов деятельности по наставничеству;</a:t>
            </a:r>
          </a:p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 приказов о разработке и реализации индивидуального образовательного маршрута (ИОМ).</a:t>
            </a:r>
          </a:p>
          <a:p>
            <a:pPr>
              <a:buNone/>
            </a:pP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 Количество  баллов вносят в экспертное заключение (приложение №6).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411510"/>
            <a:ext cx="8229600" cy="1419575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Постановление Совета министров Республики Крым от 11.08.2023 № 582 "О внесении изменений в постановление Совета министров Республики Крым от 30 декабря 2014 года № 658"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sz="half" idx="2"/>
          </p:nvPr>
        </p:nvPicPr>
        <p:blipFill>
          <a:blip r:embed="rId2" cstate="print"/>
          <a:srcRect l="36587" t="15814" r="21933" b="4419"/>
          <a:stretch>
            <a:fillRect/>
          </a:stretch>
        </p:blipFill>
        <p:spPr bwMode="auto">
          <a:xfrm>
            <a:off x="107504" y="1779662"/>
            <a:ext cx="2592288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37088" t="22987" r="23168" b="3488"/>
          <a:stretch>
            <a:fillRect/>
          </a:stretch>
        </p:blipFill>
        <p:spPr bwMode="auto">
          <a:xfrm>
            <a:off x="2915816" y="1779662"/>
            <a:ext cx="2592288" cy="30243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/>
          <p:nvPr/>
        </p:nvPicPr>
        <p:blipFill>
          <a:blip r:embed="rId4" cstate="print"/>
          <a:srcRect l="36658" t="14921" r="22204" b="4217"/>
          <a:stretch>
            <a:fillRect/>
          </a:stretch>
        </p:blipFill>
        <p:spPr bwMode="auto">
          <a:xfrm>
            <a:off x="6012160" y="1779662"/>
            <a:ext cx="2448272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339502"/>
            <a:ext cx="8229600" cy="1008112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17 февраля 2023 года N 19-ФЗ</a:t>
            </a: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Статья 7.  Педагогические и научно-педагогические работники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59485" y="1779662"/>
            <a:ext cx="8229600" cy="432048"/>
          </a:xfrm>
        </p:spPr>
        <p:txBody>
          <a:bodyPr/>
          <a:lstStyle/>
          <a:p>
            <a:pPr lvl="0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4.Лица, указанные в части 1 настоящей статьи и имеющие квалификационные категории педагогических работников, установленные на территориях Донецкой Народной Республики, Луганской Народной Республики, Запорожской области, Херсонской области до дня их принятия в Российскую Федерацию,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признаются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в Российской Федерации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имеющими квалификационные категории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педагогических работников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на срок их присвоения.</a:t>
            </a: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5.Действие	квалификационных	категорий педагогических работников из числа лиц, указанных в части 1 настоящей статьи, сроки действия которых заканчиваются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в период с 1 марта 2022 года по 1 июня 2024 года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продлевается до 1 сентября 2024 года.</a:t>
            </a:r>
          </a:p>
          <a:p>
            <a:pPr lvl="0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7.На   лиц,    указанных    в   частях 1   и   2    настоящей    статьи,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распространяется 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требование части 2   статьи  49   Федерального закона от 29 декабря 2012 года № 273-ФЗ «Об образовании в Российской     Федерации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»     в    отношении     прохождения     аттестации в          целях	    подтверждения соответствия	педагогических работников занимаемым ими должностям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 1 сентября 2024 года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8"/>
          <p:cNvPicPr>
            <a:picLocks noGrp="1"/>
          </p:cNvPicPr>
          <p:nvPr>
            <p:ph idx="1"/>
          </p:nvPr>
        </p:nvPicPr>
        <p:blipFill>
          <a:blip r:embed="rId2" cstate="print"/>
          <a:srcRect l="36459" t="15414" r="21688" b="2697"/>
          <a:stretch>
            <a:fillRect/>
          </a:stretch>
        </p:blipFill>
        <p:spPr bwMode="auto">
          <a:xfrm>
            <a:off x="107504" y="123478"/>
            <a:ext cx="4320480" cy="48245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Содержимое 4"/>
          <p:cNvPicPr>
            <a:picLocks noGrp="1"/>
          </p:cNvPicPr>
          <p:nvPr>
            <p:ph sz="quarter" idx="13"/>
          </p:nvPr>
        </p:nvPicPr>
        <p:blipFill>
          <a:blip r:embed="rId3" cstate="print"/>
          <a:srcRect l="36640" t="14130" r="21326" b="3983"/>
          <a:stretch>
            <a:fillRect/>
          </a:stretch>
        </p:blipFill>
        <p:spPr bwMode="auto">
          <a:xfrm>
            <a:off x="4788024" y="195486"/>
            <a:ext cx="3960440" cy="46805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1"/>
            <a:ext cx="8229600" cy="357503"/>
          </a:xfrm>
        </p:spPr>
        <p:txBody>
          <a:bodyPr/>
          <a:lstStyle/>
          <a:p>
            <a:r>
              <a:rPr lang="ru-RU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 работы</a:t>
            </a:r>
            <a:endParaRPr lang="ru-RU" sz="2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half" idx="2"/>
          </p:nvPr>
        </p:nvGraphicFramePr>
        <p:xfrm>
          <a:off x="467544" y="483517"/>
          <a:ext cx="8229600" cy="46311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796"/>
                <a:gridCol w="2304256"/>
                <a:gridCol w="2088232"/>
                <a:gridCol w="1224136"/>
                <a:gridCol w="2244180"/>
              </a:tblGrid>
              <a:tr h="36017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№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Мероприятия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Ответственный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Сроки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Результат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 marT="34290" marB="34290"/>
                </a:tc>
              </a:tr>
              <a:tr h="36017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Подготовка приказов по организации аттестации на СЗД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сентябрь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Приказы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60499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Ознакомление педагогических работников с приказами по организации аттестации </a:t>
                      </a:r>
                    </a:p>
                    <a:p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сентябрь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Подписи в приказах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47214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Оформление стенда</a:t>
                      </a:r>
                    </a:p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Индивидуальные консультации </a:t>
                      </a:r>
                    </a:p>
                    <a:p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В течение года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Стенд с информацией</a:t>
                      </a:r>
                    </a:p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Консультации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36017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Изучение деятельности аттестуемых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По графику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Представление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36017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Подготовка представлений в аттестационную комиссию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По графику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Подпись об ознакомлении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50819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6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Проведение заседаний аттестационной комиссии на СЗД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По графику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Протокол, выписки из протокола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72599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7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Корректировка  графика повышения квалификации и перспективного графика прохождения аттестации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Июнь/ по необходимости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График, перспективный план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50819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8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Ознакомление со сроками истечения квалификационных категорий 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До 31 мая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Приказ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362997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9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Анализ работы по аттестации педагогических работников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Май-июнь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Анализ с управленческими решениями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141481"/>
            <a:ext cx="8229600" cy="702078"/>
          </a:xfrm>
        </p:spPr>
        <p:txBody>
          <a:bodyPr/>
          <a:lstStyle/>
          <a:p>
            <a:r>
              <a:rPr lang="ru-RU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Перспективный план аттестации</a:t>
            </a:r>
            <a:endParaRPr lang="ru-RU" sz="2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half" idx="2"/>
          </p:nvPr>
        </p:nvGraphicFramePr>
        <p:xfrm>
          <a:off x="1" y="843558"/>
          <a:ext cx="9144001" cy="24577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917"/>
                <a:gridCol w="902954"/>
                <a:gridCol w="1186383"/>
                <a:gridCol w="848836"/>
                <a:gridCol w="831273"/>
                <a:gridCol w="991701"/>
                <a:gridCol w="670845"/>
                <a:gridCol w="831273"/>
                <a:gridCol w="831273"/>
                <a:gridCol w="831273"/>
                <a:gridCol w="831273"/>
              </a:tblGrid>
              <a:tr h="156617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endParaRPr lang="ru-RU" sz="11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пед.стаж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должность</a:t>
                      </a:r>
                      <a:endParaRPr lang="ru-RU" sz="105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образование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аттестация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б/к,1,в,п-м,п-н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891540"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Иванов</a:t>
                      </a:r>
                    </a:p>
                    <a:p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Иван</a:t>
                      </a:r>
                    </a:p>
                    <a:p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Иванович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Учитель математики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ТНУ,1997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В    «учитель», 25.11.2020(приказ №245 от 28.11.20)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123479"/>
            <a:ext cx="8229600" cy="864095"/>
          </a:xfrm>
        </p:spPr>
        <p:txBody>
          <a:bodyPr/>
          <a:lstStyle/>
          <a:p>
            <a:r>
              <a:rPr lang="ru-RU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График  прохождения курсовой подготовки</a:t>
            </a:r>
            <a:endParaRPr lang="ru-RU" sz="2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half" idx="2"/>
          </p:nvPr>
        </p:nvGraphicFramePr>
        <p:xfrm>
          <a:off x="458788" y="1275607"/>
          <a:ext cx="8685211" cy="2596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219"/>
                <a:gridCol w="683951"/>
                <a:gridCol w="1139918"/>
                <a:gridCol w="1336997"/>
                <a:gridCol w="1359207"/>
                <a:gridCol w="792088"/>
                <a:gridCol w="792088"/>
                <a:gridCol w="720080"/>
                <a:gridCol w="792088"/>
                <a:gridCol w="755575"/>
              </a:tblGrid>
              <a:tr h="128630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Должность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 прохождения КПК/ПП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Тема, объём, ОО, № </a:t>
                      </a:r>
                      <a:r>
                        <a:rPr lang="ru-RU" sz="14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удост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Иванов</a:t>
                      </a:r>
                    </a:p>
                    <a:p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Иван</a:t>
                      </a:r>
                    </a:p>
                    <a:p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Иванович</a:t>
                      </a: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Учитель математики</a:t>
                      </a: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Сентябрь 2023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«Особенности преподавания математики в условиях обновленных ФГОС»,72 ч., ГБОУ ДПО РК КРИППО, №234567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123478"/>
            <a:ext cx="8229600" cy="1008111"/>
          </a:xfrm>
        </p:spPr>
        <p:txBody>
          <a:bodyPr/>
          <a:lstStyle/>
          <a:p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России</a:t>
            </a:r>
            <a:b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от  24.03.2023 №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i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Аттестация педагогических работников в целях подтверждения соответствия занимаемой должности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 rot="16200000">
            <a:off x="119510" y="1551634"/>
            <a:ext cx="1080119" cy="384048"/>
          </a:xfrm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п.5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8"/>
          </p:nvPr>
        </p:nvSpPr>
        <p:spPr>
          <a:xfrm>
            <a:off x="755576" y="987574"/>
            <a:ext cx="1296145" cy="1152128"/>
          </a:xfrm>
        </p:spPr>
        <p:txBody>
          <a:bodyPr/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проводится </a:t>
            </a:r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один раз в пять лет</a:t>
            </a:r>
            <a:endParaRPr lang="ru-RU" sz="1200" dirty="0">
              <a:solidFill>
                <a:srgbClr val="C0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6"/>
          </p:nvPr>
        </p:nvSpPr>
        <p:spPr>
          <a:xfrm rot="16200000">
            <a:off x="3455878" y="3255826"/>
            <a:ext cx="1512168" cy="432048"/>
          </a:xfrm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п.10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22"/>
          </p:nvPr>
        </p:nvSpPr>
        <p:spPr>
          <a:xfrm>
            <a:off x="4427984" y="2571750"/>
            <a:ext cx="1512168" cy="1944216"/>
          </a:xfrm>
        </p:spPr>
        <p:txBody>
          <a:bodyPr/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Проведение аттестации каждого педагогического работника 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осуществляется на основе представления работодателя</a:t>
            </a:r>
            <a:endParaRPr lang="ru-RU" sz="1100" dirty="0">
              <a:solidFill>
                <a:srgbClr val="C000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4"/>
          </p:nvPr>
        </p:nvSpPr>
        <p:spPr>
          <a:xfrm rot="16200000">
            <a:off x="2051720" y="1563638"/>
            <a:ext cx="1152128" cy="432048"/>
          </a:xfrm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п.6,7</a:t>
            </a:r>
          </a:p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9"/>
          </p:nvPr>
        </p:nvSpPr>
        <p:spPr>
          <a:xfrm>
            <a:off x="2771801" y="987574"/>
            <a:ext cx="2232247" cy="1512168"/>
          </a:xfrm>
        </p:spPr>
        <p:txBody>
          <a:bodyPr/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Комиссия</a:t>
            </a:r>
          </a:p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состоит из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менее чем из 5 человек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руководитель организации в состав аттестационной комиссии организации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входит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7"/>
          </p:nvPr>
        </p:nvSpPr>
        <p:spPr>
          <a:xfrm rot="16200000">
            <a:off x="5220072" y="2715766"/>
            <a:ext cx="3096344" cy="360040"/>
          </a:xfrm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 22</a:t>
            </a:r>
            <a:endParaRPr lang="ru-RU" sz="1400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21"/>
          </p:nvPr>
        </p:nvSpPr>
        <p:spPr>
          <a:xfrm>
            <a:off x="6876256" y="1275606"/>
            <a:ext cx="2016224" cy="3168352"/>
          </a:xfrm>
        </p:spPr>
        <p:txBody>
          <a:bodyPr/>
          <a:lstStyle/>
          <a:p>
            <a:pPr lvl="0"/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проходят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следующие педагогические работники: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1)имеющие квалификационные категории;</a:t>
            </a:r>
          </a:p>
          <a:p>
            <a:pPr lvl="0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2)проработавшие в занимаемой должности менее двух лет;</a:t>
            </a:r>
          </a:p>
          <a:p>
            <a:pPr lvl="0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3)беременные</a:t>
            </a:r>
          </a:p>
          <a:p>
            <a:pPr lvl="0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женщины, находящиеся в отпуске по беременности и родам;</a:t>
            </a:r>
          </a:p>
          <a:p>
            <a:pPr lvl="0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лица, находящиеся в отпуске по уходу за ребенком;</a:t>
            </a:r>
          </a:p>
          <a:p>
            <a:pPr lvl="0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4)отсутствовавшие на рабочем месте более 4 месяцев подряд в связи с заболеванием</a:t>
            </a:r>
            <a:endParaRPr lang="ru-RU" sz="1100" b="1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5"/>
          </p:nvPr>
        </p:nvSpPr>
        <p:spPr>
          <a:xfrm rot="16200000">
            <a:off x="-540568" y="3219822"/>
            <a:ext cx="2160240" cy="432048"/>
          </a:xfrm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п.8</a:t>
            </a:r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83568" y="2283718"/>
            <a:ext cx="201622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Аттестация педагогических работников  проводится в соответствии с распорядительным актом работодателя, 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одержащим список педагогических работников, подлежащих аттестации , и график проведения аттестации</a:t>
            </a:r>
            <a:endParaRPr lang="ru-RU" sz="1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195485"/>
            <a:ext cx="8229600" cy="936105"/>
          </a:xfrm>
        </p:spPr>
        <p:txBody>
          <a:bodyPr/>
          <a:lstStyle/>
          <a:p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Аттестация педагогических работников в целях установления квалификационной категории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 rot="16200000">
            <a:off x="-360544" y="2247713"/>
            <a:ext cx="2016222" cy="504058"/>
          </a:xfrm>
        </p:spPr>
        <p:txBody>
          <a:bodyPr/>
          <a:lstStyle/>
          <a:p>
            <a:endParaRPr lang="ru-RU" sz="1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п.24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8"/>
          </p:nvPr>
        </p:nvSpPr>
        <p:spPr>
          <a:xfrm>
            <a:off x="827584" y="1824326"/>
            <a:ext cx="1265819" cy="1337310"/>
          </a:xfrm>
        </p:spPr>
        <p:txBody>
          <a:bodyPr/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Аттестация педагогических работников в целях установления первой или высшей квалификационной категории проводится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их желанию</a:t>
            </a:r>
            <a:endParaRPr lang="ru-RU" sz="1100" b="1" dirty="0">
              <a:solidFill>
                <a:srgbClr val="C0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6"/>
          </p:nvPr>
        </p:nvSpPr>
        <p:spPr>
          <a:xfrm rot="16200000">
            <a:off x="2771803" y="2715768"/>
            <a:ext cx="2088234" cy="360038"/>
          </a:xfrm>
        </p:spPr>
        <p:txBody>
          <a:bodyPr/>
          <a:lstStyle/>
          <a:p>
            <a:endParaRPr lang="ru-RU" sz="1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п.30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22"/>
          </p:nvPr>
        </p:nvSpPr>
        <p:spPr>
          <a:xfrm>
            <a:off x="3995936" y="1635646"/>
            <a:ext cx="1728192" cy="2808312"/>
          </a:xfrm>
        </p:spPr>
        <p:txBody>
          <a:bodyPr/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В целях установления высшей квалификационной категории подаются педагогическими работниками,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имеющими (имевшими) по одной из должностей первую или высшую квалификационную категорию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4"/>
          </p:nvPr>
        </p:nvSpPr>
        <p:spPr>
          <a:xfrm rot="16200000">
            <a:off x="1187624" y="2355726"/>
            <a:ext cx="2088232" cy="360040"/>
          </a:xfrm>
        </p:spPr>
        <p:txBody>
          <a:bodyPr/>
          <a:lstStyle/>
          <a:p>
            <a:endParaRPr lang="ru-RU" sz="1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п.29</a:t>
            </a:r>
          </a:p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9"/>
          </p:nvPr>
        </p:nvSpPr>
        <p:spPr>
          <a:xfrm>
            <a:off x="2411761" y="1824326"/>
            <a:ext cx="1224136" cy="1337310"/>
          </a:xfrm>
        </p:spPr>
        <p:txBody>
          <a:bodyPr/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Заявления подаются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независимо от продолжительности   работы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в ОО, в том числе в период нахождения педагогического работника в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отпуске по уходу за ребенком</a:t>
            </a:r>
            <a:endParaRPr lang="ru-RU" sz="1100" b="1" dirty="0">
              <a:solidFill>
                <a:srgbClr val="C00000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7"/>
          </p:nvPr>
        </p:nvSpPr>
        <p:spPr>
          <a:xfrm rot="16200000">
            <a:off x="4743441" y="2688341"/>
            <a:ext cx="2273414" cy="312040"/>
          </a:xfrm>
        </p:spPr>
        <p:txBody>
          <a:bodyPr/>
          <a:lstStyle/>
          <a:p>
            <a:endParaRPr lang="ru-RU" sz="1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п.34</a:t>
            </a:r>
          </a:p>
          <a:p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21"/>
          </p:nvPr>
        </p:nvSpPr>
        <p:spPr>
          <a:xfrm>
            <a:off x="5940152" y="1491630"/>
            <a:ext cx="1584176" cy="2757282"/>
          </a:xfrm>
        </p:spPr>
        <p:txBody>
          <a:bodyPr/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имеющих государственные награды, почетные звания, являющихся призерами конкурсов профессионального мастерства</a:t>
            </a: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аттестация осуществляется на основе сведений, подтверждающих наличие  наград</a:t>
            </a:r>
            <a:endParaRPr lang="ru-RU" sz="1100" b="1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5"/>
          </p:nvPr>
        </p:nvSpPr>
        <p:spPr>
          <a:xfrm rot="16200000">
            <a:off x="6768244" y="3039802"/>
            <a:ext cx="1944216" cy="432048"/>
          </a:xfrm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</a:rPr>
              <a:t>П.39,42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20"/>
          </p:nvPr>
        </p:nvSpPr>
        <p:spPr>
          <a:xfrm>
            <a:off x="7884368" y="1827896"/>
            <a:ext cx="1152128" cy="2832085"/>
          </a:xfrm>
        </p:spPr>
        <p:txBody>
          <a:bodyPr/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Решение вступает в силу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 дня его вынесения.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Записи в трудовые книжки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и (или) в сведения о трудовой деятельности</a:t>
            </a:r>
            <a:endParaRPr lang="ru-RU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195486"/>
            <a:ext cx="8229600" cy="936103"/>
          </a:xfrm>
        </p:spPr>
        <p:txBody>
          <a:bodyPr/>
          <a:lstStyle/>
          <a:p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Аттестация педагогических работников в целях установления квалификационной категории </a:t>
            </a:r>
            <a:b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«педагог-методист» или «педагог-наставник»</a:t>
            </a:r>
            <a:b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 rot="16200000">
            <a:off x="-261231" y="2148399"/>
            <a:ext cx="1601569" cy="432048"/>
          </a:xfrm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п.34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8"/>
          </p:nvPr>
        </p:nvSpPr>
        <p:spPr>
          <a:xfrm>
            <a:off x="683568" y="1491630"/>
            <a:ext cx="1800200" cy="1670006"/>
          </a:xfrm>
        </p:spPr>
        <p:txBody>
          <a:bodyPr/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Проводится по желанию допускаются педагогические работники,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имеющие высшую квалификационную категорию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6"/>
          </p:nvPr>
        </p:nvSpPr>
        <p:spPr>
          <a:xfrm rot="16200000">
            <a:off x="1707103" y="3328231"/>
            <a:ext cx="1337310" cy="504051"/>
          </a:xfrm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п.35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22"/>
          </p:nvPr>
        </p:nvSpPr>
        <p:spPr>
          <a:xfrm>
            <a:off x="2555776" y="2715766"/>
            <a:ext cx="1215444" cy="1533146"/>
          </a:xfrm>
        </p:spPr>
        <p:txBody>
          <a:bodyPr/>
          <a:lstStyle/>
          <a:p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Ходатайство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работодателя формируется на основе решения педагогического совета организации</a:t>
            </a:r>
            <a:endParaRPr lang="ru-RU" sz="12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4"/>
          </p:nvPr>
        </p:nvSpPr>
        <p:spPr>
          <a:xfrm rot="16200000">
            <a:off x="3029005" y="2252891"/>
            <a:ext cx="2016226" cy="493703"/>
          </a:xfrm>
        </p:spPr>
        <p:txBody>
          <a:bodyPr/>
          <a:lstStyle/>
          <a:p>
            <a:endParaRPr lang="ru-RU" sz="1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п.50, 51</a:t>
            </a:r>
          </a:p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9"/>
          </p:nvPr>
        </p:nvSpPr>
        <p:spPr>
          <a:xfrm>
            <a:off x="4192188" y="1824326"/>
            <a:ext cx="1531939" cy="1337310"/>
          </a:xfrm>
        </p:spPr>
        <p:txBody>
          <a:bodyPr/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Устанавливается педагогическим работникам на основе показателей деятельности,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входящей в должностные обязанности по занимаемой в организации должности</a:t>
            </a:r>
            <a:endParaRPr lang="ru-RU" sz="1100" b="1" dirty="0">
              <a:solidFill>
                <a:srgbClr val="C00000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7"/>
          </p:nvPr>
        </p:nvSpPr>
        <p:spPr>
          <a:xfrm rot="16200000">
            <a:off x="5328084" y="2031690"/>
            <a:ext cx="1296144" cy="504056"/>
          </a:xfrm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п.52</a:t>
            </a:r>
          </a:p>
          <a:p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21"/>
          </p:nvPr>
        </p:nvSpPr>
        <p:spPr>
          <a:xfrm>
            <a:off x="6156176" y="1419622"/>
            <a:ext cx="1800200" cy="1656184"/>
          </a:xfrm>
        </p:spPr>
        <p:txBody>
          <a:bodyPr/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Оценка деятельности осуществляется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основе ходатайства 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работодателя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а также показателей,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характеризующих  дополнительную деятельность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100" b="1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5"/>
          </p:nvPr>
        </p:nvSpPr>
        <p:spPr>
          <a:xfrm rot="16200000">
            <a:off x="6459734" y="3739400"/>
            <a:ext cx="1800200" cy="473009"/>
          </a:xfrm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п.55,56</a:t>
            </a:r>
          </a:p>
          <a:p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20"/>
          </p:nvPr>
        </p:nvSpPr>
        <p:spPr>
          <a:xfrm>
            <a:off x="7526423" y="3147814"/>
            <a:ext cx="1347491" cy="1728191"/>
          </a:xfrm>
        </p:spPr>
        <p:txBody>
          <a:bodyPr/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Решение вступает в силу </a:t>
            </a:r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 дня его вынесения.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Записи в трудовые книжки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и (или) в сведения о трудовой деятельности</a:t>
            </a:r>
            <a:endParaRPr lang="ru-RU" sz="12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23478"/>
            <a:ext cx="8015800" cy="1944216"/>
          </a:xfrm>
        </p:spPr>
        <p:txBody>
          <a:bodyPr/>
          <a:lstStyle/>
          <a:p>
            <a:pPr algn="ctr"/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приказ Министерства образования, науки и молодежи Республики Крым от 04.12.2023 года № 2025</a:t>
            </a:r>
            <a:br>
              <a:rPr lang="ru-RU" sz="2400" b="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9244" y="1923678"/>
            <a:ext cx="7530084" cy="2712330"/>
          </a:xfrm>
        </p:spPr>
        <p:txBody>
          <a:bodyPr/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«Об утверждении административного регламента Министерства образования, науки и молодежи Республики   Крым  по  предоставлению   государственной услуги «Аттестация педагогических работников организаций, осуществляющих образовательную деятельность  и находящихся в ведении Республики Крым, педагогических работников муниципальных и частных организаций, осуществляющих образовательную деятельность»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195487"/>
            <a:ext cx="8229600" cy="720079"/>
          </a:xfrm>
        </p:spPr>
        <p:txBody>
          <a:bodyPr/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Приложения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987574"/>
            <a:ext cx="1802450" cy="1008112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№1,№2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Заявления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132838" y="987574"/>
            <a:ext cx="1575066" cy="1008112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№3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ходатайство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3813048" y="915566"/>
            <a:ext cx="1623048" cy="1368152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№4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Уведомление о проведении аттестации</a:t>
            </a:r>
          </a:p>
          <a:p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5"/>
          </p:nvPr>
        </p:nvSpPr>
        <p:spPr>
          <a:xfrm>
            <a:off x="5486400" y="987574"/>
            <a:ext cx="1522476" cy="1238990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№5,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№6,№7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Экспертные заключения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7"/>
          </p:nvPr>
        </p:nvSpPr>
        <p:spPr>
          <a:xfrm>
            <a:off x="7159752" y="987574"/>
            <a:ext cx="1660720" cy="1238990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№8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Уведомление об отказе в принятии документов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Содержимое 12"/>
          <p:cNvPicPr>
            <a:picLocks noGrp="1"/>
          </p:cNvPicPr>
          <p:nvPr>
            <p:ph sz="half" idx="2"/>
          </p:nvPr>
        </p:nvPicPr>
        <p:blipFill>
          <a:blip r:embed="rId2" cstate="print"/>
          <a:srcRect l="8338" t="14538" r="50134" b="5929"/>
          <a:stretch>
            <a:fillRect/>
          </a:stretch>
        </p:blipFill>
        <p:spPr bwMode="auto">
          <a:xfrm>
            <a:off x="107504" y="1995686"/>
            <a:ext cx="187369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Содержимое 13"/>
          <p:cNvPicPr>
            <a:picLocks noGrp="1"/>
          </p:cNvPicPr>
          <p:nvPr>
            <p:ph sz="quarter" idx="4"/>
          </p:nvPr>
        </p:nvPicPr>
        <p:blipFill>
          <a:blip r:embed="rId3" cstate="print"/>
          <a:srcRect l="26457" t="14823" r="25601" b="5645"/>
          <a:stretch>
            <a:fillRect/>
          </a:stretch>
        </p:blipFill>
        <p:spPr bwMode="auto">
          <a:xfrm>
            <a:off x="2133600" y="1995686"/>
            <a:ext cx="1522413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Содержимое 16"/>
          <p:cNvPicPr>
            <a:picLocks noGrp="1"/>
          </p:cNvPicPr>
          <p:nvPr>
            <p:ph sz="quarter" idx="14"/>
          </p:nvPr>
        </p:nvPicPr>
        <p:blipFill>
          <a:blip r:embed="rId4" cstate="print"/>
          <a:srcRect l="26296" t="14823" r="25922" b="36146"/>
          <a:stretch>
            <a:fillRect/>
          </a:stretch>
        </p:blipFill>
        <p:spPr bwMode="auto">
          <a:xfrm>
            <a:off x="3813175" y="2283718"/>
            <a:ext cx="1522413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Содержимое 17"/>
          <p:cNvPicPr>
            <a:picLocks noGrp="1"/>
          </p:cNvPicPr>
          <p:nvPr>
            <p:ph sz="quarter" idx="16"/>
          </p:nvPr>
        </p:nvPicPr>
        <p:blipFill>
          <a:blip r:embed="rId5" cstate="print"/>
          <a:srcRect l="16836" t="15678" r="15660" b="5929"/>
          <a:stretch>
            <a:fillRect/>
          </a:stretch>
        </p:blipFill>
        <p:spPr bwMode="auto">
          <a:xfrm>
            <a:off x="5508104" y="2283718"/>
            <a:ext cx="1522413" cy="994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/>
          <p:cNvPicPr/>
          <p:nvPr/>
        </p:nvPicPr>
        <p:blipFill>
          <a:blip r:embed="rId6" cstate="print"/>
          <a:srcRect l="26296" t="15108" r="25601" b="5645"/>
          <a:stretch>
            <a:fillRect/>
          </a:stretch>
        </p:blipFill>
        <p:spPr bwMode="auto">
          <a:xfrm>
            <a:off x="5652120" y="3435846"/>
            <a:ext cx="1152128" cy="1491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Содержимое 19"/>
          <p:cNvPicPr>
            <a:picLocks noGrp="1"/>
          </p:cNvPicPr>
          <p:nvPr>
            <p:ph sz="quarter" idx="18"/>
          </p:nvPr>
        </p:nvPicPr>
        <p:blipFill>
          <a:blip r:embed="rId7" cstate="print"/>
          <a:srcRect l="26296" t="15393" r="26564" b="44984"/>
          <a:stretch>
            <a:fillRect/>
          </a:stretch>
        </p:blipFill>
        <p:spPr bwMode="auto">
          <a:xfrm>
            <a:off x="7159625" y="2355726"/>
            <a:ext cx="1522413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Droplet">
      <a:dk1>
        <a:srgbClr val="000000"/>
      </a:dk1>
      <a:lt1>
        <a:srgbClr val="FFFFFF"/>
      </a:lt1>
      <a:dk2>
        <a:srgbClr val="0065A8"/>
      </a:dk2>
      <a:lt2>
        <a:srgbClr val="E7E6E6"/>
      </a:lt2>
      <a:accent1>
        <a:srgbClr val="FDCFFD"/>
      </a:accent1>
      <a:accent2>
        <a:srgbClr val="B6DFFF"/>
      </a:accent2>
      <a:accent3>
        <a:srgbClr val="8AE3A8"/>
      </a:accent3>
      <a:accent4>
        <a:srgbClr val="A69BFB"/>
      </a:accent4>
      <a:accent5>
        <a:srgbClr val="B5C3FF"/>
      </a:accent5>
      <a:accent6>
        <a:srgbClr val="73E9C4"/>
      </a:accent6>
      <a:hlink>
        <a:srgbClr val="0563C1"/>
      </a:hlink>
      <a:folHlink>
        <a:srgbClr val="954F72"/>
      </a:folHlink>
    </a:clrScheme>
    <a:fontScheme name="Custom 2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roplet-Design-TM34316244_Win32_SD_v9" id="{3E0090C2-CA58-4B70-B5D1-01F921C14922}" vid="{00CD7D6A-B673-47B4-AF03-4EFC805EA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 design</Template>
  <TotalTime>502</TotalTime>
  <Words>1367</Words>
  <Application>Microsoft Office PowerPoint</Application>
  <PresentationFormat>Экран (16:9)</PresentationFormat>
  <Paragraphs>221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«Актуальные проблемы и тенденции развития аттестации педагогических работников на современном этапе»</vt:lpstr>
      <vt:lpstr>План работы</vt:lpstr>
      <vt:lpstr>Перспективный план аттестации</vt:lpstr>
      <vt:lpstr>График  прохождения курсовой подготовки</vt:lpstr>
      <vt:lpstr>Приказ Минпросвещения России  от  24.03.2023 №196  Аттестация педагогических работников в целях подтверждения соответствия занимаемой должности </vt:lpstr>
      <vt:lpstr>Аттестация педагогических работников в целях установления квалификационной категории </vt:lpstr>
      <vt:lpstr>Аттестация педагогических работников в целях установления квалификационной категории  «педагог-методист» или «педагог-наставник» </vt:lpstr>
      <vt:lpstr>приказ Министерства образования, науки и молодежи Республики Крым от 04.12.2023 года № 2025 </vt:lpstr>
      <vt:lpstr>Приложения </vt:lpstr>
      <vt:lpstr>2.4.Срок предоставления государственной услуги </vt:lpstr>
      <vt:lpstr>2.15. Срок и порядок регистрации запроса заявителя о предоставлении государственной услуги и услуги, предоставляемой организацией, участвующей в предоставлении государственной услуги, в том числе в электронной форме </vt:lpstr>
      <vt:lpstr>в течение 7 рабочих дней со дня приёма и проведения технической экспертизы заявления заявителю направляется уведомление об отказе в приеме документов с указанием оснований   для отказа</vt:lpstr>
      <vt:lpstr>2.10.Исчерпывающий перечень оснований для приостановления или отказа в предоставлении государственной услуги </vt:lpstr>
      <vt:lpstr>Презентация PowerPoint</vt:lpstr>
      <vt:lpstr>Экспертиза  с целью установления соответствия первой/ высшей квалификационной категории представляет собой всесторонний анализ: </vt:lpstr>
      <vt:lpstr>Экспертиза с целью установления соответствия квалификационной категории педагог-методист/педагог-наставник осуществляется на основе показателей деятельности, не входящей в должностные  обязанности по занимаемой в организации должности  </vt:lpstr>
      <vt:lpstr>Постановление Совета министров Республики Крым от 11.08.2023 № 582 "О внесении изменений в постановление Совета министров Республики Крым от 30 декабря 2014 года № 658" </vt:lpstr>
      <vt:lpstr>17 февраля 2023 года N 19-ФЗ    Статья 7.  Педагогические и научно-педагогические работники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«Актуальные проблемы и тенденции развития аттестации педагогических работников на современном этапе»</dc:title>
  <dc:creator>user</dc:creator>
  <cp:lastModifiedBy>Anjelika</cp:lastModifiedBy>
  <cp:revision>43</cp:revision>
  <dcterms:created xsi:type="dcterms:W3CDTF">2023-12-14T07:24:48Z</dcterms:created>
  <dcterms:modified xsi:type="dcterms:W3CDTF">2023-12-20T09:43:30Z</dcterms:modified>
</cp:coreProperties>
</file>