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7" r:id="rId1"/>
  </p:sldMasterIdLst>
  <p:notesMasterIdLst>
    <p:notesMasterId r:id="rId21"/>
  </p:notesMasterIdLst>
  <p:sldIdLst>
    <p:sldId id="286" r:id="rId2"/>
    <p:sldId id="877" r:id="rId3"/>
    <p:sldId id="880" r:id="rId4"/>
    <p:sldId id="881" r:id="rId5"/>
    <p:sldId id="879" r:id="rId6"/>
    <p:sldId id="878" r:id="rId7"/>
    <p:sldId id="882" r:id="rId8"/>
    <p:sldId id="897" r:id="rId9"/>
    <p:sldId id="898" r:id="rId10"/>
    <p:sldId id="893" r:id="rId11"/>
    <p:sldId id="847" r:id="rId12"/>
    <p:sldId id="846" r:id="rId13"/>
    <p:sldId id="848" r:id="rId14"/>
    <p:sldId id="850" r:id="rId15"/>
    <p:sldId id="851" r:id="rId16"/>
    <p:sldId id="840" r:id="rId17"/>
    <p:sldId id="777" r:id="rId18"/>
    <p:sldId id="794" r:id="rId19"/>
    <p:sldId id="298" r:id="rId20"/>
  </p:sldIdLst>
  <p:sldSz cx="9144000" cy="6858000" type="screen4x3"/>
  <p:notesSz cx="6858000" cy="9947275"/>
  <p:custDataLst>
    <p:tags r:id="rId22"/>
  </p:custDataLst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Arial" panose="020B0604020202020204" pitchFamily="34" charset="0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12FE8B1-4E4B-4B99-B14A-9CBA8624F7B4}">
          <p14:sldIdLst>
            <p14:sldId id="286"/>
            <p14:sldId id="877"/>
            <p14:sldId id="880"/>
            <p14:sldId id="881"/>
            <p14:sldId id="879"/>
            <p14:sldId id="878"/>
            <p14:sldId id="882"/>
            <p14:sldId id="897"/>
            <p14:sldId id="898"/>
            <p14:sldId id="893"/>
            <p14:sldId id="847"/>
            <p14:sldId id="846"/>
            <p14:sldId id="848"/>
            <p14:sldId id="850"/>
            <p14:sldId id="851"/>
            <p14:sldId id="840"/>
            <p14:sldId id="777"/>
            <p14:sldId id="794"/>
          </p14:sldIdLst>
        </p14:section>
        <p14:section name="Раздел без заголовка" id="{567CF553-A62E-470E-8CA0-6C504C4FEB34}">
          <p14:sldIdLst>
            <p14:sldId id="2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5F13"/>
    <a:srgbClr val="1C1C1C"/>
    <a:srgbClr val="3333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12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F0A328-D3C9-430C-98FD-A89FD46536A9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</dgm:pt>
    <dgm:pt modelId="{3C31DE24-7157-4D6F-9095-CAFF158EBEDF}">
      <dgm:prSet phldrT="[Текст]" custT="1"/>
      <dgm:spPr/>
      <dgm:t>
        <a:bodyPr/>
        <a:lstStyle/>
        <a:p>
          <a:endParaRPr lang="ru-RU" sz="3600" dirty="0" smtClean="0"/>
        </a:p>
        <a:p>
          <a:r>
            <a:rPr lang="ru-RU" sz="2000" dirty="0" smtClean="0"/>
            <a:t>Принятие мер </a:t>
          </a:r>
          <a:r>
            <a:rPr lang="ru-RU" sz="2000" u="sng" dirty="0" smtClean="0"/>
            <a:t>на основе анализа результатов муниципального уровня </a:t>
          </a:r>
          <a:r>
            <a:rPr lang="ru-RU" sz="2000" dirty="0" smtClean="0"/>
            <a:t>регионального (федерального) мониторинга</a:t>
          </a:r>
        </a:p>
        <a:p>
          <a:endParaRPr lang="ru-RU" sz="3600" dirty="0" smtClean="0"/>
        </a:p>
      </dgm:t>
    </dgm:pt>
    <dgm:pt modelId="{106A218F-5525-4961-8360-68F7D2CBC2C6}" type="parTrans" cxnId="{FA90F6CA-4696-4FA6-AEAA-122DCA7D598D}">
      <dgm:prSet/>
      <dgm:spPr/>
      <dgm:t>
        <a:bodyPr/>
        <a:lstStyle/>
        <a:p>
          <a:endParaRPr lang="ru-RU"/>
        </a:p>
      </dgm:t>
    </dgm:pt>
    <dgm:pt modelId="{745E891C-2041-4DA6-9614-CA3DBF30A635}" type="sibTrans" cxnId="{FA90F6CA-4696-4FA6-AEAA-122DCA7D598D}">
      <dgm:prSet/>
      <dgm:spPr/>
      <dgm:t>
        <a:bodyPr/>
        <a:lstStyle/>
        <a:p>
          <a:endParaRPr lang="ru-RU"/>
        </a:p>
      </dgm:t>
    </dgm:pt>
    <dgm:pt modelId="{0C11ACC6-C9F5-459A-8E7C-698CB77D383E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dirty="0" smtClean="0"/>
            <a:t>Реализация </a:t>
          </a:r>
          <a:r>
            <a:rPr lang="ru-RU" sz="2000" u="sng" dirty="0" smtClean="0"/>
            <a:t>полного  управленческого цикла на муниципальном уровне</a:t>
          </a:r>
          <a:endParaRPr lang="ru-RU" sz="2000" u="sng" dirty="0"/>
        </a:p>
      </dgm:t>
    </dgm:pt>
    <dgm:pt modelId="{0CA5B4BA-75C7-4567-B916-177E90274AF4}" type="parTrans" cxnId="{39A323BA-0EEB-4630-8486-E9545F39717F}">
      <dgm:prSet/>
      <dgm:spPr/>
      <dgm:t>
        <a:bodyPr/>
        <a:lstStyle/>
        <a:p>
          <a:endParaRPr lang="ru-RU"/>
        </a:p>
      </dgm:t>
    </dgm:pt>
    <dgm:pt modelId="{A189F2E0-4C08-4F9C-AB24-2D25C43DBC31}" type="sibTrans" cxnId="{39A323BA-0EEB-4630-8486-E9545F39717F}">
      <dgm:prSet/>
      <dgm:spPr/>
      <dgm:t>
        <a:bodyPr/>
        <a:lstStyle/>
        <a:p>
          <a:endParaRPr lang="ru-RU"/>
        </a:p>
      </dgm:t>
    </dgm:pt>
    <dgm:pt modelId="{51514BDD-7981-46F8-BD1E-D51E2F573745}">
      <dgm:prSet custT="1"/>
      <dgm:spPr/>
      <dgm:t>
        <a:bodyPr/>
        <a:lstStyle/>
        <a:p>
          <a:r>
            <a:rPr lang="ru-RU" sz="2000" dirty="0" smtClean="0"/>
            <a:t>Принятие муниципальных мер </a:t>
          </a:r>
          <a:r>
            <a:rPr lang="ru-RU" sz="2000" u="sng" dirty="0" smtClean="0"/>
            <a:t>в рамках реализации регионального </a:t>
          </a:r>
          <a:r>
            <a:rPr lang="ru-RU" sz="2000" dirty="0" smtClean="0"/>
            <a:t>управленческого цикла</a:t>
          </a:r>
          <a:endParaRPr lang="ru-RU" sz="2000" dirty="0"/>
        </a:p>
      </dgm:t>
    </dgm:pt>
    <dgm:pt modelId="{D22D119E-6890-4E39-BDD0-299435AA1D86}" type="parTrans" cxnId="{0E01F0D9-BA36-46DD-8C67-926C93094232}">
      <dgm:prSet/>
      <dgm:spPr/>
      <dgm:t>
        <a:bodyPr/>
        <a:lstStyle/>
        <a:p>
          <a:endParaRPr lang="ru-RU"/>
        </a:p>
      </dgm:t>
    </dgm:pt>
    <dgm:pt modelId="{36C8607E-E29B-459F-B2A0-892ADEE446C9}" type="sibTrans" cxnId="{0E01F0D9-BA36-46DD-8C67-926C93094232}">
      <dgm:prSet/>
      <dgm:spPr/>
      <dgm:t>
        <a:bodyPr/>
        <a:lstStyle/>
        <a:p>
          <a:endParaRPr lang="ru-RU"/>
        </a:p>
      </dgm:t>
    </dgm:pt>
    <dgm:pt modelId="{6553DAFF-EC57-458E-928D-92C507A21FF0}" type="pres">
      <dgm:prSet presAssocID="{7FF0A328-D3C9-430C-98FD-A89FD46536A9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B97469C-9376-40BA-8256-F137FCFA6568}" type="pres">
      <dgm:prSet presAssocID="{51514BDD-7981-46F8-BD1E-D51E2F573745}" presName="circle1" presStyleLbl="node1" presStyleIdx="0" presStyleCnt="3"/>
      <dgm:spPr/>
    </dgm:pt>
    <dgm:pt modelId="{92520935-A4FE-49B3-9B17-05B192899284}" type="pres">
      <dgm:prSet presAssocID="{51514BDD-7981-46F8-BD1E-D51E2F573745}" presName="space" presStyleCnt="0"/>
      <dgm:spPr/>
    </dgm:pt>
    <dgm:pt modelId="{5023E42D-204F-417F-B90B-C2D8908D36D9}" type="pres">
      <dgm:prSet presAssocID="{51514BDD-7981-46F8-BD1E-D51E2F573745}" presName="rect1" presStyleLbl="alignAcc1" presStyleIdx="0" presStyleCnt="3"/>
      <dgm:spPr/>
      <dgm:t>
        <a:bodyPr/>
        <a:lstStyle/>
        <a:p>
          <a:endParaRPr lang="ru-RU"/>
        </a:p>
      </dgm:t>
    </dgm:pt>
    <dgm:pt modelId="{962818AC-5479-495F-A4E9-5B633C630467}" type="pres">
      <dgm:prSet presAssocID="{3C31DE24-7157-4D6F-9095-CAFF158EBEDF}" presName="vertSpace2" presStyleLbl="node1" presStyleIdx="0" presStyleCnt="3"/>
      <dgm:spPr/>
    </dgm:pt>
    <dgm:pt modelId="{D2C0E953-CD7D-4288-A6DD-29CED143EEB3}" type="pres">
      <dgm:prSet presAssocID="{3C31DE24-7157-4D6F-9095-CAFF158EBEDF}" presName="circle2" presStyleLbl="node1" presStyleIdx="1" presStyleCnt="3"/>
      <dgm:spPr/>
    </dgm:pt>
    <dgm:pt modelId="{5ABBFD5A-9030-406D-956E-1352E2B66DDB}" type="pres">
      <dgm:prSet presAssocID="{3C31DE24-7157-4D6F-9095-CAFF158EBEDF}" presName="rect2" presStyleLbl="alignAcc1" presStyleIdx="1" presStyleCnt="3" custScaleY="88041"/>
      <dgm:spPr/>
      <dgm:t>
        <a:bodyPr/>
        <a:lstStyle/>
        <a:p>
          <a:endParaRPr lang="ru-RU"/>
        </a:p>
      </dgm:t>
    </dgm:pt>
    <dgm:pt modelId="{80D375BE-4F88-41F8-8DA3-0518F4B11435}" type="pres">
      <dgm:prSet presAssocID="{0C11ACC6-C9F5-459A-8E7C-698CB77D383E}" presName="vertSpace3" presStyleLbl="node1" presStyleIdx="1" presStyleCnt="3"/>
      <dgm:spPr/>
    </dgm:pt>
    <dgm:pt modelId="{5F2D8188-CC3F-465B-AFEC-94BC32D43A8D}" type="pres">
      <dgm:prSet presAssocID="{0C11ACC6-C9F5-459A-8E7C-698CB77D383E}" presName="circle3" presStyleLbl="node1" presStyleIdx="2" presStyleCnt="3"/>
      <dgm:spPr/>
    </dgm:pt>
    <dgm:pt modelId="{4E0165C6-301F-4781-BFB6-8382D7F287EC}" type="pres">
      <dgm:prSet presAssocID="{0C11ACC6-C9F5-459A-8E7C-698CB77D383E}" presName="rect3" presStyleLbl="alignAcc1" presStyleIdx="2" presStyleCnt="3" custLinFactNeighborX="2880" custLinFactNeighborY="62468"/>
      <dgm:spPr/>
      <dgm:t>
        <a:bodyPr/>
        <a:lstStyle/>
        <a:p>
          <a:endParaRPr lang="ru-RU"/>
        </a:p>
      </dgm:t>
    </dgm:pt>
    <dgm:pt modelId="{F51521CD-C8C1-4F15-AAA8-8271B8E1E6A0}" type="pres">
      <dgm:prSet presAssocID="{51514BDD-7981-46F8-BD1E-D51E2F57374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B1E37-0EE7-4CC0-B53F-5DD2A3A21164}" type="pres">
      <dgm:prSet presAssocID="{3C31DE24-7157-4D6F-9095-CAFF158EBEDF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08CF1C-CE69-4F9C-A90C-8880F47D5308}" type="pres">
      <dgm:prSet presAssocID="{0C11ACC6-C9F5-459A-8E7C-698CB77D383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4B981B-13A8-440F-A6AA-6ECCA6874434}" type="presOf" srcId="{3C31DE24-7157-4D6F-9095-CAFF158EBEDF}" destId="{5ABBFD5A-9030-406D-956E-1352E2B66DDB}" srcOrd="0" destOrd="0" presId="urn:microsoft.com/office/officeart/2005/8/layout/target3"/>
    <dgm:cxn modelId="{CEE55356-AFEE-4093-95EB-1C064AEEB42E}" type="presOf" srcId="{51514BDD-7981-46F8-BD1E-D51E2F573745}" destId="{5023E42D-204F-417F-B90B-C2D8908D36D9}" srcOrd="0" destOrd="0" presId="urn:microsoft.com/office/officeart/2005/8/layout/target3"/>
    <dgm:cxn modelId="{DC9BFD75-7B57-457B-BD35-C057F93DE880}" type="presOf" srcId="{51514BDD-7981-46F8-BD1E-D51E2F573745}" destId="{F51521CD-C8C1-4F15-AAA8-8271B8E1E6A0}" srcOrd="1" destOrd="0" presId="urn:microsoft.com/office/officeart/2005/8/layout/target3"/>
    <dgm:cxn modelId="{DCFE7AC3-2EC7-4AC5-BB3E-8E465095EA49}" type="presOf" srcId="{3C31DE24-7157-4D6F-9095-CAFF158EBEDF}" destId="{BB1B1E37-0EE7-4CC0-B53F-5DD2A3A21164}" srcOrd="1" destOrd="0" presId="urn:microsoft.com/office/officeart/2005/8/layout/target3"/>
    <dgm:cxn modelId="{0E01F0D9-BA36-46DD-8C67-926C93094232}" srcId="{7FF0A328-D3C9-430C-98FD-A89FD46536A9}" destId="{51514BDD-7981-46F8-BD1E-D51E2F573745}" srcOrd="0" destOrd="0" parTransId="{D22D119E-6890-4E39-BDD0-299435AA1D86}" sibTransId="{36C8607E-E29B-459F-B2A0-892ADEE446C9}"/>
    <dgm:cxn modelId="{A9E87188-3D56-41E5-B8FB-A4D2269736EE}" type="presOf" srcId="{7FF0A328-D3C9-430C-98FD-A89FD46536A9}" destId="{6553DAFF-EC57-458E-928D-92C507A21FF0}" srcOrd="0" destOrd="0" presId="urn:microsoft.com/office/officeart/2005/8/layout/target3"/>
    <dgm:cxn modelId="{FA90F6CA-4696-4FA6-AEAA-122DCA7D598D}" srcId="{7FF0A328-D3C9-430C-98FD-A89FD46536A9}" destId="{3C31DE24-7157-4D6F-9095-CAFF158EBEDF}" srcOrd="1" destOrd="0" parTransId="{106A218F-5525-4961-8360-68F7D2CBC2C6}" sibTransId="{745E891C-2041-4DA6-9614-CA3DBF30A635}"/>
    <dgm:cxn modelId="{6A1C82C9-9E08-40EC-A3C3-A166F8C2BFA3}" type="presOf" srcId="{0C11ACC6-C9F5-459A-8E7C-698CB77D383E}" destId="{AF08CF1C-CE69-4F9C-A90C-8880F47D5308}" srcOrd="1" destOrd="0" presId="urn:microsoft.com/office/officeart/2005/8/layout/target3"/>
    <dgm:cxn modelId="{39A323BA-0EEB-4630-8486-E9545F39717F}" srcId="{7FF0A328-D3C9-430C-98FD-A89FD46536A9}" destId="{0C11ACC6-C9F5-459A-8E7C-698CB77D383E}" srcOrd="2" destOrd="0" parTransId="{0CA5B4BA-75C7-4567-B916-177E90274AF4}" sibTransId="{A189F2E0-4C08-4F9C-AB24-2D25C43DBC31}"/>
    <dgm:cxn modelId="{9CFD0EDC-9A5E-4758-AAAC-03AE629B8688}" type="presOf" srcId="{0C11ACC6-C9F5-459A-8E7C-698CB77D383E}" destId="{4E0165C6-301F-4781-BFB6-8382D7F287EC}" srcOrd="0" destOrd="0" presId="urn:microsoft.com/office/officeart/2005/8/layout/target3"/>
    <dgm:cxn modelId="{D07DE5D9-B0CC-4FA4-A83A-44F90F20284B}" type="presParOf" srcId="{6553DAFF-EC57-458E-928D-92C507A21FF0}" destId="{4B97469C-9376-40BA-8256-F137FCFA6568}" srcOrd="0" destOrd="0" presId="urn:microsoft.com/office/officeart/2005/8/layout/target3"/>
    <dgm:cxn modelId="{1552A6E7-58C7-4928-8999-E6D40230386D}" type="presParOf" srcId="{6553DAFF-EC57-458E-928D-92C507A21FF0}" destId="{92520935-A4FE-49B3-9B17-05B192899284}" srcOrd="1" destOrd="0" presId="urn:microsoft.com/office/officeart/2005/8/layout/target3"/>
    <dgm:cxn modelId="{C180768E-61DF-441B-8D0E-E6DC2421B368}" type="presParOf" srcId="{6553DAFF-EC57-458E-928D-92C507A21FF0}" destId="{5023E42D-204F-417F-B90B-C2D8908D36D9}" srcOrd="2" destOrd="0" presId="urn:microsoft.com/office/officeart/2005/8/layout/target3"/>
    <dgm:cxn modelId="{FBB0086E-E4CE-4850-9801-DFA9D5C58574}" type="presParOf" srcId="{6553DAFF-EC57-458E-928D-92C507A21FF0}" destId="{962818AC-5479-495F-A4E9-5B633C630467}" srcOrd="3" destOrd="0" presId="urn:microsoft.com/office/officeart/2005/8/layout/target3"/>
    <dgm:cxn modelId="{F85FFB25-AE53-4325-AE72-3C0D35A93E94}" type="presParOf" srcId="{6553DAFF-EC57-458E-928D-92C507A21FF0}" destId="{D2C0E953-CD7D-4288-A6DD-29CED143EEB3}" srcOrd="4" destOrd="0" presId="urn:microsoft.com/office/officeart/2005/8/layout/target3"/>
    <dgm:cxn modelId="{2B05E23E-4D08-48EB-A2C4-B1E20F2E4E63}" type="presParOf" srcId="{6553DAFF-EC57-458E-928D-92C507A21FF0}" destId="{5ABBFD5A-9030-406D-956E-1352E2B66DDB}" srcOrd="5" destOrd="0" presId="urn:microsoft.com/office/officeart/2005/8/layout/target3"/>
    <dgm:cxn modelId="{C4E19479-3589-43D7-BDC2-91439A010A25}" type="presParOf" srcId="{6553DAFF-EC57-458E-928D-92C507A21FF0}" destId="{80D375BE-4F88-41F8-8DA3-0518F4B11435}" srcOrd="6" destOrd="0" presId="urn:microsoft.com/office/officeart/2005/8/layout/target3"/>
    <dgm:cxn modelId="{9FE99A91-49CE-44C9-8370-310CCEBCBA64}" type="presParOf" srcId="{6553DAFF-EC57-458E-928D-92C507A21FF0}" destId="{5F2D8188-CC3F-465B-AFEC-94BC32D43A8D}" srcOrd="7" destOrd="0" presId="urn:microsoft.com/office/officeart/2005/8/layout/target3"/>
    <dgm:cxn modelId="{37EB18F6-BC19-45DA-9164-49240A906666}" type="presParOf" srcId="{6553DAFF-EC57-458E-928D-92C507A21FF0}" destId="{4E0165C6-301F-4781-BFB6-8382D7F287EC}" srcOrd="8" destOrd="0" presId="urn:microsoft.com/office/officeart/2005/8/layout/target3"/>
    <dgm:cxn modelId="{E127D4F2-1CCE-4075-9167-9F5EBD4D109A}" type="presParOf" srcId="{6553DAFF-EC57-458E-928D-92C507A21FF0}" destId="{F51521CD-C8C1-4F15-AAA8-8271B8E1E6A0}" srcOrd="9" destOrd="0" presId="urn:microsoft.com/office/officeart/2005/8/layout/target3"/>
    <dgm:cxn modelId="{DFC8B781-2F45-45DD-908F-50E86BB879D9}" type="presParOf" srcId="{6553DAFF-EC57-458E-928D-92C507A21FF0}" destId="{BB1B1E37-0EE7-4CC0-B53F-5DD2A3A21164}" srcOrd="10" destOrd="0" presId="urn:microsoft.com/office/officeart/2005/8/layout/target3"/>
    <dgm:cxn modelId="{5B7C2B1A-A135-4D68-83D7-AB6867579601}" type="presParOf" srcId="{6553DAFF-EC57-458E-928D-92C507A21FF0}" destId="{AF08CF1C-CE69-4F9C-A90C-8880F47D530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77F154-73A3-48B1-8662-E5D53555CE07}" type="doc">
      <dgm:prSet loTypeId="urn:microsoft.com/office/officeart/2005/8/layout/h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7B0AD092-59D5-4BB7-926C-8A55F208599C}" type="parTrans" cxnId="{A360355B-CAC6-4D18-BFBE-DDB262A4F949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D01FE02D-33CE-4886-AD88-46382A0A5E8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 b="1" dirty="0"/>
            <a:t>Контроль осуществляется</a:t>
          </a:r>
        </a:p>
      </dgm:t>
    </dgm:pt>
    <dgm:pt modelId="{6EC368F5-F0E6-4DE1-86DF-4E94498B2B76}" type="parTrans" cxnId="{91CD36D3-8B52-48CF-9895-1305718CF403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D6B2ECF6-5838-4CB1-9BFD-B6788AC05FD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/>
            <a:t>План</a:t>
          </a:r>
        </a:p>
      </dgm:t>
    </dgm:pt>
    <dgm:pt modelId="{A965EF86-461E-4D8D-ACDF-AA79A20B3C08}" type="sibTrans" cxnId="{91CD36D3-8B52-48CF-9895-1305718CF403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D2FB8685-E69A-40F3-9CDA-F6AC85504A18}" type="parTrans" cxnId="{CBA27309-6403-4560-8274-7C56ECED61DC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F4000851-7A59-46A6-93FE-1EA81E38947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 dirty="0" smtClean="0"/>
            <a:t>Обращения</a:t>
          </a:r>
          <a:endParaRPr lang="ru-RU" sz="1600" dirty="0"/>
        </a:p>
      </dgm:t>
    </dgm:pt>
    <dgm:pt modelId="{1032B3F4-8A0F-43A7-BEF7-3CCC14DEF027}" type="sibTrans" cxnId="{CBA27309-6403-4560-8274-7C56ECED61DC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AFED645B-C77E-49D2-BE6F-3F274F4C6ACE}" type="sibTrans" cxnId="{A360355B-CAC6-4D18-BFBE-DDB262A4F949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50FA0983-3CC5-4A20-B06B-173A333C1EB8}" type="parTrans" cxnId="{CD0D6410-0662-4004-9487-9F398ACC3809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09D7EF43-95CC-4528-855D-A84F5D00C03B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b="1" dirty="0"/>
            <a:t>Контроль</a:t>
          </a:r>
        </a:p>
        <a:p>
          <a:pPr>
            <a:lnSpc>
              <a:spcPct val="100000"/>
            </a:lnSpc>
          </a:pPr>
          <a:r>
            <a:rPr lang="ru-RU" sz="1600" b="1" dirty="0"/>
            <a:t>осуществляют</a:t>
          </a:r>
        </a:p>
      </dgm:t>
    </dgm:pt>
    <dgm:pt modelId="{CB65ECF9-C4D8-420F-AA5F-C9A9392C322C}" type="parTrans" cxnId="{8E86DBBA-82C7-4D6D-9CE1-F7A8CC17BD87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1576BD15-87C1-4153-A9FA-795821ED7F3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 dirty="0"/>
            <a:t>По плану</a:t>
          </a:r>
        </a:p>
      </dgm:t>
    </dgm:pt>
    <dgm:pt modelId="{88D3CAE5-C0DC-430D-A3F1-0508DAC2161E}" type="sibTrans" cxnId="{8E86DBBA-82C7-4D6D-9CE1-F7A8CC17BD87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98AFBD9E-5D46-4106-BA6D-F7AFB7296147}" type="parTrans" cxnId="{3588ED4C-BA9F-4FB5-981B-4DDC04E89683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3EFC4509-FD2C-4ADE-9E1B-399EA2AF51E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15000"/>
            </a:spcAft>
          </a:pPr>
          <a:r>
            <a:rPr lang="ru-RU" sz="1600"/>
            <a:t>Вне </a:t>
          </a:r>
        </a:p>
      </dgm:t>
    </dgm:pt>
    <dgm:pt modelId="{F2EA148D-48AE-41BC-A763-D09DDB867B61}" type="sibTrans" cxnId="{3588ED4C-BA9F-4FB5-981B-4DDC04E89683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D815E77C-076A-486A-A306-5A1856552FBB}" type="sibTrans" cxnId="{CD0D6410-0662-4004-9487-9F398ACC3809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5282CFC9-923D-4FF9-AA87-D2EBC4A37557}" type="parTrans" cxnId="{44077132-2C72-4423-A0CD-4473467D1211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DB858E2D-A390-469C-8361-25E65760A1B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 b="1" dirty="0"/>
            <a:t>Оформление результатов контроля</a:t>
          </a:r>
        </a:p>
      </dgm:t>
    </dgm:pt>
    <dgm:pt modelId="{D7834F4F-0B71-407F-A05D-D4983AFC5871}" type="parTrans" cxnId="{FE06B759-25C1-41D1-95EC-7E28AFE0F57F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CE5F0E0D-7DAC-42CC-A9A4-98D83721AFBB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ct val="0"/>
            </a:spcAft>
          </a:pPr>
          <a:r>
            <a:rPr lang="ru-RU" sz="1600" dirty="0"/>
            <a:t>Итоговый документ</a:t>
          </a:r>
        </a:p>
      </dgm:t>
    </dgm:pt>
    <dgm:pt modelId="{3EE77BC5-19D1-42F4-8CA6-68868F1BD25D}" type="sibTrans" cxnId="{FE06B759-25C1-41D1-95EC-7E28AFE0F57F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2F5F0DAE-96FD-42D1-BF60-053E4C220E7E}" type="sibTrans" cxnId="{44077132-2C72-4423-A0CD-4473467D1211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279DE7CA-C27B-4C79-A6F9-461E1858595B}" type="parTrans" cxnId="{E5C018C7-88A7-46C6-A671-C7C2AE9A59CD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7E557542-8757-4DE3-A8D2-6A283A2D1C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 b="1" dirty="0"/>
            <a:t>Принятие управленческих решений</a:t>
          </a:r>
        </a:p>
      </dgm:t>
    </dgm:pt>
    <dgm:pt modelId="{826DB238-26AC-4249-B78E-3EDCD45BD1AF}" type="parTrans" cxnId="{803AB7C4-C35F-44BE-A0EC-78DC6699B8E1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E8DFD0A6-B18C-490B-85E1-07F83540E86F}">
      <dgm:prSet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/>
            <a:t>Поощрение</a:t>
          </a:r>
        </a:p>
      </dgm:t>
    </dgm:pt>
    <dgm:pt modelId="{EDEC05B5-E1F4-4C23-A8BA-5CF17BCA14F5}" type="sibTrans" cxnId="{803AB7C4-C35F-44BE-A0EC-78DC6699B8E1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13EA200E-2415-47A7-B20A-6937DD5C60D8}" type="parTrans" cxnId="{1978F81A-2FEB-4A3D-8407-D09EC6AB21DD}">
      <dgm:prSet custT="1"/>
      <dgm:spPr/>
      <dgm:t>
        <a:bodyPr/>
        <a:lstStyle/>
        <a:p>
          <a:endParaRPr lang="ru-RU" sz="1600"/>
        </a:p>
      </dgm:t>
    </dgm:pt>
    <dgm:pt modelId="{6A841D41-556D-4931-878A-BB76F6295B1F}">
      <dgm:prSet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 dirty="0"/>
            <a:t>Повторный контроль</a:t>
          </a:r>
        </a:p>
      </dgm:t>
    </dgm:pt>
    <dgm:pt modelId="{4239AAE1-7AFF-44BC-B638-43BE699F87DD}" type="sibTrans" cxnId="{1978F81A-2FEB-4A3D-8407-D09EC6AB21DD}">
      <dgm:prSet custT="1"/>
      <dgm:spPr/>
      <dgm:t>
        <a:bodyPr/>
        <a:lstStyle/>
        <a:p>
          <a:endParaRPr lang="ru-RU" sz="1600"/>
        </a:p>
      </dgm:t>
    </dgm:pt>
    <dgm:pt modelId="{9E69777C-5949-4B86-B9B9-57DBD9B33854}" type="parTrans" cxnId="{B68D74F2-8DDF-4973-9783-30AB593E058A}">
      <dgm:prSet custT="1"/>
      <dgm:spPr/>
      <dgm:t>
        <a:bodyPr/>
        <a:lstStyle/>
        <a:p>
          <a:endParaRPr lang="ru-RU" sz="1600"/>
        </a:p>
      </dgm:t>
    </dgm:pt>
    <dgm:pt modelId="{CB7A715A-6A2F-4EE6-9496-14FC7632CFE7}">
      <dgm:prSet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r>
            <a:rPr lang="ru-RU" sz="1600"/>
            <a:t>Наказание</a:t>
          </a:r>
        </a:p>
      </dgm:t>
    </dgm:pt>
    <dgm:pt modelId="{C181C55F-A9D6-44C6-AEC4-759E8AF2A441}" type="sibTrans" cxnId="{B68D74F2-8DDF-4973-9783-30AB593E058A}">
      <dgm:prSet custT="1"/>
      <dgm:spPr/>
      <dgm:t>
        <a:bodyPr/>
        <a:lstStyle/>
        <a:p>
          <a:endParaRPr lang="ru-RU" sz="1600"/>
        </a:p>
      </dgm:t>
    </dgm:pt>
    <dgm:pt modelId="{A15B1D2F-DC80-4425-8B0D-CF6B6BA69CBE}" type="parTrans" cxnId="{2D6E64B5-2524-454E-9391-315DF2F25EEB}">
      <dgm:prSet custT="1"/>
      <dgm:spPr/>
      <dgm:t>
        <a:bodyPr/>
        <a:lstStyle/>
        <a:p>
          <a:endParaRPr lang="ru-RU" sz="1600"/>
        </a:p>
      </dgm:t>
    </dgm:pt>
    <dgm:pt modelId="{3BD341E9-3B46-47D4-9A2A-2858CFCB0D92}">
      <dgm:prSet custT="1"/>
      <dgm:spPr/>
      <dgm:t>
        <a:bodyPr/>
        <a:lstStyle/>
        <a:p>
          <a:pPr>
            <a:lnSpc>
              <a:spcPct val="100000"/>
            </a:lnSpc>
            <a:spcAft>
              <a:spcPct val="0"/>
            </a:spcAft>
          </a:pPr>
          <a:endParaRPr lang="ru-RU" sz="1600">
            <a:solidFill>
              <a:srgbClr val="2C69B2"/>
            </a:solidFill>
          </a:endParaRPr>
        </a:p>
      </dgm:t>
    </dgm:pt>
    <dgm:pt modelId="{19C4FA98-C4B5-44CD-B67A-A0BAB109E7BA}" type="sibTrans" cxnId="{2D6E64B5-2524-454E-9391-315DF2F25EEB}">
      <dgm:prSet custT="1"/>
      <dgm:spPr/>
      <dgm:t>
        <a:bodyPr/>
        <a:lstStyle/>
        <a:p>
          <a:endParaRPr lang="ru-RU" sz="1600"/>
        </a:p>
      </dgm:t>
    </dgm:pt>
    <dgm:pt modelId="{FD5FAA02-EB53-4E83-8443-0E4F8E76211F}" type="sibTrans" cxnId="{E5C018C7-88A7-46C6-A671-C7C2AE9A59CD}">
      <dgm:prSet custT="1"/>
      <dgm:spPr/>
      <dgm:t>
        <a:bodyPr/>
        <a:lstStyle/>
        <a:p>
          <a:pPr>
            <a:lnSpc>
              <a:spcPct val="100000"/>
            </a:lnSpc>
          </a:pPr>
          <a:endParaRPr lang="ru-RU" sz="1600"/>
        </a:p>
      </dgm:t>
    </dgm:pt>
    <dgm:pt modelId="{3D9BF417-2DFC-48E0-800D-1E47BB0A76DA}" type="pres">
      <dgm:prSet presAssocID="{6F77F154-73A3-48B1-8662-E5D53555CE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6D00EA-73D9-4B33-815C-40AE90FD0CAD}" type="pres">
      <dgm:prSet presAssocID="{6F77F154-73A3-48B1-8662-E5D53555CE07}" presName="tSp" presStyleCnt="0"/>
      <dgm:spPr/>
      <dgm:t>
        <a:bodyPr/>
        <a:lstStyle/>
        <a:p>
          <a:endParaRPr/>
        </a:p>
      </dgm:t>
    </dgm:pt>
    <dgm:pt modelId="{A0BD7E92-AB91-4CBA-B4B1-FBFFC1C94670}" type="pres">
      <dgm:prSet presAssocID="{6F77F154-73A3-48B1-8662-E5D53555CE07}" presName="bSp" presStyleCnt="0"/>
      <dgm:spPr/>
      <dgm:t>
        <a:bodyPr/>
        <a:lstStyle/>
        <a:p>
          <a:endParaRPr/>
        </a:p>
      </dgm:t>
    </dgm:pt>
    <dgm:pt modelId="{C40D1AE9-204B-4444-891A-68D7F5B2044D}" type="pres">
      <dgm:prSet presAssocID="{6F77F154-73A3-48B1-8662-E5D53555CE07}" presName="process" presStyleCnt="0"/>
      <dgm:spPr/>
      <dgm:t>
        <a:bodyPr/>
        <a:lstStyle/>
        <a:p>
          <a:endParaRPr/>
        </a:p>
      </dgm:t>
    </dgm:pt>
    <dgm:pt modelId="{31220DFA-51E5-44A7-A028-5CA93BB1D9BD}" type="pres">
      <dgm:prSet presAssocID="{D01FE02D-33CE-4886-AD88-46382A0A5E88}" presName="composite1" presStyleCnt="0"/>
      <dgm:spPr/>
      <dgm:t>
        <a:bodyPr/>
        <a:lstStyle/>
        <a:p>
          <a:endParaRPr/>
        </a:p>
      </dgm:t>
    </dgm:pt>
    <dgm:pt modelId="{3AF93925-1A71-4979-B972-CED1F800BBD4}" type="pres">
      <dgm:prSet presAssocID="{D01FE02D-33CE-4886-AD88-46382A0A5E88}" presName="dummyNode1" presStyleLbl="node1" presStyleIdx="0" presStyleCnt="4"/>
      <dgm:spPr/>
      <dgm:t>
        <a:bodyPr/>
        <a:lstStyle/>
        <a:p>
          <a:endParaRPr/>
        </a:p>
      </dgm:t>
    </dgm:pt>
    <dgm:pt modelId="{4DD58A25-5FBC-4DCD-9F80-2423C274BB37}" type="pres">
      <dgm:prSet presAssocID="{D01FE02D-33CE-4886-AD88-46382A0A5E88}" presName="childNode1" presStyleLbl="bgAcc1" presStyleIdx="0" presStyleCnt="4" custScaleX="1646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6952B-156C-4196-B9B8-47CA027A5BC3}" type="pres">
      <dgm:prSet presAssocID="{D01FE02D-33CE-4886-AD88-46382A0A5E88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05C18-DDED-4507-8C34-3CB1365506F8}" type="pres">
      <dgm:prSet presAssocID="{D01FE02D-33CE-4886-AD88-46382A0A5E88}" presName="parentNode1" presStyleLbl="node1" presStyleIdx="0" presStyleCnt="4" custScaleX="157776" custScaleY="174279" custLinFactNeighborX="-10830" custLinFactNeighborY="40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1E6770-BA96-4AAE-BB7E-CD0E0EDB1BEC}" type="pres">
      <dgm:prSet presAssocID="{D01FE02D-33CE-4886-AD88-46382A0A5E88}" presName="connSite1" presStyleCnt="0"/>
      <dgm:spPr/>
      <dgm:t>
        <a:bodyPr/>
        <a:lstStyle/>
        <a:p>
          <a:endParaRPr/>
        </a:p>
      </dgm:t>
    </dgm:pt>
    <dgm:pt modelId="{70A388EB-3382-44ED-A12E-EB400D42D7B9}" type="pres">
      <dgm:prSet presAssocID="{AFED645B-C77E-49D2-BE6F-3F274F4C6ACE}" presName="Name9" presStyleLbl="sibTrans2D1" presStyleIdx="0" presStyleCnt="3"/>
      <dgm:spPr/>
      <dgm:t>
        <a:bodyPr/>
        <a:lstStyle/>
        <a:p>
          <a:endParaRPr lang="ru-RU"/>
        </a:p>
      </dgm:t>
    </dgm:pt>
    <dgm:pt modelId="{DEE01D1B-C2BE-4EE5-8489-1C6F343B30E8}" type="pres">
      <dgm:prSet presAssocID="{09D7EF43-95CC-4528-855D-A84F5D00C03B}" presName="composite2" presStyleCnt="0"/>
      <dgm:spPr/>
      <dgm:t>
        <a:bodyPr/>
        <a:lstStyle/>
        <a:p>
          <a:endParaRPr/>
        </a:p>
      </dgm:t>
    </dgm:pt>
    <dgm:pt modelId="{B41B0890-EFA5-4EDA-8A5A-745774476C8F}" type="pres">
      <dgm:prSet presAssocID="{09D7EF43-95CC-4528-855D-A84F5D00C03B}" presName="dummyNode2" presStyleLbl="node1" presStyleIdx="0" presStyleCnt="4"/>
      <dgm:spPr/>
      <dgm:t>
        <a:bodyPr/>
        <a:lstStyle/>
        <a:p>
          <a:endParaRPr/>
        </a:p>
      </dgm:t>
    </dgm:pt>
    <dgm:pt modelId="{489DD1E5-69A6-4908-BD6C-A4913488C97B}" type="pres">
      <dgm:prSet presAssocID="{09D7EF43-95CC-4528-855D-A84F5D00C03B}" presName="childNode2" presStyleLbl="bgAcc1" presStyleIdx="1" presStyleCnt="4" custScaleX="131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A56A65-E457-41BC-B18E-946E70504A1C}" type="pres">
      <dgm:prSet presAssocID="{09D7EF43-95CC-4528-855D-A84F5D00C03B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C2EEC1-438A-47AB-A4CB-0A0C142BCCB0}" type="pres">
      <dgm:prSet presAssocID="{09D7EF43-95CC-4528-855D-A84F5D00C03B}" presName="parentNode2" presStyleLbl="node1" presStyleIdx="1" presStyleCnt="4" custScaleX="139596" custScaleY="174163" custLinFactNeighborX="-6834" custLinFactNeighborY="-484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CD9871-A1EB-4073-A44A-A86476EF487A}" type="pres">
      <dgm:prSet presAssocID="{09D7EF43-95CC-4528-855D-A84F5D00C03B}" presName="connSite2" presStyleCnt="0"/>
      <dgm:spPr/>
      <dgm:t>
        <a:bodyPr/>
        <a:lstStyle/>
        <a:p>
          <a:endParaRPr/>
        </a:p>
      </dgm:t>
    </dgm:pt>
    <dgm:pt modelId="{E2F9DC26-E7BF-449D-BDE6-60812C06331D}" type="pres">
      <dgm:prSet presAssocID="{D815E77C-076A-486A-A306-5A1856552FBB}" presName="Name18" presStyleLbl="sibTrans2D1" presStyleIdx="1" presStyleCnt="3" custLinFactNeighborX="5742" custLinFactNeighborY="3624"/>
      <dgm:spPr/>
      <dgm:t>
        <a:bodyPr/>
        <a:lstStyle/>
        <a:p>
          <a:endParaRPr lang="ru-RU"/>
        </a:p>
      </dgm:t>
    </dgm:pt>
    <dgm:pt modelId="{EE9794B0-C495-4AE4-BEA3-B2203D634A56}" type="pres">
      <dgm:prSet presAssocID="{DB858E2D-A390-469C-8361-25E65760A1BE}" presName="composite1" presStyleCnt="0"/>
      <dgm:spPr/>
      <dgm:t>
        <a:bodyPr/>
        <a:lstStyle/>
        <a:p>
          <a:endParaRPr/>
        </a:p>
      </dgm:t>
    </dgm:pt>
    <dgm:pt modelId="{E8DB1BA7-B5A3-4A40-8DD0-28CBCFD13767}" type="pres">
      <dgm:prSet presAssocID="{DB858E2D-A390-469C-8361-25E65760A1BE}" presName="dummyNode1" presStyleLbl="node1" presStyleIdx="1" presStyleCnt="4"/>
      <dgm:spPr/>
      <dgm:t>
        <a:bodyPr/>
        <a:lstStyle/>
        <a:p>
          <a:endParaRPr/>
        </a:p>
      </dgm:t>
    </dgm:pt>
    <dgm:pt modelId="{1E799010-80E6-48AD-A096-645A69877568}" type="pres">
      <dgm:prSet presAssocID="{DB858E2D-A390-469C-8361-25E65760A1BE}" presName="childNode1" presStyleLbl="bgAcc1" presStyleIdx="2" presStyleCnt="4" custScaleX="118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8A14D-8A01-4014-8842-CDA0481B00A6}" type="pres">
      <dgm:prSet presAssocID="{DB858E2D-A390-469C-8361-25E65760A1BE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6BC1C-8AB6-4EB3-8EB2-676F2B02194E}" type="pres">
      <dgm:prSet presAssocID="{DB858E2D-A390-469C-8361-25E65760A1BE}" presName="parentNode1" presStyleLbl="node1" presStyleIdx="2" presStyleCnt="4" custScaleX="122932" custScaleY="192470" custLinFactNeighborY="450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FCB44-8970-4F5C-85FA-DF72985C1693}" type="pres">
      <dgm:prSet presAssocID="{DB858E2D-A390-469C-8361-25E65760A1BE}" presName="connSite1" presStyleCnt="0"/>
      <dgm:spPr/>
      <dgm:t>
        <a:bodyPr/>
        <a:lstStyle/>
        <a:p>
          <a:endParaRPr/>
        </a:p>
      </dgm:t>
    </dgm:pt>
    <dgm:pt modelId="{97C1A2BC-2247-4F9B-A7DA-DADEAA503BEC}" type="pres">
      <dgm:prSet presAssocID="{2F5F0DAE-96FD-42D1-BF60-053E4C220E7E}" presName="Name9" presStyleLbl="sibTrans2D1" presStyleIdx="2" presStyleCnt="3"/>
      <dgm:spPr/>
      <dgm:t>
        <a:bodyPr/>
        <a:lstStyle/>
        <a:p>
          <a:endParaRPr lang="ru-RU"/>
        </a:p>
      </dgm:t>
    </dgm:pt>
    <dgm:pt modelId="{474C8A4C-F440-4A39-94A4-8FD5D7A62B75}" type="pres">
      <dgm:prSet presAssocID="{7E557542-8757-4DE3-A8D2-6A283A2D1CBD}" presName="composite2" presStyleCnt="0"/>
      <dgm:spPr/>
      <dgm:t>
        <a:bodyPr/>
        <a:lstStyle/>
        <a:p>
          <a:endParaRPr/>
        </a:p>
      </dgm:t>
    </dgm:pt>
    <dgm:pt modelId="{525775AA-92F5-433F-B4AF-4F3E4A16FD73}" type="pres">
      <dgm:prSet presAssocID="{7E557542-8757-4DE3-A8D2-6A283A2D1CBD}" presName="dummyNode2" presStyleLbl="node1" presStyleIdx="2" presStyleCnt="4"/>
      <dgm:spPr/>
      <dgm:t>
        <a:bodyPr/>
        <a:lstStyle/>
        <a:p>
          <a:endParaRPr/>
        </a:p>
      </dgm:t>
    </dgm:pt>
    <dgm:pt modelId="{7E21548E-6267-4EBF-8A06-D266CAFCA382}" type="pres">
      <dgm:prSet presAssocID="{7E557542-8757-4DE3-A8D2-6A283A2D1CBD}" presName="childNode2" presStyleLbl="bgAcc1" presStyleIdx="3" presStyleCnt="4" custScaleX="129910" custScaleY="166649" custLinFactNeighborX="969" custLinFactNeighborY="-6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CE89A4-5D81-4218-9B67-E0E4E6B57660}" type="pres">
      <dgm:prSet presAssocID="{7E557542-8757-4DE3-A8D2-6A283A2D1CBD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663662-0F65-487B-AD2C-FE5F85286878}" type="pres">
      <dgm:prSet presAssocID="{7E557542-8757-4DE3-A8D2-6A283A2D1CBD}" presName="parentNode2" presStyleLbl="node1" presStyleIdx="3" presStyleCnt="4" custScaleX="159046" custScaleY="163330" custLinFactY="-9017" custLinFactNeighborX="-620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F58FE3-CECD-41BE-81E2-9ED4DF2B89CA}" type="pres">
      <dgm:prSet presAssocID="{7E557542-8757-4DE3-A8D2-6A283A2D1CBD}" presName="connSite2" presStyleCnt="0"/>
      <dgm:spPr/>
      <dgm:t>
        <a:bodyPr/>
        <a:lstStyle/>
        <a:p>
          <a:endParaRPr/>
        </a:p>
      </dgm:t>
    </dgm:pt>
  </dgm:ptLst>
  <dgm:cxnLst>
    <dgm:cxn modelId="{3119A20C-D535-4C25-BC64-C5D93328DACD}" type="presOf" srcId="{1576BD15-87C1-4153-A9FA-795821ED7F38}" destId="{80A56A65-E457-41BC-B18E-946E70504A1C}" srcOrd="1" destOrd="0" presId="urn:microsoft.com/office/officeart/2005/8/layout/hProcess4"/>
    <dgm:cxn modelId="{CD0D6410-0662-4004-9487-9F398ACC3809}" srcId="{6F77F154-73A3-48B1-8662-E5D53555CE07}" destId="{09D7EF43-95CC-4528-855D-A84F5D00C03B}" srcOrd="1" destOrd="0" parTransId="{50FA0983-3CC5-4A20-B06B-173A333C1EB8}" sibTransId="{D815E77C-076A-486A-A306-5A1856552FBB}"/>
    <dgm:cxn modelId="{FE06B759-25C1-41D1-95EC-7E28AFE0F57F}" srcId="{DB858E2D-A390-469C-8361-25E65760A1BE}" destId="{CE5F0E0D-7DAC-42CC-A9A4-98D83721AFBB}" srcOrd="0" destOrd="0" parTransId="{D7834F4F-0B71-407F-A05D-D4983AFC5871}" sibTransId="{3EE77BC5-19D1-42F4-8CA6-68868F1BD25D}"/>
    <dgm:cxn modelId="{5BF03E46-D480-4984-83A2-35FE621CB951}" type="presOf" srcId="{3BD341E9-3B46-47D4-9A2A-2858CFCB0D92}" destId="{7E21548E-6267-4EBF-8A06-D266CAFCA382}" srcOrd="0" destOrd="3" presId="urn:microsoft.com/office/officeart/2005/8/layout/hProcess4"/>
    <dgm:cxn modelId="{B68D74F2-8DDF-4973-9783-30AB593E058A}" srcId="{7E557542-8757-4DE3-A8D2-6A283A2D1CBD}" destId="{CB7A715A-6A2F-4EE6-9496-14FC7632CFE7}" srcOrd="2" destOrd="0" parTransId="{9E69777C-5949-4B86-B9B9-57DBD9B33854}" sibTransId="{C181C55F-A9D6-44C6-AEC4-759E8AF2A441}"/>
    <dgm:cxn modelId="{735190D5-4C6B-4BDA-8A50-7A1A438F288E}" type="presOf" srcId="{DB858E2D-A390-469C-8361-25E65760A1BE}" destId="{0486BC1C-8AB6-4EB3-8EB2-676F2B02194E}" srcOrd="0" destOrd="0" presId="urn:microsoft.com/office/officeart/2005/8/layout/hProcess4"/>
    <dgm:cxn modelId="{1978F81A-2FEB-4A3D-8407-D09EC6AB21DD}" srcId="{7E557542-8757-4DE3-A8D2-6A283A2D1CBD}" destId="{6A841D41-556D-4931-878A-BB76F6295B1F}" srcOrd="1" destOrd="0" parTransId="{13EA200E-2415-47A7-B20A-6937DD5C60D8}" sibTransId="{4239AAE1-7AFF-44BC-B638-43BE699F87DD}"/>
    <dgm:cxn modelId="{44077132-2C72-4423-A0CD-4473467D1211}" srcId="{6F77F154-73A3-48B1-8662-E5D53555CE07}" destId="{DB858E2D-A390-469C-8361-25E65760A1BE}" srcOrd="2" destOrd="0" parTransId="{5282CFC9-923D-4FF9-AA87-D2EBC4A37557}" sibTransId="{2F5F0DAE-96FD-42D1-BF60-053E4C220E7E}"/>
    <dgm:cxn modelId="{DB5F259B-2CFF-410A-9F4D-383D7F9400EB}" type="presOf" srcId="{3BD341E9-3B46-47D4-9A2A-2858CFCB0D92}" destId="{EBCE89A4-5D81-4218-9B67-E0E4E6B57660}" srcOrd="1" destOrd="3" presId="urn:microsoft.com/office/officeart/2005/8/layout/hProcess4"/>
    <dgm:cxn modelId="{8E86DBBA-82C7-4D6D-9CE1-F7A8CC17BD87}" srcId="{09D7EF43-95CC-4528-855D-A84F5D00C03B}" destId="{1576BD15-87C1-4153-A9FA-795821ED7F38}" srcOrd="0" destOrd="0" parTransId="{CB65ECF9-C4D8-420F-AA5F-C9A9392C322C}" sibTransId="{88D3CAE5-C0DC-430D-A3F1-0508DAC2161E}"/>
    <dgm:cxn modelId="{DEF6AEE0-F538-44C6-9B87-265CB92D772B}" type="presOf" srcId="{3EFC4509-FD2C-4ADE-9E1B-399EA2AF51EB}" destId="{489DD1E5-69A6-4908-BD6C-A4913488C97B}" srcOrd="0" destOrd="1" presId="urn:microsoft.com/office/officeart/2005/8/layout/hProcess4"/>
    <dgm:cxn modelId="{48AE681E-F653-48F9-809E-022786841FC7}" type="presOf" srcId="{09D7EF43-95CC-4528-855D-A84F5D00C03B}" destId="{E7C2EEC1-438A-47AB-A4CB-0A0C142BCCB0}" srcOrd="0" destOrd="0" presId="urn:microsoft.com/office/officeart/2005/8/layout/hProcess4"/>
    <dgm:cxn modelId="{8613D6D1-784A-4A5A-A596-95BCBBCE91C6}" type="presOf" srcId="{CE5F0E0D-7DAC-42CC-A9A4-98D83721AFBB}" destId="{1E799010-80E6-48AD-A096-645A69877568}" srcOrd="0" destOrd="0" presId="urn:microsoft.com/office/officeart/2005/8/layout/hProcess4"/>
    <dgm:cxn modelId="{B66F1589-6908-4942-BC4E-243346FE0ED5}" type="presOf" srcId="{E8DFD0A6-B18C-490B-85E1-07F83540E86F}" destId="{EBCE89A4-5D81-4218-9B67-E0E4E6B57660}" srcOrd="1" destOrd="0" presId="urn:microsoft.com/office/officeart/2005/8/layout/hProcess4"/>
    <dgm:cxn modelId="{A360355B-CAC6-4D18-BFBE-DDB262A4F949}" srcId="{6F77F154-73A3-48B1-8662-E5D53555CE07}" destId="{D01FE02D-33CE-4886-AD88-46382A0A5E88}" srcOrd="0" destOrd="0" parTransId="{7B0AD092-59D5-4BB7-926C-8A55F208599C}" sibTransId="{AFED645B-C77E-49D2-BE6F-3F274F4C6ACE}"/>
    <dgm:cxn modelId="{3C5AB19C-727D-4DC4-B9D4-9C625E3D6B70}" type="presOf" srcId="{3EFC4509-FD2C-4ADE-9E1B-399EA2AF51EB}" destId="{80A56A65-E457-41BC-B18E-946E70504A1C}" srcOrd="1" destOrd="1" presId="urn:microsoft.com/office/officeart/2005/8/layout/hProcess4"/>
    <dgm:cxn modelId="{F942ABC2-7113-4431-A8B9-2B99CE42ACA6}" type="presOf" srcId="{CE5F0E0D-7DAC-42CC-A9A4-98D83721AFBB}" destId="{34B8A14D-8A01-4014-8842-CDA0481B00A6}" srcOrd="1" destOrd="0" presId="urn:microsoft.com/office/officeart/2005/8/layout/hProcess4"/>
    <dgm:cxn modelId="{91CD36D3-8B52-48CF-9895-1305718CF403}" srcId="{D01FE02D-33CE-4886-AD88-46382A0A5E88}" destId="{D6B2ECF6-5838-4CB1-9BFD-B6788AC05FDA}" srcOrd="0" destOrd="0" parTransId="{6EC368F5-F0E6-4DE1-86DF-4E94498B2B76}" sibTransId="{A965EF86-461E-4D8D-ACDF-AA79A20B3C08}"/>
    <dgm:cxn modelId="{7840A5EC-96BB-4316-A60D-15ECEB920019}" type="presOf" srcId="{CB7A715A-6A2F-4EE6-9496-14FC7632CFE7}" destId="{7E21548E-6267-4EBF-8A06-D266CAFCA382}" srcOrd="0" destOrd="2" presId="urn:microsoft.com/office/officeart/2005/8/layout/hProcess4"/>
    <dgm:cxn modelId="{CCBEB4A6-FEFF-4062-A6FD-7984E34A4F5F}" type="presOf" srcId="{AFED645B-C77E-49D2-BE6F-3F274F4C6ACE}" destId="{70A388EB-3382-44ED-A12E-EB400D42D7B9}" srcOrd="0" destOrd="0" presId="urn:microsoft.com/office/officeart/2005/8/layout/hProcess4"/>
    <dgm:cxn modelId="{CBA27309-6403-4560-8274-7C56ECED61DC}" srcId="{D01FE02D-33CE-4886-AD88-46382A0A5E88}" destId="{F4000851-7A59-46A6-93FE-1EA81E38947A}" srcOrd="1" destOrd="0" parTransId="{D2FB8685-E69A-40F3-9CDA-F6AC85504A18}" sibTransId="{1032B3F4-8A0F-43A7-BEF7-3CCC14DEF027}"/>
    <dgm:cxn modelId="{803AB7C4-C35F-44BE-A0EC-78DC6699B8E1}" srcId="{7E557542-8757-4DE3-A8D2-6A283A2D1CBD}" destId="{E8DFD0A6-B18C-490B-85E1-07F83540E86F}" srcOrd="0" destOrd="0" parTransId="{826DB238-26AC-4249-B78E-3EDCD45BD1AF}" sibTransId="{EDEC05B5-E1F4-4C23-A8BA-5CF17BCA14F5}"/>
    <dgm:cxn modelId="{2E292074-2CEB-42B4-B7BF-7BC1E02F473B}" type="presOf" srcId="{D6B2ECF6-5838-4CB1-9BFD-B6788AC05FDA}" destId="{4DD58A25-5FBC-4DCD-9F80-2423C274BB37}" srcOrd="0" destOrd="0" presId="urn:microsoft.com/office/officeart/2005/8/layout/hProcess4"/>
    <dgm:cxn modelId="{D9CF57A2-6742-41B2-8C17-EF8C81D6E300}" type="presOf" srcId="{F4000851-7A59-46A6-93FE-1EA81E38947A}" destId="{0D66952B-156C-4196-B9B8-47CA027A5BC3}" srcOrd="1" destOrd="1" presId="urn:microsoft.com/office/officeart/2005/8/layout/hProcess4"/>
    <dgm:cxn modelId="{BC71661B-A9EA-4890-A152-7757F8C7B5F1}" type="presOf" srcId="{2F5F0DAE-96FD-42D1-BF60-053E4C220E7E}" destId="{97C1A2BC-2247-4F9B-A7DA-DADEAA503BEC}" srcOrd="0" destOrd="0" presId="urn:microsoft.com/office/officeart/2005/8/layout/hProcess4"/>
    <dgm:cxn modelId="{61E1DDA6-5F30-4885-901E-8B5750DEFA19}" type="presOf" srcId="{7E557542-8757-4DE3-A8D2-6A283A2D1CBD}" destId="{D1663662-0F65-487B-AD2C-FE5F85286878}" srcOrd="0" destOrd="0" presId="urn:microsoft.com/office/officeart/2005/8/layout/hProcess4"/>
    <dgm:cxn modelId="{3FCCF3E8-1E71-49F5-88F0-253FF6F76BFB}" type="presOf" srcId="{6A841D41-556D-4931-878A-BB76F6295B1F}" destId="{EBCE89A4-5D81-4218-9B67-E0E4E6B57660}" srcOrd="1" destOrd="1" presId="urn:microsoft.com/office/officeart/2005/8/layout/hProcess4"/>
    <dgm:cxn modelId="{3588ED4C-BA9F-4FB5-981B-4DDC04E89683}" srcId="{09D7EF43-95CC-4528-855D-A84F5D00C03B}" destId="{3EFC4509-FD2C-4ADE-9E1B-399EA2AF51EB}" srcOrd="1" destOrd="0" parTransId="{98AFBD9E-5D46-4106-BA6D-F7AFB7296147}" sibTransId="{F2EA148D-48AE-41BC-A763-D09DDB867B61}"/>
    <dgm:cxn modelId="{D510A9CE-1A9D-4F44-A990-51F38DB8DD07}" type="presOf" srcId="{6F77F154-73A3-48B1-8662-E5D53555CE07}" destId="{3D9BF417-2DFC-48E0-800D-1E47BB0A76DA}" srcOrd="0" destOrd="0" presId="urn:microsoft.com/office/officeart/2005/8/layout/hProcess4"/>
    <dgm:cxn modelId="{722A9C77-65A0-4647-9BF7-AFE73DAE45D3}" type="presOf" srcId="{1576BD15-87C1-4153-A9FA-795821ED7F38}" destId="{489DD1E5-69A6-4908-BD6C-A4913488C97B}" srcOrd="0" destOrd="0" presId="urn:microsoft.com/office/officeart/2005/8/layout/hProcess4"/>
    <dgm:cxn modelId="{08A00545-C0F1-4708-9A6E-033FBBE29AD9}" type="presOf" srcId="{D815E77C-076A-486A-A306-5A1856552FBB}" destId="{E2F9DC26-E7BF-449D-BDE6-60812C06331D}" srcOrd="0" destOrd="0" presId="urn:microsoft.com/office/officeart/2005/8/layout/hProcess4"/>
    <dgm:cxn modelId="{CC418F10-F367-4F17-A844-B51A54078432}" type="presOf" srcId="{D6B2ECF6-5838-4CB1-9BFD-B6788AC05FDA}" destId="{0D66952B-156C-4196-B9B8-47CA027A5BC3}" srcOrd="1" destOrd="0" presId="urn:microsoft.com/office/officeart/2005/8/layout/hProcess4"/>
    <dgm:cxn modelId="{E5C018C7-88A7-46C6-A671-C7C2AE9A59CD}" srcId="{6F77F154-73A3-48B1-8662-E5D53555CE07}" destId="{7E557542-8757-4DE3-A8D2-6A283A2D1CBD}" srcOrd="3" destOrd="0" parTransId="{279DE7CA-C27B-4C79-A6F9-461E1858595B}" sibTransId="{FD5FAA02-EB53-4E83-8443-0E4F8E76211F}"/>
    <dgm:cxn modelId="{CB97190C-EB34-4351-95D9-B7AAC6B1F52A}" type="presOf" srcId="{F4000851-7A59-46A6-93FE-1EA81E38947A}" destId="{4DD58A25-5FBC-4DCD-9F80-2423C274BB37}" srcOrd="0" destOrd="1" presId="urn:microsoft.com/office/officeart/2005/8/layout/hProcess4"/>
    <dgm:cxn modelId="{E5F94750-DB79-45AB-9C84-5EBD9761A677}" type="presOf" srcId="{CB7A715A-6A2F-4EE6-9496-14FC7632CFE7}" destId="{EBCE89A4-5D81-4218-9B67-E0E4E6B57660}" srcOrd="1" destOrd="2" presId="urn:microsoft.com/office/officeart/2005/8/layout/hProcess4"/>
    <dgm:cxn modelId="{2EEB0EEC-041C-4593-839B-CFC56FCD610A}" type="presOf" srcId="{6A841D41-556D-4931-878A-BB76F6295B1F}" destId="{7E21548E-6267-4EBF-8A06-D266CAFCA382}" srcOrd="0" destOrd="1" presId="urn:microsoft.com/office/officeart/2005/8/layout/hProcess4"/>
    <dgm:cxn modelId="{D73736A8-C8A2-4CC0-BE62-AF72954C56D9}" type="presOf" srcId="{E8DFD0A6-B18C-490B-85E1-07F83540E86F}" destId="{7E21548E-6267-4EBF-8A06-D266CAFCA382}" srcOrd="0" destOrd="0" presId="urn:microsoft.com/office/officeart/2005/8/layout/hProcess4"/>
    <dgm:cxn modelId="{2D6E64B5-2524-454E-9391-315DF2F25EEB}" srcId="{7E557542-8757-4DE3-A8D2-6A283A2D1CBD}" destId="{3BD341E9-3B46-47D4-9A2A-2858CFCB0D92}" srcOrd="3" destOrd="0" parTransId="{A15B1D2F-DC80-4425-8B0D-CF6B6BA69CBE}" sibTransId="{19C4FA98-C4B5-44CD-B67A-A0BAB109E7BA}"/>
    <dgm:cxn modelId="{E218FB55-4256-4CB2-AB14-C1159A9C95DC}" type="presOf" srcId="{D01FE02D-33CE-4886-AD88-46382A0A5E88}" destId="{5EA05C18-DDED-4507-8C34-3CB1365506F8}" srcOrd="0" destOrd="0" presId="urn:microsoft.com/office/officeart/2005/8/layout/hProcess4"/>
    <dgm:cxn modelId="{F087DCFB-AAFA-4E98-AED5-593AFF9C044A}" type="presParOf" srcId="{3D9BF417-2DFC-48E0-800D-1E47BB0A76DA}" destId="{8C6D00EA-73D9-4B33-815C-40AE90FD0CAD}" srcOrd="0" destOrd="0" presId="urn:microsoft.com/office/officeart/2005/8/layout/hProcess4"/>
    <dgm:cxn modelId="{DD3E36F2-AB26-40EC-949D-8A008049CBAD}" type="presParOf" srcId="{3D9BF417-2DFC-48E0-800D-1E47BB0A76DA}" destId="{A0BD7E92-AB91-4CBA-B4B1-FBFFC1C94670}" srcOrd="1" destOrd="0" presId="urn:microsoft.com/office/officeart/2005/8/layout/hProcess4"/>
    <dgm:cxn modelId="{8A871BA4-2476-485F-96E7-B647CB5D8681}" type="presParOf" srcId="{3D9BF417-2DFC-48E0-800D-1E47BB0A76DA}" destId="{C40D1AE9-204B-4444-891A-68D7F5B2044D}" srcOrd="2" destOrd="0" presId="urn:microsoft.com/office/officeart/2005/8/layout/hProcess4"/>
    <dgm:cxn modelId="{F5E19BC1-0F3E-4B2D-9724-298C430E7434}" type="presParOf" srcId="{C40D1AE9-204B-4444-891A-68D7F5B2044D}" destId="{31220DFA-51E5-44A7-A028-5CA93BB1D9BD}" srcOrd="0" destOrd="0" presId="urn:microsoft.com/office/officeart/2005/8/layout/hProcess4"/>
    <dgm:cxn modelId="{715766DA-88F2-4711-8BD9-0B2F150A3D06}" type="presParOf" srcId="{31220DFA-51E5-44A7-A028-5CA93BB1D9BD}" destId="{3AF93925-1A71-4979-B972-CED1F800BBD4}" srcOrd="0" destOrd="0" presId="urn:microsoft.com/office/officeart/2005/8/layout/hProcess4"/>
    <dgm:cxn modelId="{74FB0F24-C829-4149-8492-64B4D47445B8}" type="presParOf" srcId="{31220DFA-51E5-44A7-A028-5CA93BB1D9BD}" destId="{4DD58A25-5FBC-4DCD-9F80-2423C274BB37}" srcOrd="1" destOrd="0" presId="urn:microsoft.com/office/officeart/2005/8/layout/hProcess4"/>
    <dgm:cxn modelId="{1F2F9D47-FA67-4885-85CA-B6DA9A934CB7}" type="presParOf" srcId="{31220DFA-51E5-44A7-A028-5CA93BB1D9BD}" destId="{0D66952B-156C-4196-B9B8-47CA027A5BC3}" srcOrd="2" destOrd="0" presId="urn:microsoft.com/office/officeart/2005/8/layout/hProcess4"/>
    <dgm:cxn modelId="{B5FF74E4-5733-4362-9496-8D806044147E}" type="presParOf" srcId="{31220DFA-51E5-44A7-A028-5CA93BB1D9BD}" destId="{5EA05C18-DDED-4507-8C34-3CB1365506F8}" srcOrd="3" destOrd="0" presId="urn:microsoft.com/office/officeart/2005/8/layout/hProcess4"/>
    <dgm:cxn modelId="{8A120289-963B-4DE1-8FBF-1B7FBEE67B43}" type="presParOf" srcId="{31220DFA-51E5-44A7-A028-5CA93BB1D9BD}" destId="{CD1E6770-BA96-4AAE-BB7E-CD0E0EDB1BEC}" srcOrd="4" destOrd="0" presId="urn:microsoft.com/office/officeart/2005/8/layout/hProcess4"/>
    <dgm:cxn modelId="{D963881B-AAE7-498D-8414-1DA41C510C42}" type="presParOf" srcId="{C40D1AE9-204B-4444-891A-68D7F5B2044D}" destId="{70A388EB-3382-44ED-A12E-EB400D42D7B9}" srcOrd="1" destOrd="0" presId="urn:microsoft.com/office/officeart/2005/8/layout/hProcess4"/>
    <dgm:cxn modelId="{76BC0C14-94F6-409B-8F9F-885E10907A19}" type="presParOf" srcId="{C40D1AE9-204B-4444-891A-68D7F5B2044D}" destId="{DEE01D1B-C2BE-4EE5-8489-1C6F343B30E8}" srcOrd="2" destOrd="0" presId="urn:microsoft.com/office/officeart/2005/8/layout/hProcess4"/>
    <dgm:cxn modelId="{D91F4A90-76B5-4CE9-9CCE-049B7C1BABE6}" type="presParOf" srcId="{DEE01D1B-C2BE-4EE5-8489-1C6F343B30E8}" destId="{B41B0890-EFA5-4EDA-8A5A-745774476C8F}" srcOrd="0" destOrd="0" presId="urn:microsoft.com/office/officeart/2005/8/layout/hProcess4"/>
    <dgm:cxn modelId="{0CD819DF-8E6C-4C31-B5DD-21D113B747C4}" type="presParOf" srcId="{DEE01D1B-C2BE-4EE5-8489-1C6F343B30E8}" destId="{489DD1E5-69A6-4908-BD6C-A4913488C97B}" srcOrd="1" destOrd="0" presId="urn:microsoft.com/office/officeart/2005/8/layout/hProcess4"/>
    <dgm:cxn modelId="{96F69A3B-2EAE-4A0E-B32F-024BF6091501}" type="presParOf" srcId="{DEE01D1B-C2BE-4EE5-8489-1C6F343B30E8}" destId="{80A56A65-E457-41BC-B18E-946E70504A1C}" srcOrd="2" destOrd="0" presId="urn:microsoft.com/office/officeart/2005/8/layout/hProcess4"/>
    <dgm:cxn modelId="{79BF4EDB-75EF-466F-A9E6-80D29EF8F9F5}" type="presParOf" srcId="{DEE01D1B-C2BE-4EE5-8489-1C6F343B30E8}" destId="{E7C2EEC1-438A-47AB-A4CB-0A0C142BCCB0}" srcOrd="3" destOrd="0" presId="urn:microsoft.com/office/officeart/2005/8/layout/hProcess4"/>
    <dgm:cxn modelId="{5B999DEF-0F2D-4F45-AB02-F7DB37D358A8}" type="presParOf" srcId="{DEE01D1B-C2BE-4EE5-8489-1C6F343B30E8}" destId="{07CD9871-A1EB-4073-A44A-A86476EF487A}" srcOrd="4" destOrd="0" presId="urn:microsoft.com/office/officeart/2005/8/layout/hProcess4"/>
    <dgm:cxn modelId="{A8DA6036-5707-4449-957D-D9D32485D6A5}" type="presParOf" srcId="{C40D1AE9-204B-4444-891A-68D7F5B2044D}" destId="{E2F9DC26-E7BF-449D-BDE6-60812C06331D}" srcOrd="3" destOrd="0" presId="urn:microsoft.com/office/officeart/2005/8/layout/hProcess4"/>
    <dgm:cxn modelId="{111ECE20-6E37-42C9-8F4E-F19F93931BC0}" type="presParOf" srcId="{C40D1AE9-204B-4444-891A-68D7F5B2044D}" destId="{EE9794B0-C495-4AE4-BEA3-B2203D634A56}" srcOrd="4" destOrd="0" presId="urn:microsoft.com/office/officeart/2005/8/layout/hProcess4"/>
    <dgm:cxn modelId="{5F67B92F-F8CA-4493-A901-11C651B9B04F}" type="presParOf" srcId="{EE9794B0-C495-4AE4-BEA3-B2203D634A56}" destId="{E8DB1BA7-B5A3-4A40-8DD0-28CBCFD13767}" srcOrd="0" destOrd="0" presId="urn:microsoft.com/office/officeart/2005/8/layout/hProcess4"/>
    <dgm:cxn modelId="{1B5989D7-28EA-4A21-9216-9D83C2F2CACE}" type="presParOf" srcId="{EE9794B0-C495-4AE4-BEA3-B2203D634A56}" destId="{1E799010-80E6-48AD-A096-645A69877568}" srcOrd="1" destOrd="0" presId="urn:microsoft.com/office/officeart/2005/8/layout/hProcess4"/>
    <dgm:cxn modelId="{CDB54A6B-A296-4167-87CB-105D207EB40C}" type="presParOf" srcId="{EE9794B0-C495-4AE4-BEA3-B2203D634A56}" destId="{34B8A14D-8A01-4014-8842-CDA0481B00A6}" srcOrd="2" destOrd="0" presId="urn:microsoft.com/office/officeart/2005/8/layout/hProcess4"/>
    <dgm:cxn modelId="{36F31E39-38E3-42BA-9DE0-441A6B22B2FE}" type="presParOf" srcId="{EE9794B0-C495-4AE4-BEA3-B2203D634A56}" destId="{0486BC1C-8AB6-4EB3-8EB2-676F2B02194E}" srcOrd="3" destOrd="0" presId="urn:microsoft.com/office/officeart/2005/8/layout/hProcess4"/>
    <dgm:cxn modelId="{3F6F8B45-AF42-4710-A865-FB6C842A4E19}" type="presParOf" srcId="{EE9794B0-C495-4AE4-BEA3-B2203D634A56}" destId="{CBAFCB44-8970-4F5C-85FA-DF72985C1693}" srcOrd="4" destOrd="0" presId="urn:microsoft.com/office/officeart/2005/8/layout/hProcess4"/>
    <dgm:cxn modelId="{01B77652-C7A8-4926-A1E7-CE0B56645F58}" type="presParOf" srcId="{C40D1AE9-204B-4444-891A-68D7F5B2044D}" destId="{97C1A2BC-2247-4F9B-A7DA-DADEAA503BEC}" srcOrd="5" destOrd="0" presId="urn:microsoft.com/office/officeart/2005/8/layout/hProcess4"/>
    <dgm:cxn modelId="{A1BA98BD-7EC7-4E54-AC97-A234C51B4D75}" type="presParOf" srcId="{C40D1AE9-204B-4444-891A-68D7F5B2044D}" destId="{474C8A4C-F440-4A39-94A4-8FD5D7A62B75}" srcOrd="6" destOrd="0" presId="urn:microsoft.com/office/officeart/2005/8/layout/hProcess4"/>
    <dgm:cxn modelId="{82AE0BE9-4E06-4DF5-902F-5D32D2DE4358}" type="presParOf" srcId="{474C8A4C-F440-4A39-94A4-8FD5D7A62B75}" destId="{525775AA-92F5-433F-B4AF-4F3E4A16FD73}" srcOrd="0" destOrd="0" presId="urn:microsoft.com/office/officeart/2005/8/layout/hProcess4"/>
    <dgm:cxn modelId="{90257205-A534-49CF-8FF0-2374BE1D3A84}" type="presParOf" srcId="{474C8A4C-F440-4A39-94A4-8FD5D7A62B75}" destId="{7E21548E-6267-4EBF-8A06-D266CAFCA382}" srcOrd="1" destOrd="0" presId="urn:microsoft.com/office/officeart/2005/8/layout/hProcess4"/>
    <dgm:cxn modelId="{FB36C40C-0E36-4AF0-896E-523FB57B6806}" type="presParOf" srcId="{474C8A4C-F440-4A39-94A4-8FD5D7A62B75}" destId="{EBCE89A4-5D81-4218-9B67-E0E4E6B57660}" srcOrd="2" destOrd="0" presId="urn:microsoft.com/office/officeart/2005/8/layout/hProcess4"/>
    <dgm:cxn modelId="{268D6C68-F63B-4C61-9CE1-B03B60A3578E}" type="presParOf" srcId="{474C8A4C-F440-4A39-94A4-8FD5D7A62B75}" destId="{D1663662-0F65-487B-AD2C-FE5F85286878}" srcOrd="3" destOrd="0" presId="urn:microsoft.com/office/officeart/2005/8/layout/hProcess4"/>
    <dgm:cxn modelId="{6F546B0E-B666-43B3-8080-69019FFDAA01}" type="presParOf" srcId="{474C8A4C-F440-4A39-94A4-8FD5D7A62B75}" destId="{3EF58FE3-CECD-41BE-81E2-9ED4DF2B89C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469C-9376-40BA-8256-F137FCFA6568}">
      <dsp:nvSpPr>
        <dsp:cNvPr id="0" name=""/>
        <dsp:cNvSpPr/>
      </dsp:nvSpPr>
      <dsp:spPr>
        <a:xfrm>
          <a:off x="0" y="0"/>
          <a:ext cx="4411191" cy="441119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3E42D-204F-417F-B90B-C2D8908D36D9}">
      <dsp:nvSpPr>
        <dsp:cNvPr id="0" name=""/>
        <dsp:cNvSpPr/>
      </dsp:nvSpPr>
      <dsp:spPr>
        <a:xfrm>
          <a:off x="2205595" y="0"/>
          <a:ext cx="5499260" cy="44111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Принятие муниципальных мер </a:t>
          </a:r>
          <a:r>
            <a:rPr lang="ru-RU" sz="2000" u="sng" kern="1200" dirty="0" smtClean="0"/>
            <a:t>в рамках реализации регионального </a:t>
          </a:r>
          <a:r>
            <a:rPr lang="ru-RU" sz="2000" kern="1200" dirty="0" smtClean="0"/>
            <a:t>управленческого цикла</a:t>
          </a:r>
          <a:endParaRPr lang="ru-RU" sz="2000" kern="1200" dirty="0"/>
        </a:p>
      </dsp:txBody>
      <dsp:txXfrm>
        <a:off x="2205595" y="0"/>
        <a:ext cx="5499260" cy="1323360"/>
      </dsp:txXfrm>
    </dsp:sp>
    <dsp:sp modelId="{D2C0E953-CD7D-4288-A6DD-29CED143EEB3}">
      <dsp:nvSpPr>
        <dsp:cNvPr id="0" name=""/>
        <dsp:cNvSpPr/>
      </dsp:nvSpPr>
      <dsp:spPr>
        <a:xfrm>
          <a:off x="771959" y="1323360"/>
          <a:ext cx="2867271" cy="286727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BFD5A-9030-406D-956E-1352E2B66DDB}">
      <dsp:nvSpPr>
        <dsp:cNvPr id="0" name=""/>
        <dsp:cNvSpPr/>
      </dsp:nvSpPr>
      <dsp:spPr>
        <a:xfrm>
          <a:off x="2205595" y="1494808"/>
          <a:ext cx="5499260" cy="25243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Принятие мер </a:t>
          </a:r>
          <a:r>
            <a:rPr lang="ru-RU" sz="2000" u="sng" kern="1200" dirty="0" smtClean="0"/>
            <a:t>на основе анализа результатов муниципального уровня </a:t>
          </a:r>
          <a:r>
            <a:rPr lang="ru-RU" sz="2000" kern="1200" dirty="0" smtClean="0"/>
            <a:t>регионального (федерального) мониторинга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 smtClean="0"/>
        </a:p>
      </dsp:txBody>
      <dsp:txXfrm>
        <a:off x="2205595" y="1494808"/>
        <a:ext cx="5499260" cy="1165095"/>
      </dsp:txXfrm>
    </dsp:sp>
    <dsp:sp modelId="{5F2D8188-CC3F-465B-AFEC-94BC32D43A8D}">
      <dsp:nvSpPr>
        <dsp:cNvPr id="0" name=""/>
        <dsp:cNvSpPr/>
      </dsp:nvSpPr>
      <dsp:spPr>
        <a:xfrm>
          <a:off x="1543917" y="2646715"/>
          <a:ext cx="1323355" cy="1323355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0165C6-301F-4781-BFB6-8382D7F287EC}">
      <dsp:nvSpPr>
        <dsp:cNvPr id="0" name=""/>
        <dsp:cNvSpPr/>
      </dsp:nvSpPr>
      <dsp:spPr>
        <a:xfrm>
          <a:off x="2205595" y="3087835"/>
          <a:ext cx="5499260" cy="13233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Реализация </a:t>
          </a:r>
          <a:r>
            <a:rPr lang="ru-RU" sz="2000" u="sng" kern="1200" dirty="0" smtClean="0"/>
            <a:t>полного  управленческого цикла на муниципальном уровне</a:t>
          </a:r>
          <a:endParaRPr lang="ru-RU" sz="2000" u="sng" kern="1200" dirty="0"/>
        </a:p>
      </dsp:txBody>
      <dsp:txXfrm>
        <a:off x="2205595" y="3087835"/>
        <a:ext cx="5499260" cy="13233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58A25-5FBC-4DCD-9F80-2423C274BB37}">
      <dsp:nvSpPr>
        <dsp:cNvPr id="0" name=""/>
        <dsp:cNvSpPr/>
      </dsp:nvSpPr>
      <dsp:spPr>
        <a:xfrm>
          <a:off x="2907" y="865439"/>
          <a:ext cx="1936504" cy="970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/>
            <a:t>План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 dirty="0" smtClean="0"/>
            <a:t>Обращения</a:t>
          </a:r>
          <a:endParaRPr lang="ru-RU" sz="1600" kern="1200" dirty="0"/>
        </a:p>
      </dsp:txBody>
      <dsp:txXfrm>
        <a:off x="25232" y="887764"/>
        <a:ext cx="1891854" cy="717580"/>
      </dsp:txXfrm>
    </dsp:sp>
    <dsp:sp modelId="{70A388EB-3382-44ED-A12E-EB400D42D7B9}">
      <dsp:nvSpPr>
        <dsp:cNvPr id="0" name=""/>
        <dsp:cNvSpPr/>
      </dsp:nvSpPr>
      <dsp:spPr>
        <a:xfrm>
          <a:off x="810206" y="733432"/>
          <a:ext cx="2117237" cy="2117237"/>
        </a:xfrm>
        <a:prstGeom prst="leftCircularArrow">
          <a:avLst>
            <a:gd name="adj1" fmla="val 2694"/>
            <a:gd name="adj2" fmla="val 327933"/>
            <a:gd name="adj3" fmla="val 1768775"/>
            <a:gd name="adj4" fmla="val 8689820"/>
            <a:gd name="adj5" fmla="val 3143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05C18-DDED-4507-8C34-3CB1365506F8}">
      <dsp:nvSpPr>
        <dsp:cNvPr id="0" name=""/>
        <dsp:cNvSpPr/>
      </dsp:nvSpPr>
      <dsp:spPr>
        <a:xfrm>
          <a:off x="229187" y="1641641"/>
          <a:ext cx="1649553" cy="7245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0"/>
            </a:spcAft>
          </a:pPr>
          <a:r>
            <a:rPr lang="ru-RU" sz="1600" b="1" kern="1200" dirty="0"/>
            <a:t>Контроль осуществляется</a:t>
          </a:r>
        </a:p>
      </dsp:txBody>
      <dsp:txXfrm>
        <a:off x="250409" y="1662863"/>
        <a:ext cx="1607109" cy="682142"/>
      </dsp:txXfrm>
    </dsp:sp>
    <dsp:sp modelId="{489DD1E5-69A6-4908-BD6C-A4913488C97B}">
      <dsp:nvSpPr>
        <dsp:cNvPr id="0" name=""/>
        <dsp:cNvSpPr/>
      </dsp:nvSpPr>
      <dsp:spPr>
        <a:xfrm>
          <a:off x="2263551" y="1019730"/>
          <a:ext cx="1541339" cy="970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 dirty="0"/>
            <a:t>По плану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/>
            <a:t>Вне </a:t>
          </a:r>
        </a:p>
      </dsp:txBody>
      <dsp:txXfrm>
        <a:off x="2285876" y="1249936"/>
        <a:ext cx="1496689" cy="717580"/>
      </dsp:txXfrm>
    </dsp:sp>
    <dsp:sp modelId="{E2F9DC26-E7BF-449D-BDE6-60812C06331D}">
      <dsp:nvSpPr>
        <dsp:cNvPr id="0" name=""/>
        <dsp:cNvSpPr/>
      </dsp:nvSpPr>
      <dsp:spPr>
        <a:xfrm>
          <a:off x="3032361" y="74111"/>
          <a:ext cx="2028385" cy="2028385"/>
        </a:xfrm>
        <a:prstGeom prst="circularArrow">
          <a:avLst>
            <a:gd name="adj1" fmla="val 2812"/>
            <a:gd name="adj2" fmla="val 343242"/>
            <a:gd name="adj3" fmla="val 19861018"/>
            <a:gd name="adj4" fmla="val 12955282"/>
            <a:gd name="adj5" fmla="val 328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2EEC1-438A-47AB-A4CB-0A0C142BCCB0}">
      <dsp:nvSpPr>
        <dsp:cNvPr id="0" name=""/>
        <dsp:cNvSpPr/>
      </dsp:nvSpPr>
      <dsp:spPr>
        <a:xfrm>
          <a:off x="2429062" y="456042"/>
          <a:ext cx="1459480" cy="7241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Контроль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осуществляют</a:t>
          </a:r>
        </a:p>
      </dsp:txBody>
      <dsp:txXfrm>
        <a:off x="2450270" y="477250"/>
        <a:ext cx="1417064" cy="681687"/>
      </dsp:txXfrm>
    </dsp:sp>
    <dsp:sp modelId="{1E799010-80E6-48AD-A096-645A69877568}">
      <dsp:nvSpPr>
        <dsp:cNvPr id="0" name=""/>
        <dsp:cNvSpPr/>
      </dsp:nvSpPr>
      <dsp:spPr>
        <a:xfrm>
          <a:off x="4231575" y="846531"/>
          <a:ext cx="1395291" cy="970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0" lvl="1" indent="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 dirty="0"/>
            <a:t>Итоговый документ</a:t>
          </a:r>
        </a:p>
      </dsp:txBody>
      <dsp:txXfrm>
        <a:off x="4253900" y="868856"/>
        <a:ext cx="1350641" cy="717580"/>
      </dsp:txXfrm>
    </dsp:sp>
    <dsp:sp modelId="{97C1A2BC-2247-4F9B-A7DA-DADEAA503BEC}">
      <dsp:nvSpPr>
        <dsp:cNvPr id="0" name=""/>
        <dsp:cNvSpPr/>
      </dsp:nvSpPr>
      <dsp:spPr>
        <a:xfrm>
          <a:off x="4837376" y="918482"/>
          <a:ext cx="1818667" cy="1818667"/>
        </a:xfrm>
        <a:prstGeom prst="leftCircularArrow">
          <a:avLst>
            <a:gd name="adj1" fmla="val 3136"/>
            <a:gd name="adj2" fmla="val 385751"/>
            <a:gd name="adj3" fmla="val 1366296"/>
            <a:gd name="adj4" fmla="val 8229524"/>
            <a:gd name="adj5" fmla="val 3659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86BC1C-8AB6-4EB3-8EB2-676F2B02194E}">
      <dsp:nvSpPr>
        <dsp:cNvPr id="0" name=""/>
        <dsp:cNvSpPr/>
      </dsp:nvSpPr>
      <dsp:spPr>
        <a:xfrm>
          <a:off x="4482624" y="1603905"/>
          <a:ext cx="1285258" cy="8002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0"/>
            </a:spcAft>
          </a:pPr>
          <a:r>
            <a:rPr lang="ru-RU" sz="1600" b="1" kern="1200" dirty="0"/>
            <a:t>Оформление результатов контроля</a:t>
          </a:r>
        </a:p>
      </dsp:txBody>
      <dsp:txXfrm>
        <a:off x="4506062" y="1627343"/>
        <a:ext cx="1238382" cy="753341"/>
      </dsp:txXfrm>
    </dsp:sp>
    <dsp:sp modelId="{7E21548E-6267-4EBF-8A06-D266CAFCA382}">
      <dsp:nvSpPr>
        <dsp:cNvPr id="0" name=""/>
        <dsp:cNvSpPr/>
      </dsp:nvSpPr>
      <dsp:spPr>
        <a:xfrm>
          <a:off x="6050862" y="560400"/>
          <a:ext cx="1527989" cy="16166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/>
            <a:t>Поощрение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 dirty="0"/>
            <a:t>Повторный контроль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r>
            <a:rPr lang="ru-RU" sz="1600" kern="1200"/>
            <a:t>Наказание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0"/>
            </a:spcAft>
            <a:buChar char="••"/>
          </a:pPr>
          <a:endParaRPr lang="ru-RU" sz="1600" kern="1200">
            <a:solidFill>
              <a:srgbClr val="2C69B2"/>
            </a:solidFill>
          </a:endParaRPr>
        </a:p>
      </dsp:txBody>
      <dsp:txXfrm>
        <a:off x="6088066" y="944036"/>
        <a:ext cx="1453581" cy="1195841"/>
      </dsp:txXfrm>
    </dsp:sp>
    <dsp:sp modelId="{D1663662-0F65-487B-AD2C-FE5F85286878}">
      <dsp:nvSpPr>
        <dsp:cNvPr id="0" name=""/>
        <dsp:cNvSpPr/>
      </dsp:nvSpPr>
      <dsp:spPr>
        <a:xfrm>
          <a:off x="6103160" y="157985"/>
          <a:ext cx="1662831" cy="6790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0"/>
            </a:spcAft>
          </a:pPr>
          <a:r>
            <a:rPr lang="ru-RU" sz="1600" b="1" kern="1200" dirty="0"/>
            <a:t>Принятие управленческих решений</a:t>
          </a:r>
        </a:p>
      </dsp:txBody>
      <dsp:txXfrm>
        <a:off x="6123049" y="177874"/>
        <a:ext cx="1623053" cy="639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2D5804EF-EACA-4285-A56B-659A4E0D18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E4CB1688-8F0D-4BA6-A636-8F1200DBA4B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+mn-ea"/>
                <a:cs typeface="Arial"/>
              </a:defRPr>
            </a:lvl1pPr>
          </a:lstStyle>
          <a:p>
            <a:pPr>
              <a:defRPr/>
            </a:pPr>
            <a:fld id="{1CD74F25-20FA-465D-850B-75B499EDB4F5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="" xmlns:a16="http://schemas.microsoft.com/office/drawing/2014/main" id="{042CB0AC-28A3-4665-AF59-8476E4805D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>
            <a:extLst>
              <a:ext uri="{FF2B5EF4-FFF2-40B4-BE49-F238E27FC236}">
                <a16:creationId xmlns="" xmlns:a16="http://schemas.microsoft.com/office/drawing/2014/main" id="{998CBED0-79CF-4C1B-81D2-B56DBEE2AA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3F71A96-1FCC-4036-8030-810D7EFE7F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9D18EF1-DB91-4601-A32B-25D4F8978A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A01D85-B5A1-4394-8F14-F7807F931500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3683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161421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881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3702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6677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475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30665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6183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6180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24414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11067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4695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66588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47720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78155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2765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84711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017938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8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394888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01D85-B5A1-4394-8F14-F7807F931500}" type="slidenum">
              <a:rPr lang="ru-RU" altLang="ru-RU" smtClean="0"/>
              <a:t>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733724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D413D15-EF6B-4917-A0D0-80C91B7E6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4B9AE-6549-40CA-92B1-313BC3274EED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FA3D76C-E348-427D-A3F3-36198DFB9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1951849-5180-479C-B93A-205FDA74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49B17-94E4-41D6-B9D4-D45D2FFE68A5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039426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C415276-AAB9-4493-AFF5-1EFA2B0FB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8163-51E3-49E0-83E1-7AABFF49E4CF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88F269E-B11C-4000-B4EC-D6ABF539F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93E95F1-7A36-48B3-8677-92935835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DC1D7-3662-422A-B576-CA3CEA51720A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551304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288CF3B-D594-40DD-B259-1A1B819AC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A8D7B-A5D5-4DE2-A5C2-CED74ABEB716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D9DCE7D-2448-4966-A79D-3064E901D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4090E6D-3187-4F4D-B4F5-5C7F7ED0C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983CE-133B-49E6-88D0-6CB77BDDB92A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37065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0E9C66A-694F-4173-B888-B849939A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F3DF-E94D-4B16-8CD7-1521611D065E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B6CB3B2-817B-48DA-A9D2-90D85A72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32E19754-EE49-473E-8682-510F13DE7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CE065-D9BD-4D17-A00C-0D7E1ED3718F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495286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F9DB263-7F61-44AD-ADBF-582F8253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B969C-8F18-425C-AFB9-676D89E6E19C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E9BCD9B-3040-4FA5-8674-2FA01328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5984AF3-3677-4667-8C61-0FAC57BAD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34DB3-0846-48E3-A226-38FC8209C1DE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364693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993C608-F326-40E7-8A0C-34386E6B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B3C8-AA75-4085-A710-F5045D7632A3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D0B435C-9111-4AF8-9235-6D47535F2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DC4D78B-7043-4BC8-A25B-153177DA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5EB52-AFE7-4FCB-96B0-A3143085B06A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562275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CF7C27A-29C1-4BBC-93D0-A89EEFB74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66FBE-D20F-4FE7-B06C-68797CE317F9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ED52864-68E2-41A7-8463-3AC93C46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15BF4D1-43D5-4C04-8558-69C5C1BE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CED0B-C90B-4645-857B-7FE280049A11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148050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966A88A-342E-46CD-B0F6-58BE52757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B15CF-6EAA-42CE-A7B2-8B68FD8D168D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EA66828-4BEE-4B19-8619-0DD14738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F0DC56A-3B12-4AAD-9461-4F39ACC00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C8999-11A2-43D2-83D7-D2B6C4A224F0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27327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732D51B-090E-4E06-8D56-A7393C89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8734-925C-4B2C-B282-7E7BCF08DF40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B5BCCE3-77DA-4E14-9338-51590CBF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4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4710CB5-8319-4865-B72C-B3CC62619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28B8D-76F4-4E87-AE10-2A15B5E8BF0B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67972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3C9EBE5-2070-449F-959B-C96DB6C0E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FEA94-B8D9-4990-B9AE-024EBCE646F5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EEC2BB2-5096-439F-A8F3-0708AE682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8FFDD7B-58DC-4E97-A47B-B4DC8CCC8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7BBE6-E9C1-4BA6-AE5C-2AA926CD4E6E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67020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08319F3-93EB-412F-9214-31DA7203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6C94A-BCA3-4435-B607-A7101B9F7738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AEA8154-6477-440B-A7B5-4F53D7EC6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561FB8E-DF67-4C8E-9486-4415E612C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32619-3BAC-41B0-9A8B-5AD5D00505D9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588409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F3D4B41-94EF-476E-A48D-F6D14DEC03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3069B62-C777-4B5A-9EF8-BA5E7D7126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7E147FE-FB11-46B6-84B2-065240A7D9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Arial"/>
              </a:defRPr>
            </a:lvl1pPr>
          </a:lstStyle>
          <a:p>
            <a:pPr>
              <a:defRPr/>
            </a:pPr>
            <a:fld id="{E75F98ED-F4C4-457A-BD04-371F27E6A9E7}" type="datetime1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C8876B2-91E2-45E7-8464-D24376DDF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ru-RU" altLang="ru-RU"/>
              <a:t>лого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8B091EC-2441-417F-8021-48868B52EE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35E148D-FD4C-4164-9D4A-1536DBABC1D5}" type="slidenum">
              <a:rPr lang="ru-RU" altLang="ru-RU"/>
              <a:t>‹#›</a:t>
            </a:fld>
            <a:endParaRPr lang="ru-RU" altLang="ru-RU"/>
          </a:p>
        </p:txBody>
      </p:sp>
      <p:pic>
        <p:nvPicPr>
          <p:cNvPr id="1031" name="Рисунок 6" descr="e-Obr_CMYK_BlackText.jpg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25D03FE-1BB3-497C-88D2-756BE6936D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25425" y="258763"/>
            <a:ext cx="18796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fioco.ru/meto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____Microsoft_Word_97_20031.doc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E2407A5-A7A0-4CA2-A9B7-D275187966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E455ADA-9A3C-4CC6-B7BD-C9E3E130BC4B}"/>
              </a:ext>
            </a:extLst>
          </p:cNvPr>
          <p:cNvCxnSpPr/>
          <p:nvPr/>
        </p:nvCxnSpPr>
        <p:spPr>
          <a:xfrm>
            <a:off x="539750" y="3644900"/>
            <a:ext cx="751998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Rectangl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B5227EB-DD8B-4B4B-A38F-510C8626C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649287"/>
            <a:ext cx="8085138" cy="264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Семинар-практикум </a:t>
            </a:r>
            <a:r>
              <a:rPr lang="ru-RU" sz="3600" b="1" dirty="0" smtClean="0"/>
              <a:t>руководителей </a:t>
            </a:r>
            <a:r>
              <a:rPr lang="ru-RU" sz="3600" b="1" dirty="0"/>
              <a:t>общеобразовательных учреждений</a:t>
            </a:r>
            <a:r>
              <a:rPr lang="ru-RU" sz="3600" b="1" i="1" dirty="0"/>
              <a:t> </a:t>
            </a:r>
            <a:endParaRPr lang="ru-RU" sz="3600" dirty="0"/>
          </a:p>
          <a:p>
            <a:r>
              <a:rPr lang="ru-RU" sz="3600" b="1" dirty="0"/>
              <a:t>Советского района Республики Крым</a:t>
            </a:r>
            <a:endParaRPr lang="ru-RU" sz="3600" dirty="0"/>
          </a:p>
          <a:p>
            <a:pPr eaLnBrk="1" hangingPunct="1">
              <a:lnSpc>
                <a:spcPct val="115000"/>
              </a:lnSpc>
            </a:pPr>
            <a:r>
              <a:rPr lang="ru-RU" altLang="ru-RU" sz="4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altLang="ru-RU" sz="40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</a:pPr>
            <a:endParaRPr lang="ru-RU" altLang="ru-RU" sz="28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7237" y="2743941"/>
            <a:ext cx="7676202" cy="991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«Управление качеством образования в общеобразовательном учреждении»</a:t>
            </a:r>
            <a:endParaRPr lang="ru-RU" sz="28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750" y="4263738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Акуленко Валентина Ивановна, начальник МКУ Отдел образования администрации Советского района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Ресублики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Крым»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3457" y="-114085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DD58A5E-214C-42C6-9DA8-11E54827AE1A}"/>
              </a:ext>
            </a:extLst>
          </p:cNvPr>
          <p:cNvSpPr/>
          <p:nvPr/>
        </p:nvSpPr>
        <p:spPr>
          <a:xfrm>
            <a:off x="778066" y="1639812"/>
            <a:ext cx="7670800" cy="80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900" b="1" dirty="0"/>
              <a:t>Нормативные правовые основания управления качеством образования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E7C8A4A-B704-405B-99AC-3A1BC9005758}"/>
              </a:ext>
            </a:extLst>
          </p:cNvPr>
          <p:cNvSpPr txBox="1"/>
          <p:nvPr/>
        </p:nvSpPr>
        <p:spPr>
          <a:xfrm>
            <a:off x="373565" y="685275"/>
            <a:ext cx="78698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Уровень образовательной организации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985D528-F90B-498E-AF7F-D672FE8EBE21}"/>
              </a:ext>
            </a:extLst>
          </p:cNvPr>
          <p:cNvSpPr/>
          <p:nvPr/>
        </p:nvSpPr>
        <p:spPr>
          <a:xfrm>
            <a:off x="170183" y="2419832"/>
            <a:ext cx="8095043" cy="240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000" b="1" dirty="0">
              <a:latin typeface="Calibri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dirty="0">
                <a:latin typeface="Calibri"/>
              </a:rPr>
              <a:t> </a:t>
            </a:r>
            <a:r>
              <a:rPr lang="ru-RU" sz="2400" dirty="0">
                <a:latin typeface="Calibri"/>
              </a:rPr>
              <a:t>Положение о ВСОКО;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Calibri"/>
              </a:rPr>
              <a:t> Положение о формах, периодичности, порядке текущего контроля и промежуточной аттестации обучающихся ОО;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Calibri"/>
              </a:rPr>
              <a:t> Положение об индивидуальном учете результатов освоения обучающимися образовательных программ и поощрениях обучающихся ОО;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Calibri"/>
              </a:rPr>
              <a:t> Распоряжения, приказы</a:t>
            </a:r>
          </a:p>
        </p:txBody>
      </p:sp>
      <p:sp>
        <p:nvSpPr>
          <p:cNvPr id="30" name="Знак ''плюс'' 29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5F3D04F-5E79-4EB8-9C54-3BFA942E09AB}"/>
              </a:ext>
            </a:extLst>
          </p:cNvPr>
          <p:cNvSpPr/>
          <p:nvPr/>
        </p:nvSpPr>
        <p:spPr>
          <a:xfrm>
            <a:off x="4037017" y="4981395"/>
            <a:ext cx="542916" cy="507748"/>
          </a:xfrm>
          <a:prstGeom prst="mathPlus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783FF01-C920-422D-AB96-ACDBD61B8141}"/>
              </a:ext>
            </a:extLst>
          </p:cNvPr>
          <p:cNvSpPr txBox="1"/>
          <p:nvPr/>
        </p:nvSpPr>
        <p:spPr>
          <a:xfrm>
            <a:off x="3130550" y="5938823"/>
            <a:ext cx="23558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>
                <a:cs typeface="Calibri"/>
              </a:rPr>
              <a:t>Целевой раздел ООП </a:t>
            </a:r>
            <a:endParaRPr lang="ru-RU" b="1"/>
          </a:p>
        </p:txBody>
      </p:sp>
    </p:spTree>
    <p:extLst>
      <p:ext uri="{BB962C8B-B14F-4D97-AF65-F5344CB8AC3E}">
        <p14:creationId xmlns:p14="http://schemas.microsoft.com/office/powerpoint/2010/main" val="23796766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27069" y="-46692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 descr="Изображение выглядит как человек, одежда, небо, внешний&#10;&#10;Автоматически созданное описани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04985F13-D2D5-41F3-8B3E-95D2BB787C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28" y="3092479"/>
            <a:ext cx="1125503" cy="1111032"/>
          </a:xfrm>
          <a:prstGeom prst="rect">
            <a:avLst/>
          </a:prstGeom>
        </p:spPr>
      </p:pic>
      <p:pic>
        <p:nvPicPr>
          <p:cNvPr id="3" name="Рисунок 2" descr="Стрелка-линия: изгиб по часовой стрелк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99D656E-3F58-499D-BDAC-F467EF3A2F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xmlns:p15="http://schemas.microsoft.com/office/powerpoint/2012/main" xmlns:p14="http://schemas.microsoft.com/office/powerpoint/2010/main" r:embed="rId7"/>
              </a:ext>
            </a:extLst>
          </a:blip>
          <a:stretch>
            <a:fillRect/>
          </a:stretch>
        </p:blipFill>
        <p:spPr>
          <a:xfrm rot="4285787">
            <a:off x="350124" y="1403571"/>
            <a:ext cx="914400" cy="914400"/>
          </a:xfrm>
          <a:prstGeom prst="rect">
            <a:avLst/>
          </a:prstGeom>
        </p:spPr>
      </p:pic>
      <p:pic>
        <p:nvPicPr>
          <p:cNvPr id="4" name="Рисунок 3" descr="Стрелка-линия: изгиб по часовой стрелк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CF76F75-6C28-43CD-9A17-EF2BCDA2CC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xmlns:p15="http://schemas.microsoft.com/office/powerpoint/2012/main" xmlns:p14="http://schemas.microsoft.com/office/powerpoint/2010/main" r:embed=""/>
              </a:ext>
            </a:extLst>
          </a:blip>
          <a:stretch>
            <a:fillRect/>
          </a:stretch>
        </p:blipFill>
        <p:spPr>
          <a:xfrm rot="6567097">
            <a:off x="4755151" y="788713"/>
            <a:ext cx="1182696" cy="1235454"/>
          </a:xfrm>
          <a:prstGeom prst="rect">
            <a:avLst/>
          </a:prstGeom>
        </p:spPr>
      </p:pic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D3A1190-FB75-4944-851C-ECA9A8E12A08}"/>
              </a:ext>
            </a:extLst>
          </p:cNvPr>
          <p:cNvSpPr txBox="1"/>
          <p:nvPr/>
        </p:nvSpPr>
        <p:spPr>
          <a:xfrm>
            <a:off x="1270716" y="1880446"/>
            <a:ext cx="4949190" cy="408481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altLang="ru-RU" sz="2000" b="1"/>
              <a:t>Традиционно контролируем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учителей / воспитателей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altLang="ru-RU" sz="2000" b="1"/>
              <a:t>Реже контролируем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узких специалистов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классных руководителей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buNone/>
              <a:defRPr/>
            </a:pPr>
            <a:endParaRPr lang="ru-RU" altLang="ru-RU" sz="1000" b="1"/>
          </a:p>
          <a:p>
            <a:pPr marL="176213" indent="-176213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altLang="ru-RU" sz="2000" b="1"/>
              <a:t>Практически не контролируем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педагогов дополнительного образования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педагогов, ведущих занятия внеурочной деятельности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педагогов платных образовательных услуг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buNone/>
              <a:defRPr/>
            </a:pPr>
            <a:endParaRPr lang="ru-RU" altLang="ru-RU" sz="1000" b="1"/>
          </a:p>
          <a:p>
            <a:pPr marL="176213" indent="-176213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altLang="ru-RU" sz="2000" b="1"/>
              <a:t>Совсем не контролируем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000"/>
              <a:t>заместителей руководителя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ст. воспитателей</a:t>
            </a:r>
          </a:p>
          <a:p>
            <a:pPr marL="176213" indent="-176213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000"/>
              <a:t>методистов</a:t>
            </a:r>
          </a:p>
        </p:txBody>
      </p:sp>
      <p:sp>
        <p:nvSpPr>
          <p:cNvPr id="7" name="Объект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A1AB807-D93F-45C7-988A-21ECCB369388}"/>
              </a:ext>
            </a:extLst>
          </p:cNvPr>
          <p:cNvSpPr txBox="1"/>
          <p:nvPr/>
        </p:nvSpPr>
        <p:spPr>
          <a:xfrm>
            <a:off x="5936776" y="2039362"/>
            <a:ext cx="2333767" cy="15211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000" err="1"/>
              <a:t>Планово / внепланово</a:t>
            </a:r>
          </a:p>
          <a:p>
            <a:pPr>
              <a:defRPr/>
            </a:pPr>
            <a:r>
              <a:rPr lang="ru-RU" sz="2000"/>
              <a:t>Формы ВШК</a:t>
            </a:r>
          </a:p>
          <a:p>
            <a:pPr>
              <a:defRPr/>
            </a:pPr>
            <a:r>
              <a:rPr lang="ru-RU" sz="2000"/>
              <a:t>Методы ВШК</a:t>
            </a:r>
          </a:p>
        </p:txBody>
      </p:sp>
      <p:sp>
        <p:nvSpPr>
          <p:cNvPr id="8" name="Текст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2E130CA-F4ED-494B-B81B-BB7A2D3A170F}"/>
              </a:ext>
            </a:extLst>
          </p:cNvPr>
          <p:cNvSpPr txBox="1"/>
          <p:nvPr/>
        </p:nvSpPr>
        <p:spPr bwMode="auto">
          <a:xfrm>
            <a:off x="5308979" y="1163252"/>
            <a:ext cx="3293668" cy="58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000"/>
              <a:t>Как контролируем?</a:t>
            </a:r>
          </a:p>
        </p:txBody>
      </p:sp>
      <p:sp>
        <p:nvSpPr>
          <p:cNvPr id="9" name="Текст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BCF2191-9B13-4773-8931-3C19497B392D}"/>
              </a:ext>
            </a:extLst>
          </p:cNvPr>
          <p:cNvSpPr txBox="1"/>
          <p:nvPr/>
        </p:nvSpPr>
        <p:spPr bwMode="auto">
          <a:xfrm>
            <a:off x="103267" y="750011"/>
            <a:ext cx="4878166" cy="988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ru-RU" sz="2000"/>
              <a:t>Кого </a:t>
            </a:r>
            <a:r>
              <a:rPr lang="ru-RU" sz="2000" smtClean="0"/>
              <a:t>контролируем</a:t>
            </a:r>
            <a:r>
              <a:rPr lang="ru-RU" sz="20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88823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27069" y="-46692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 descr="Стрелка-линия: изгиб по часовой стрелк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99D656E-3F58-499D-BDAC-F467EF3A2F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xmlns:p15="http://schemas.microsoft.com/office/powerpoint/2012/main" xmlns:p14="http://schemas.microsoft.com/office/powerpoint/2010/main" r:embed="rId6"/>
              </a:ext>
            </a:extLst>
          </a:blip>
          <a:stretch>
            <a:fillRect/>
          </a:stretch>
        </p:blipFill>
        <p:spPr>
          <a:xfrm rot="4285787">
            <a:off x="94729" y="1276243"/>
            <a:ext cx="914400" cy="914400"/>
          </a:xfrm>
          <a:prstGeom prst="rect">
            <a:avLst/>
          </a:prstGeom>
        </p:spPr>
      </p:pic>
      <p:sp>
        <p:nvSpPr>
          <p:cNvPr id="9" name="Текст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BCF2191-9B13-4773-8931-3C19497B392D}"/>
              </a:ext>
            </a:extLst>
          </p:cNvPr>
          <p:cNvSpPr txBox="1"/>
          <p:nvPr/>
        </p:nvSpPr>
        <p:spPr bwMode="auto">
          <a:xfrm>
            <a:off x="737273" y="1013763"/>
            <a:ext cx="4394285" cy="495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800"/>
              <a:t>Как контролируем?</a:t>
            </a:r>
          </a:p>
        </p:txBody>
      </p:sp>
      <p:sp>
        <p:nvSpPr>
          <p:cNvPr id="19" name="Объект 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07617FA-223D-4F3A-B4A6-2B4E812C952E}"/>
              </a:ext>
            </a:extLst>
          </p:cNvPr>
          <p:cNvSpPr txBox="1"/>
          <p:nvPr/>
        </p:nvSpPr>
        <p:spPr>
          <a:xfrm>
            <a:off x="1489436" y="1509505"/>
            <a:ext cx="7011596" cy="43862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  <a:defRPr/>
            </a:pPr>
            <a:endParaRPr lang="ru-RU" sz="2000" b="1"/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 b="1"/>
              <a:t>Посещение/просмотр видеозаписи учебных занятий и мероприятий: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уроков /занятий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курсов внеурочной деятельности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внеурочных мероприятий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ru-RU" sz="200" b="1"/>
          </a:p>
          <a:p>
            <a:pPr marL="0" indent="0">
              <a:spcBef>
                <a:spcPct val="0"/>
              </a:spcBef>
              <a:buNone/>
              <a:defRPr/>
            </a:pPr>
            <a:endParaRPr lang="ru-RU" sz="1000" b="1"/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 b="1"/>
              <a:t>Изучение мнений: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индивидуальные беседы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анкетирование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ru-RU" sz="200" b="1"/>
          </a:p>
          <a:p>
            <a:pPr marL="0" indent="0">
              <a:spcBef>
                <a:spcPct val="0"/>
              </a:spcBef>
              <a:buNone/>
              <a:defRPr/>
            </a:pPr>
            <a:endParaRPr lang="ru-RU" sz="1000" b="1"/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 b="1"/>
              <a:t>Диагностики/контрольные срезы: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административные контрольные письменные работы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ru-RU" sz="2000"/>
              <a:t>– онлайн-тесты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endParaRPr lang="ru-RU" sz="2000" b="1"/>
          </a:p>
        </p:txBody>
      </p:sp>
      <p:pic>
        <p:nvPicPr>
          <p:cNvPr id="21" name="Рисунок 20" descr="Изображение выглядит как человек, одежда, небо, внешний&#10;&#10;Автоматически созданное описани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CA6FED2-F573-4418-A741-430565E00C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719" y="2791426"/>
            <a:ext cx="1318540" cy="130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621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-79375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 descr="Стрелка-линия: изгиб по часовой стрелк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99D656E-3F58-499D-BDAC-F467EF3A2F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xmlns:p15="http://schemas.microsoft.com/office/powerpoint/2012/main" xmlns:p14="http://schemas.microsoft.com/office/powerpoint/2010/main" r:embed="rId6"/>
              </a:ext>
            </a:extLst>
          </a:blip>
          <a:stretch>
            <a:fillRect/>
          </a:stretch>
        </p:blipFill>
        <p:spPr>
          <a:xfrm rot="4285787">
            <a:off x="224282" y="711600"/>
            <a:ext cx="914400" cy="914400"/>
          </a:xfrm>
          <a:prstGeom prst="rect">
            <a:avLst/>
          </a:prstGeom>
        </p:spPr>
      </p:pic>
      <p:sp>
        <p:nvSpPr>
          <p:cNvPr id="9" name="Текст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BCF2191-9B13-4773-8931-3C19497B392D}"/>
              </a:ext>
            </a:extLst>
          </p:cNvPr>
          <p:cNvSpPr txBox="1"/>
          <p:nvPr/>
        </p:nvSpPr>
        <p:spPr bwMode="auto">
          <a:xfrm>
            <a:off x="800509" y="589801"/>
            <a:ext cx="3655933" cy="495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800"/>
              <a:t>Как контролируем?</a:t>
            </a:r>
          </a:p>
        </p:txBody>
      </p:sp>
      <p:pic>
        <p:nvPicPr>
          <p:cNvPr id="21" name="Рисунок 20" descr="Изображение выглядит как человек, одежда, небо, внешний&#10;&#10;Автоматически созданное описание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CA6FED2-F573-4418-A741-430565E00C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035" y="1823599"/>
            <a:ext cx="1318540" cy="1301587"/>
          </a:xfrm>
          <a:prstGeom prst="rect">
            <a:avLst/>
          </a:prstGeom>
        </p:spPr>
      </p:pic>
      <p:sp>
        <p:nvSpPr>
          <p:cNvPr id="2" name="Объект 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72B1519-D0D0-4558-8FBE-3D9E5F3DE3B7}"/>
              </a:ext>
            </a:extLst>
          </p:cNvPr>
          <p:cNvSpPr txBox="1"/>
          <p:nvPr/>
        </p:nvSpPr>
        <p:spPr>
          <a:xfrm>
            <a:off x="1745270" y="1287617"/>
            <a:ext cx="6497978" cy="228593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 b="1"/>
              <a:t>Экспертиза документов</a:t>
            </a:r>
            <a:r>
              <a:rPr lang="ru-RU" sz="2000" b="1" smtClean="0"/>
              <a:t>: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None/>
              <a:defRPr/>
            </a:pPr>
            <a:endParaRPr lang="ru-RU" sz="2000" b="1"/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/>
              <a:t>– локальных нормативных актов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/>
              <a:t>– программно-методической документации педагогических работников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/>
              <a:t>– учебной документации обучающихся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/>
              <a:t>– журнала успеваемости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/>
              <a:t>– журнала внеурочной деятельности/факультативов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sz="2000"/>
              <a:t>– дневников учащихся</a:t>
            </a:r>
            <a:endParaRPr lang="ru-RU" sz="2000" b="1"/>
          </a:p>
        </p:txBody>
      </p:sp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7C41B80-71BE-4251-81C9-AC59BFA25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8831" y="3661316"/>
            <a:ext cx="4545235" cy="83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На практике главным объектом контроля чаще всего является деятельность педагогов</a:t>
            </a:r>
          </a:p>
        </p:txBody>
      </p:sp>
      <p:sp>
        <p:nvSpPr>
          <p:cNvPr id="5" name="Прямоугольник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7C59D04-3F4B-4909-B30D-8FB273846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83" y="4895444"/>
            <a:ext cx="836845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Контролировать необходимо всю последовательность: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результаты - деятельность педагогов – их подготовленность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9FCC374-6B64-45E1-8B31-CF429790FF41}"/>
              </a:ext>
            </a:extLst>
          </p:cNvPr>
          <p:cNvSpPr/>
          <p:nvPr/>
        </p:nvSpPr>
        <p:spPr>
          <a:xfrm>
            <a:off x="504967" y="3850955"/>
            <a:ext cx="3005167" cy="439352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>
                <a:solidFill>
                  <a:schemeClr val="tx1"/>
                </a:solidFill>
              </a:rPr>
              <a:t>Обратите  внимание</a:t>
            </a:r>
            <a:endParaRPr lang="ru-RU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588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58754" y="-15875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066DAB9-E31F-4BF8-AAF0-B714603A1E93}"/>
              </a:ext>
            </a:extLst>
          </p:cNvPr>
          <p:cNvSpPr txBox="1"/>
          <p:nvPr/>
        </p:nvSpPr>
        <p:spPr bwMode="auto">
          <a:xfrm>
            <a:off x="986036" y="611549"/>
            <a:ext cx="666392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2800" b="1">
                <a:latin typeface="+mn-lt"/>
              </a:rPr>
              <a:t>При планировании контроля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1311ED5-C03B-42BB-9DE5-C2C38747AAEB}"/>
              </a:ext>
            </a:extLst>
          </p:cNvPr>
          <p:cNvSpPr/>
          <p:nvPr/>
        </p:nvSpPr>
        <p:spPr>
          <a:xfrm>
            <a:off x="381763" y="1388553"/>
            <a:ext cx="782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altLang="ru-RU" sz="2000" b="1" dirty="0"/>
              <a:t>Учитывайте порядок проведения, определенный в </a:t>
            </a:r>
            <a:r>
              <a:rPr lang="ru-RU" altLang="ru-RU" sz="2000" b="1" dirty="0" smtClean="0"/>
              <a:t>ОУ </a:t>
            </a:r>
            <a:r>
              <a:rPr lang="ru-RU" altLang="ru-RU" sz="2000" b="1" dirty="0"/>
              <a:t>ЛНА</a:t>
            </a:r>
            <a:r>
              <a:rPr lang="ru-RU" altLang="ru-RU" sz="2000" b="1" dirty="0">
                <a:solidFill>
                  <a:schemeClr val="tx2"/>
                </a:solidFill>
              </a:rPr>
              <a:t> </a:t>
            </a:r>
            <a:endParaRPr lang="ru-RU" alt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02AA179-B86D-40A1-AC7B-B6BC249B32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4178134"/>
              </p:ext>
            </p:extLst>
          </p:nvPr>
        </p:nvGraphicFramePr>
        <p:xfrm>
          <a:off x="232012" y="1885843"/>
          <a:ext cx="7833815" cy="2855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6EEAF90-5628-482C-9A69-87C46964F9AD}"/>
              </a:ext>
            </a:extLst>
          </p:cNvPr>
          <p:cNvSpPr/>
          <p:nvPr/>
        </p:nvSpPr>
        <p:spPr>
          <a:xfrm rot="5400000">
            <a:off x="3961596" y="1098387"/>
            <a:ext cx="436470" cy="2270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27693EF-1476-4F6F-8384-EEEA0E01F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017" y="5050871"/>
            <a:ext cx="4764946" cy="83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cs typeface="Times New Roman" panose="02020603050405020304" pitchFamily="18" charset="0"/>
              </a:rPr>
              <a:t>ЛНА: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DB5F13"/>
                </a:solidFill>
                <a:cs typeface="Times New Roman" panose="02020603050405020304" pitchFamily="18" charset="0"/>
              </a:rPr>
              <a:t>Положение о ВСОКО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dirty="0">
                <a:cs typeface="Times New Roman" panose="02020603050405020304" pitchFamily="18" charset="0"/>
              </a:rPr>
              <a:t>Положение о ВШК / о ВДК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390CAA6-D60B-491F-954C-FB3EF85D5E78}"/>
              </a:ext>
            </a:extLst>
          </p:cNvPr>
          <p:cNvSpPr/>
          <p:nvPr/>
        </p:nvSpPr>
        <p:spPr>
          <a:xfrm>
            <a:off x="563580" y="5240510"/>
            <a:ext cx="2797740" cy="439352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>
                <a:solidFill>
                  <a:schemeClr val="tx1"/>
                </a:solidFill>
              </a:rPr>
              <a:t>Обратите  внимание</a:t>
            </a:r>
            <a:endParaRPr lang="ru-RU" sz="20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09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-15875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6EEAF90-5628-482C-9A69-87C46964F9AD}"/>
              </a:ext>
            </a:extLst>
          </p:cNvPr>
          <p:cNvSpPr/>
          <p:nvPr/>
        </p:nvSpPr>
        <p:spPr>
          <a:xfrm rot="5400000">
            <a:off x="4024328" y="4045186"/>
            <a:ext cx="436470" cy="2270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390CAA6-D60B-491F-954C-FB3EF85D5E78}"/>
              </a:ext>
            </a:extLst>
          </p:cNvPr>
          <p:cNvSpPr/>
          <p:nvPr/>
        </p:nvSpPr>
        <p:spPr>
          <a:xfrm>
            <a:off x="710937" y="1322039"/>
            <a:ext cx="2797740" cy="439352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</a:rPr>
              <a:t>Обратите  внимание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312728C2-00CF-4C50-B6F5-748381E35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7499" y="277045"/>
            <a:ext cx="963887" cy="83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61C851A-D517-4F55-A601-52101B880D0C}"/>
              </a:ext>
            </a:extLst>
          </p:cNvPr>
          <p:cNvSpPr txBox="1"/>
          <p:nvPr/>
        </p:nvSpPr>
        <p:spPr>
          <a:xfrm>
            <a:off x="317499" y="1924334"/>
            <a:ext cx="781050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+mn-lt"/>
                <a:cs typeface="Calibri"/>
              </a:rPr>
              <a:t>Контроль это:</a:t>
            </a:r>
          </a:p>
          <a:p>
            <a:r>
              <a:rPr lang="ru-RU" sz="2000" dirty="0">
                <a:latin typeface="+mn-lt"/>
                <a:cs typeface="Calibri"/>
              </a:rPr>
              <a:t>- обеспечение гарантий качественного образования;</a:t>
            </a:r>
          </a:p>
          <a:p>
            <a:pPr>
              <a:buFontTx/>
              <a:buChar char="-"/>
            </a:pPr>
            <a:r>
              <a:rPr lang="ru-RU" sz="2000" dirty="0">
                <a:latin typeface="+mn-lt"/>
                <a:cs typeface="Calibri"/>
              </a:rPr>
              <a:t> обязательная составляющая управленческого цикла наряду с планированием, организацией, руководством и анализом образовательной деятельности;</a:t>
            </a:r>
          </a:p>
          <a:p>
            <a:r>
              <a:rPr lang="ru-RU" sz="2000" dirty="0">
                <a:latin typeface="+mn-lt"/>
              </a:rPr>
              <a:t>- </a:t>
            </a:r>
            <a:r>
              <a:rPr lang="ru-RU" altLang="ru-RU" sz="2000" dirty="0">
                <a:latin typeface="+mn-lt"/>
              </a:rPr>
              <a:t>часть внутренней системы оценки качества.</a:t>
            </a:r>
            <a:endParaRPr lang="ru-RU" sz="2000" dirty="0"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26C9620-7645-42D5-90A2-255F4359EDF1}"/>
              </a:ext>
            </a:extLst>
          </p:cNvPr>
          <p:cNvSpPr txBox="1"/>
          <p:nvPr/>
        </p:nvSpPr>
        <p:spPr>
          <a:xfrm>
            <a:off x="359101" y="4535402"/>
            <a:ext cx="799398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cs typeface="Calibri"/>
              </a:rPr>
              <a:t>ВСОКО это: </a:t>
            </a:r>
          </a:p>
          <a:p>
            <a:r>
              <a:rPr lang="ru-RU" sz="2000" b="1" dirty="0">
                <a:cs typeface="Calibri"/>
              </a:rPr>
              <a:t> -</a:t>
            </a:r>
            <a:r>
              <a:rPr lang="ru-RU" sz="2000" dirty="0">
                <a:cs typeface="Calibri"/>
              </a:rPr>
              <a:t> установление соответствия имеющегося качества образования требованиям образовательных стандартов и запросу потребителей, а также информирование потребителей о степени соответствия;</a:t>
            </a:r>
          </a:p>
          <a:p>
            <a:r>
              <a:rPr lang="ru-RU" sz="2000" dirty="0">
                <a:cs typeface="Calibri"/>
              </a:rPr>
              <a:t>- инструмент управления качеством и </a:t>
            </a:r>
            <a:r>
              <a:rPr lang="ru-RU" sz="2000" dirty="0" err="1">
                <a:cs typeface="Calibri"/>
              </a:rPr>
              <a:t>операциональный</a:t>
            </a:r>
            <a:r>
              <a:rPr lang="ru-RU" sz="2000" dirty="0">
                <a:cs typeface="Calibri"/>
              </a:rPr>
              <a:t> ресурс контроля</a:t>
            </a:r>
            <a:r>
              <a:rPr lang="ru-RU" dirty="0">
                <a:solidFill>
                  <a:schemeClr val="tx2"/>
                </a:solidFill>
                <a:cs typeface="Calibri"/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2A4A955-C648-4901-AC60-550D4BDD0664}"/>
              </a:ext>
            </a:extLst>
          </p:cNvPr>
          <p:cNvSpPr txBox="1"/>
          <p:nvPr/>
        </p:nvSpPr>
        <p:spPr bwMode="auto">
          <a:xfrm>
            <a:off x="986036" y="549167"/>
            <a:ext cx="666392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2800" b="1">
                <a:latin typeface="+mn-lt"/>
              </a:rPr>
              <a:t>При планировании контроля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89E9629-C46A-49EF-8996-F820224284F6}"/>
              </a:ext>
            </a:extLst>
          </p:cNvPr>
          <p:cNvSpPr/>
          <p:nvPr/>
        </p:nvSpPr>
        <p:spPr>
          <a:xfrm rot="5400000">
            <a:off x="4024329" y="1103520"/>
            <a:ext cx="436470" cy="2270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945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-19706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359EE3A-9FA2-4F0C-BC22-B63A240BB577}"/>
              </a:ext>
            </a:extLst>
          </p:cNvPr>
          <p:cNvSpPr/>
          <p:nvPr/>
        </p:nvSpPr>
        <p:spPr>
          <a:xfrm>
            <a:off x="1721165" y="1160306"/>
            <a:ext cx="40488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>
                <a:ea typeface="Times New Roman" panose="02020603050405020304" pitchFamily="18" charset="0"/>
              </a:rPr>
              <a:t>План (plan)</a:t>
            </a:r>
            <a:r>
              <a:rPr lang="ru-RU" sz="2400">
                <a:ea typeface="Times New Roman" panose="02020603050405020304" pitchFamily="18" charset="0"/>
              </a:rPr>
              <a:t> - это официальный документ ОО</a:t>
            </a:r>
            <a:endParaRPr lang="ru-RU" sz="2400"/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4E06704-54FB-4FC6-B19A-691E9486C6AC}"/>
              </a:ext>
            </a:extLst>
          </p:cNvPr>
          <p:cNvSpPr/>
          <p:nvPr/>
        </p:nvSpPr>
        <p:spPr>
          <a:xfrm>
            <a:off x="6061682" y="867236"/>
            <a:ext cx="2154270" cy="1161031"/>
          </a:xfrm>
          <a:prstGeom prst="roundRect">
            <a:avLst/>
          </a:prstGeom>
          <a:solidFill>
            <a:schemeClr val="bg1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000">
                <a:solidFill>
                  <a:schemeClr val="tx1"/>
                </a:solidFill>
              </a:rPr>
              <a:t>Установите контроль реализации / выполнения</a:t>
            </a:r>
          </a:p>
        </p:txBody>
      </p:sp>
      <p:cxnSp>
        <p:nvCxnSpPr>
          <p:cNvPr id="23" name="Прямая со стрелкой 2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661AA26-756B-473B-B85F-768C3EF06B8C}"/>
              </a:ext>
            </a:extLst>
          </p:cNvPr>
          <p:cNvCxnSpPr/>
          <p:nvPr/>
        </p:nvCxnSpPr>
        <p:spPr>
          <a:xfrm flipH="1">
            <a:off x="1503371" y="1447752"/>
            <a:ext cx="746662" cy="0"/>
          </a:xfrm>
          <a:prstGeom prst="straightConnector1">
            <a:avLst/>
          </a:prstGeom>
          <a:ln w="57150">
            <a:solidFill>
              <a:srgbClr val="DB5F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7984671-D952-4336-905C-BAF4931F2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83514" y="733343"/>
            <a:ext cx="1341344" cy="15303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Прямая со стрелкой 2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8A6339A-D007-4C9A-B5B0-959ECD6328DF}"/>
              </a:ext>
            </a:extLst>
          </p:cNvPr>
          <p:cNvCxnSpPr/>
          <p:nvPr/>
        </p:nvCxnSpPr>
        <p:spPr>
          <a:xfrm>
            <a:off x="5218807" y="1441884"/>
            <a:ext cx="779375" cy="5867"/>
          </a:xfrm>
          <a:prstGeom prst="straightConnector1">
            <a:avLst/>
          </a:prstGeom>
          <a:ln w="57150">
            <a:solidFill>
              <a:srgbClr val="DB5F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DDC479B-1D47-412B-ADDE-8DFC3A572F4D}"/>
              </a:ext>
            </a:extLst>
          </p:cNvPr>
          <p:cNvSpPr/>
          <p:nvPr/>
        </p:nvSpPr>
        <p:spPr>
          <a:xfrm>
            <a:off x="3779441" y="2636989"/>
            <a:ext cx="45644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chemeClr val="accent6">
                    <a:lumMod val="50000"/>
                  </a:schemeClr>
                </a:solidFill>
                <a:ea typeface="Times New Roman" panose="02020603050405020304" pitchFamily="18" charset="0"/>
              </a:rPr>
              <a:t>Составление планов - это очень ответственная процедура </a:t>
            </a:r>
            <a:endParaRPr lang="ru-RU" sz="2000" b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Стрелка: вниз 3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420945A-98B9-4F12-924A-E7B81ADA88FD}"/>
              </a:ext>
            </a:extLst>
          </p:cNvPr>
          <p:cNvSpPr/>
          <p:nvPr/>
        </p:nvSpPr>
        <p:spPr>
          <a:xfrm rot="5400000">
            <a:off x="2813564" y="4527995"/>
            <a:ext cx="303829" cy="493572"/>
          </a:xfrm>
          <a:prstGeom prst="downArrow">
            <a:avLst>
              <a:gd name="adj1" fmla="val 42344"/>
              <a:gd name="adj2" fmla="val 47118"/>
            </a:avLst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F111E62-D5BF-4C5C-ACDF-29CACBEC453E}"/>
              </a:ext>
            </a:extLst>
          </p:cNvPr>
          <p:cNvSpPr txBox="1"/>
          <p:nvPr/>
        </p:nvSpPr>
        <p:spPr>
          <a:xfrm>
            <a:off x="3519383" y="3753644"/>
            <a:ext cx="46283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План работы ОО на </a:t>
            </a:r>
            <a:r>
              <a:rPr lang="ru-RU" sz="2000" b="1" dirty="0" smtClean="0">
                <a:latin typeface="+mn-lt"/>
              </a:rPr>
              <a:t>2022/23 </a:t>
            </a:r>
            <a:r>
              <a:rPr lang="ru-RU" sz="2000" b="1" dirty="0">
                <a:latin typeface="+mn-lt"/>
              </a:rPr>
              <a:t>учебный год содержит раздел / блок / модуль:</a:t>
            </a:r>
          </a:p>
          <a:p>
            <a:r>
              <a:rPr lang="ru-RU" sz="2000" u="sng" dirty="0">
                <a:latin typeface="+mn-lt"/>
              </a:rPr>
              <a:t>ВСОКО / Мероприятия </a:t>
            </a:r>
            <a:endParaRPr lang="ru-RU" sz="2000" dirty="0">
              <a:latin typeface="+mn-lt"/>
            </a:endParaRPr>
          </a:p>
          <a:p>
            <a:r>
              <a:rPr lang="ru-RU" sz="2000" dirty="0">
                <a:latin typeface="+mn-lt"/>
              </a:rPr>
              <a:t>- проведение диагностических и административных  контрольных работ;</a:t>
            </a:r>
          </a:p>
          <a:p>
            <a:r>
              <a:rPr lang="ru-RU" sz="2000" dirty="0">
                <a:latin typeface="+mn-lt"/>
              </a:rPr>
              <a:t>- независимых диагностик и пр.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72DA9EF-9308-4297-91EB-7A6B9D8F0340}"/>
              </a:ext>
            </a:extLst>
          </p:cNvPr>
          <p:cNvSpPr/>
          <p:nvPr/>
        </p:nvSpPr>
        <p:spPr>
          <a:xfrm>
            <a:off x="0" y="3807656"/>
            <a:ext cx="2908700" cy="157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000">
                <a:latin typeface="+mn-lt"/>
              </a:rPr>
              <a:t>план проведения диагностических и административных контрольных работ,</a:t>
            </a:r>
          </a:p>
          <a:p>
            <a:pPr algn="ctr">
              <a:lnSpc>
                <a:spcPct val="80000"/>
              </a:lnSpc>
            </a:pPr>
            <a:r>
              <a:rPr lang="ru-RU" sz="2000">
                <a:latin typeface="+mn-lt"/>
              </a:rPr>
              <a:t>план независимых диагностик</a:t>
            </a: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1E35A1A-7020-4D8D-91A5-17A8D765E551}"/>
              </a:ext>
            </a:extLst>
          </p:cNvPr>
          <p:cNvCxnSpPr/>
          <p:nvPr/>
        </p:nvCxnSpPr>
        <p:spPr>
          <a:xfrm>
            <a:off x="374230" y="4161388"/>
            <a:ext cx="2160240" cy="11899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880E3F9-0196-4116-9FBB-3469E665373F}"/>
              </a:ext>
            </a:extLst>
          </p:cNvPr>
          <p:cNvCxnSpPr/>
          <p:nvPr/>
        </p:nvCxnSpPr>
        <p:spPr>
          <a:xfrm flipH="1">
            <a:off x="417124" y="4260244"/>
            <a:ext cx="1884445" cy="112343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01E72E56-2EA3-464F-9495-E608DDAF858D}"/>
              </a:ext>
            </a:extLst>
          </p:cNvPr>
          <p:cNvSpPr/>
          <p:nvPr/>
        </p:nvSpPr>
        <p:spPr>
          <a:xfrm>
            <a:off x="684040" y="2714055"/>
            <a:ext cx="3274074" cy="603899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>
                <a:solidFill>
                  <a:schemeClr val="tx1"/>
                </a:solidFill>
              </a:rPr>
              <a:t>Обратите  внимание</a:t>
            </a:r>
            <a:endParaRPr lang="ru-RU" sz="2000" b="1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BE52B97-E7D2-445C-93FA-DD794F272B29}"/>
              </a:ext>
            </a:extLst>
          </p:cNvPr>
          <p:cNvSpPr txBox="1"/>
          <p:nvPr/>
        </p:nvSpPr>
        <p:spPr>
          <a:xfrm rot="1600861">
            <a:off x="187700" y="5183416"/>
            <a:ext cx="1280707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ПРИМЕР</a:t>
            </a:r>
            <a:endParaRPr lang="ru-RU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1633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" y="-79375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0749EE1-C315-4203-812E-98B625AB89DB}"/>
              </a:ext>
            </a:extLst>
          </p:cNvPr>
          <p:cNvSpPr txBox="1"/>
          <p:nvPr/>
        </p:nvSpPr>
        <p:spPr>
          <a:xfrm>
            <a:off x="1501254" y="711802"/>
            <a:ext cx="6059606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900" b="1"/>
              <a:t>Адекватное планирование</a:t>
            </a:r>
            <a:endParaRPr lang="ru-RU" sz="2900"/>
          </a:p>
        </p:txBody>
      </p:sp>
      <p:pic>
        <p:nvPicPr>
          <p:cNvPr id="5" name="Pictur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4271890-741E-41FA-B60D-2D4F35518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450388" y="2370319"/>
            <a:ext cx="1611557" cy="131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03EAF3F-2C6F-4821-A18D-ED0A0F6FA1D0}"/>
              </a:ext>
            </a:extLst>
          </p:cNvPr>
          <p:cNvSpPr txBox="1"/>
          <p:nvPr/>
        </p:nvSpPr>
        <p:spPr>
          <a:xfrm>
            <a:off x="5648078" y="1613173"/>
            <a:ext cx="2299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ПЛАН </a:t>
            </a:r>
          </a:p>
          <a:p>
            <a:pPr algn="ctr"/>
            <a:r>
              <a:rPr lang="ru-RU" sz="1600" b="1" dirty="0"/>
              <a:t>РАБОТЫ </a:t>
            </a:r>
            <a:r>
              <a:rPr lang="ru-RU" sz="1600" b="1" dirty="0" smtClean="0"/>
              <a:t>ШКОЛЫ</a:t>
            </a:r>
            <a:endParaRPr lang="ru-RU" sz="16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918D9EA-3543-4FBC-807A-04E346E86BF5}"/>
              </a:ext>
            </a:extLst>
          </p:cNvPr>
          <p:cNvSpPr txBox="1"/>
          <p:nvPr/>
        </p:nvSpPr>
        <p:spPr>
          <a:xfrm>
            <a:off x="3308097" y="1933039"/>
            <a:ext cx="15841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/>
              <a:t>ПЛАН ВСОКО</a:t>
            </a:r>
            <a:endParaRPr lang="ru-RU" sz="160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85D9CA0-5DD4-4550-AF3B-494ABE1EEDBB}"/>
              </a:ext>
            </a:extLst>
          </p:cNvPr>
          <p:cNvSpPr txBox="1"/>
          <p:nvPr/>
        </p:nvSpPr>
        <p:spPr>
          <a:xfrm>
            <a:off x="2560815" y="3875964"/>
            <a:ext cx="275510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/>
              <a:t>ПЛАН РАБОТЫ</a:t>
            </a:r>
          </a:p>
          <a:p>
            <a:pPr algn="ctr"/>
            <a:r>
              <a:rPr lang="ru-RU" sz="1600" b="1"/>
              <a:t>ПРОФЕССИОНАЛЬНЫХ ОБЪЕДИНЕНИЙ ПЕДАГОГОВ</a:t>
            </a:r>
            <a:endParaRPr lang="ru-RU" sz="1600"/>
          </a:p>
        </p:txBody>
      </p:sp>
      <p:sp>
        <p:nvSpPr>
          <p:cNvPr id="11" name="Стрелка: изогнутая вниз 1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757062B-03A9-4803-94F1-5947BB3141B1}"/>
              </a:ext>
            </a:extLst>
          </p:cNvPr>
          <p:cNvSpPr/>
          <p:nvPr/>
        </p:nvSpPr>
        <p:spPr>
          <a:xfrm>
            <a:off x="4459249" y="1384951"/>
            <a:ext cx="1802062" cy="463637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изогнутая вниз 1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F63BFC9-C86D-4564-929E-E77F242A95E1}"/>
              </a:ext>
            </a:extLst>
          </p:cNvPr>
          <p:cNvSpPr/>
          <p:nvPr/>
        </p:nvSpPr>
        <p:spPr>
          <a:xfrm rot="16200000">
            <a:off x="3136222" y="2785008"/>
            <a:ext cx="1524174" cy="486842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Стрелка: изогнутая вниз 1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A3E9C6D-608B-464C-923E-C5487693DB05}"/>
              </a:ext>
            </a:extLst>
          </p:cNvPr>
          <p:cNvSpPr/>
          <p:nvPr/>
        </p:nvSpPr>
        <p:spPr>
          <a:xfrm rot="5400000">
            <a:off x="6184238" y="2818654"/>
            <a:ext cx="1411236" cy="437028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трелка: изогнутая вниз 1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F5EA98E-1677-4E0E-B119-466476ED43EB}"/>
              </a:ext>
            </a:extLst>
          </p:cNvPr>
          <p:cNvSpPr/>
          <p:nvPr/>
        </p:nvSpPr>
        <p:spPr>
          <a:xfrm rot="10800000">
            <a:off x="4571467" y="4666137"/>
            <a:ext cx="1911153" cy="486383"/>
          </a:xfrm>
          <a:prstGeom prst="curvedDownArrow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88FE3A3-4213-426C-B79C-0CBB575A1959}"/>
              </a:ext>
            </a:extLst>
          </p:cNvPr>
          <p:cNvSpPr txBox="1"/>
          <p:nvPr/>
        </p:nvSpPr>
        <p:spPr>
          <a:xfrm>
            <a:off x="5831291" y="3916907"/>
            <a:ext cx="25129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/>
              <a:t>ПЛАН </a:t>
            </a:r>
          </a:p>
          <a:p>
            <a:pPr algn="ctr"/>
            <a:r>
              <a:rPr lang="ru-RU" sz="1600" b="1"/>
              <a:t>МЕТОДИЧЕСКОГО СОВЕТА</a:t>
            </a:r>
            <a:endParaRPr lang="ru-RU" sz="1600"/>
          </a:p>
        </p:txBody>
      </p:sp>
      <p:sp>
        <p:nvSpPr>
          <p:cNvPr id="21" name="Знак ''плюс'' 2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BC6B04F-272F-4142-A917-734F3234465D}"/>
              </a:ext>
            </a:extLst>
          </p:cNvPr>
          <p:cNvSpPr/>
          <p:nvPr/>
        </p:nvSpPr>
        <p:spPr>
          <a:xfrm>
            <a:off x="5293731" y="4088710"/>
            <a:ext cx="466287" cy="420089"/>
          </a:xfrm>
          <a:prstGeom prst="mathPlus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Знак ''плюс'' 2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B6D8FF2-2ABD-4C9F-A134-CE2C95341C8C}"/>
              </a:ext>
            </a:extLst>
          </p:cNvPr>
          <p:cNvSpPr/>
          <p:nvPr/>
        </p:nvSpPr>
        <p:spPr>
          <a:xfrm>
            <a:off x="6333428" y="2861458"/>
            <a:ext cx="466287" cy="420089"/>
          </a:xfrm>
          <a:prstGeom prst="mathPlus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Знак ''плюс'' 2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675F347-5BA4-44B2-A3A6-750C29EC1A57}"/>
              </a:ext>
            </a:extLst>
          </p:cNvPr>
          <p:cNvSpPr/>
          <p:nvPr/>
        </p:nvSpPr>
        <p:spPr>
          <a:xfrm>
            <a:off x="5124363" y="1634207"/>
            <a:ext cx="466287" cy="420089"/>
          </a:xfrm>
          <a:prstGeom prst="mathPlus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нак ''плюс'' 2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15F9A55-3AC9-4694-94A7-9680C1813218}"/>
              </a:ext>
            </a:extLst>
          </p:cNvPr>
          <p:cNvSpPr/>
          <p:nvPr/>
        </p:nvSpPr>
        <p:spPr>
          <a:xfrm>
            <a:off x="3850301" y="2861458"/>
            <a:ext cx="466287" cy="420089"/>
          </a:xfrm>
          <a:prstGeom prst="mathPlus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0ED801F-848D-4B9C-8E9D-5E31A9D8A27B}"/>
              </a:ext>
            </a:extLst>
          </p:cNvPr>
          <p:cNvSpPr/>
          <p:nvPr/>
        </p:nvSpPr>
        <p:spPr>
          <a:xfrm rot="20207016">
            <a:off x="2180924" y="3363471"/>
            <a:ext cx="581560" cy="312653"/>
          </a:xfrm>
          <a:prstGeom prst="rightArrow">
            <a:avLst/>
          </a:prstGeom>
          <a:solidFill>
            <a:schemeClr val="accent2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64" name="Picture 1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F4A6B19-9780-4340-9C50-F5589F3C3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14149" y="3666121"/>
            <a:ext cx="1848113" cy="17247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806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7887" y="-945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03E6ECA2-B1BF-4225-8CB5-2DDA70327C2A}"/>
              </a:ext>
            </a:extLst>
          </p:cNvPr>
          <p:cNvSpPr txBox="1"/>
          <p:nvPr/>
        </p:nvSpPr>
        <p:spPr>
          <a:xfrm>
            <a:off x="1580814" y="1567189"/>
            <a:ext cx="31081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Анализ данных по результатам контроля</a:t>
            </a:r>
          </a:p>
        </p:txBody>
      </p:sp>
      <p:sp>
        <p:nvSpPr>
          <p:cNvPr id="9" name="Стрелка: изогнутая вниз 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BDE3862-88A2-4FDB-B4E1-3354DA2B24E3}"/>
              </a:ext>
            </a:extLst>
          </p:cNvPr>
          <p:cNvSpPr/>
          <p:nvPr/>
        </p:nvSpPr>
        <p:spPr>
          <a:xfrm>
            <a:off x="1067954" y="871104"/>
            <a:ext cx="1269199" cy="591361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0" name="Стрелка: изогнутая вверх 9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6F43A79-1393-4181-8669-754DAA7BB25E}"/>
              </a:ext>
            </a:extLst>
          </p:cNvPr>
          <p:cNvSpPr/>
          <p:nvPr/>
        </p:nvSpPr>
        <p:spPr>
          <a:xfrm>
            <a:off x="1018586" y="3030797"/>
            <a:ext cx="1269199" cy="744277"/>
          </a:xfrm>
          <a:prstGeom prst="curved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87D777D-2D65-4203-8CC2-DE7CEF9172B6}"/>
              </a:ext>
            </a:extLst>
          </p:cNvPr>
          <p:cNvSpPr txBox="1"/>
          <p:nvPr/>
        </p:nvSpPr>
        <p:spPr>
          <a:xfrm>
            <a:off x="1485724" y="2352492"/>
            <a:ext cx="30677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rgbClr val="DB5F13"/>
                </a:solidFill>
              </a:rPr>
              <a:t>Контроль на основе данных анализа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1B1A0C4-1635-4A5C-B78C-17CC9BDB8857}"/>
              </a:ext>
            </a:extLst>
          </p:cNvPr>
          <p:cNvSpPr txBox="1"/>
          <p:nvPr/>
        </p:nvSpPr>
        <p:spPr>
          <a:xfrm>
            <a:off x="4926315" y="4544704"/>
            <a:ext cx="35287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/>
              <a:t>Принятие</a:t>
            </a:r>
          </a:p>
          <a:p>
            <a:pPr algn="ctr"/>
            <a:r>
              <a:rPr lang="ru-RU" sz="2000" b="1"/>
              <a:t> управленческих решений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71A53E1-4F0E-45D0-8144-10A333CE3D5D}"/>
              </a:ext>
            </a:extLst>
          </p:cNvPr>
          <p:cNvSpPr txBox="1"/>
          <p:nvPr/>
        </p:nvSpPr>
        <p:spPr>
          <a:xfrm>
            <a:off x="668430" y="4625734"/>
            <a:ext cx="41029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>
                <a:solidFill>
                  <a:srgbClr val="DB5F13"/>
                </a:solidFill>
              </a:rPr>
              <a:t>Модель управления образовательной организацией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B43533C-3115-4301-894C-959E6DF4CC73}"/>
              </a:ext>
            </a:extLst>
          </p:cNvPr>
          <p:cNvSpPr txBox="1"/>
          <p:nvPr/>
        </p:nvSpPr>
        <p:spPr>
          <a:xfrm>
            <a:off x="2423702" y="649288"/>
            <a:ext cx="4166154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/>
              <a:t>Анализ и контроль</a:t>
            </a:r>
            <a:endParaRPr lang="ru-RU" sz="280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7A08C57-D68D-4BEA-A855-49207369B728}"/>
              </a:ext>
            </a:extLst>
          </p:cNvPr>
          <p:cNvSpPr txBox="1"/>
          <p:nvPr/>
        </p:nvSpPr>
        <p:spPr>
          <a:xfrm>
            <a:off x="5660965" y="2884591"/>
            <a:ext cx="26235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Выявление </a:t>
            </a:r>
          </a:p>
          <a:p>
            <a:pPr algn="ctr"/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дефицитов</a:t>
            </a:r>
          </a:p>
        </p:txBody>
      </p:sp>
      <p:sp>
        <p:nvSpPr>
          <p:cNvPr id="16" name="Стрелка: изогнутая вниз 1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0EBFA455-FA96-4EBA-A3C4-456F17F9BDB7}"/>
              </a:ext>
            </a:extLst>
          </p:cNvPr>
          <p:cNvSpPr/>
          <p:nvPr/>
        </p:nvSpPr>
        <p:spPr>
          <a:xfrm rot="5400000">
            <a:off x="7228869" y="2140392"/>
            <a:ext cx="1269199" cy="591361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7" name="Стрелка: изогнутая вверх 1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6D57823-2A8B-4C4A-AD3E-0E20BBB6F9DB}"/>
              </a:ext>
            </a:extLst>
          </p:cNvPr>
          <p:cNvSpPr/>
          <p:nvPr/>
        </p:nvSpPr>
        <p:spPr>
          <a:xfrm rot="5040061" flipH="1">
            <a:off x="5254828" y="2136508"/>
            <a:ext cx="1139872" cy="742082"/>
          </a:xfrm>
          <a:prstGeom prst="curvedUp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BE570D4-5D3F-4587-B526-0D413954B60F}"/>
              </a:ext>
            </a:extLst>
          </p:cNvPr>
          <p:cNvSpPr txBox="1"/>
          <p:nvPr/>
        </p:nvSpPr>
        <p:spPr>
          <a:xfrm>
            <a:off x="5483199" y="1520771"/>
            <a:ext cx="26235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rgbClr val="DB5F13"/>
                </a:solidFill>
              </a:rPr>
              <a:t>Устранение </a:t>
            </a:r>
          </a:p>
          <a:p>
            <a:pPr algn="ctr"/>
            <a:r>
              <a:rPr lang="ru-RU" sz="2000" b="1">
                <a:solidFill>
                  <a:srgbClr val="DB5F13"/>
                </a:solidFill>
              </a:rPr>
              <a:t>дефицитов</a:t>
            </a:r>
          </a:p>
        </p:txBody>
      </p:sp>
      <p:sp>
        <p:nvSpPr>
          <p:cNvPr id="19" name="Стрелка: вниз 6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F4194AC-F62F-45FE-AE6C-CAFAB0746352}"/>
              </a:ext>
            </a:extLst>
          </p:cNvPr>
          <p:cNvSpPr/>
          <p:nvPr/>
        </p:nvSpPr>
        <p:spPr>
          <a:xfrm rot="16200000">
            <a:off x="4641111" y="2201208"/>
            <a:ext cx="260605" cy="876920"/>
          </a:xfrm>
          <a:prstGeom prst="downArrow">
            <a:avLst>
              <a:gd name="adj1" fmla="val 37099"/>
              <a:gd name="adj2" fmla="val 50000"/>
            </a:avLst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0">
              <a:solidFill>
                <a:srgbClr val="92D050"/>
              </a:solidFill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AD1BA70-41DB-4E1B-8D6D-D4A2570B5DD9}"/>
              </a:ext>
            </a:extLst>
          </p:cNvPr>
          <p:cNvCxnSpPr/>
          <p:nvPr/>
        </p:nvCxnSpPr>
        <p:spPr>
          <a:xfrm>
            <a:off x="1658610" y="3860047"/>
            <a:ext cx="5694363" cy="10407"/>
          </a:xfrm>
          <a:prstGeom prst="line">
            <a:avLst/>
          </a:prstGeom>
          <a:ln w="57150">
            <a:solidFill>
              <a:srgbClr val="DB5F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5D83A28-7FC7-4AD6-91D4-80E841DC6E24}"/>
              </a:ext>
            </a:extLst>
          </p:cNvPr>
          <p:cNvSpPr/>
          <p:nvPr/>
        </p:nvSpPr>
        <p:spPr>
          <a:xfrm rot="5400000">
            <a:off x="6639997" y="4141843"/>
            <a:ext cx="436470" cy="227063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вниз 6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4A4EEB6-AF76-45C0-A192-FD36412260B2}"/>
              </a:ext>
            </a:extLst>
          </p:cNvPr>
          <p:cNvSpPr/>
          <p:nvPr/>
        </p:nvSpPr>
        <p:spPr>
          <a:xfrm rot="3665232">
            <a:off x="3018240" y="3932794"/>
            <a:ext cx="260605" cy="876920"/>
          </a:xfrm>
          <a:prstGeom prst="downArrow">
            <a:avLst>
              <a:gd name="adj1" fmla="val 37099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0">
              <a:solidFill>
                <a:srgbClr val="92D05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929D556-F50A-47E0-8D78-9C6AEEF56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82137" y="1509470"/>
            <a:ext cx="1276473" cy="147432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6994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09169E40-AD60-420C-86E1-DA6339016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Название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B040376-96D0-4D20-AEC3-7908390D03D0}"/>
              </a:ext>
            </a:extLst>
          </p:cNvPr>
          <p:cNvSpPr txBox="1"/>
          <p:nvPr/>
        </p:nvSpPr>
        <p:spPr bwMode="auto">
          <a:xfrm>
            <a:off x="520700" y="2590800"/>
            <a:ext cx="8102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/>
              <a:t>Спасибо за внимание!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E4D9478-D4E1-4493-9EA8-A174F9494C4E}"/>
              </a:ext>
            </a:extLst>
          </p:cNvPr>
          <p:cNvSpPr txBox="1"/>
          <p:nvPr/>
        </p:nvSpPr>
        <p:spPr bwMode="auto">
          <a:xfrm>
            <a:off x="2474267" y="1215046"/>
            <a:ext cx="5629556" cy="126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sz="2400" b="1" dirty="0"/>
              <a:t>Указ Президента РФ от 7 мая 2018 года № 204 «О национальных целях и стратегических задачах развития РФ на период до 2024 года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5AAA7AD-44B3-4384-BA59-CC68474CEF23}"/>
              </a:ext>
            </a:extLst>
          </p:cNvPr>
          <p:cNvSpPr/>
          <p:nvPr/>
        </p:nvSpPr>
        <p:spPr>
          <a:xfrm>
            <a:off x="503034" y="3296104"/>
            <a:ext cx="3494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Национальный проект «Образование»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646F96D-3A22-4B79-B138-6DFC6A2804CF}"/>
              </a:ext>
            </a:extLst>
          </p:cNvPr>
          <p:cNvSpPr txBox="1"/>
          <p:nvPr/>
        </p:nvSpPr>
        <p:spPr>
          <a:xfrm>
            <a:off x="5284381" y="4217093"/>
            <a:ext cx="3033871" cy="16730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dirty="0">
                <a:solidFill>
                  <a:srgbClr val="333333"/>
                </a:solidFill>
                <a:latin typeface="+mn-lt"/>
                <a:hlinkClick r:id="rId4"/>
              </a:rPr>
              <a:t>П</a:t>
            </a:r>
            <a:r>
              <a:rPr lang="ru-RU" sz="1600" b="0" i="0" dirty="0">
                <a:solidFill>
                  <a:srgbClr val="333333"/>
                </a:solidFill>
                <a:effectLst/>
                <a:latin typeface="+mn-lt"/>
                <a:hlinkClick r:id="rId4"/>
              </a:rPr>
              <a:t>риказ</a:t>
            </a:r>
            <a:r>
              <a:rPr lang="ru-RU" sz="1600" b="0" i="0" dirty="0">
                <a:solidFill>
                  <a:srgbClr val="333333"/>
                </a:solidFill>
                <a:effectLst/>
                <a:latin typeface="+mn-lt"/>
              </a:rPr>
              <a:t> Министерства просвещения Российской Федерации и приказ Федеральной службы по надзору в сфере образования и науки от 06.05.2019 № 590/219 (с изменениями от 24.12.2019 № 1718/716)</a:t>
            </a:r>
            <a:endParaRPr lang="ru-RU" sz="16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C18DB45-51FD-4D53-8995-CB2D5027BC6A}"/>
              </a:ext>
            </a:extLst>
          </p:cNvPr>
          <p:cNvSpPr txBox="1"/>
          <p:nvPr/>
        </p:nvSpPr>
        <p:spPr>
          <a:xfrm>
            <a:off x="283960" y="4220314"/>
            <a:ext cx="45720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В целях обеспечения мониторинга динамики значений целевого показателя национального проекта предусмотрено внедрение во всех общеобразовательных организациях </a:t>
            </a:r>
            <a:r>
              <a:rPr lang="ru-RU" sz="1400" b="1" dirty="0"/>
              <a:t>системы оценки качества общего образования </a:t>
            </a:r>
            <a:r>
              <a:rPr lang="ru-RU" sz="1400" dirty="0"/>
              <a:t>на основе практики международных исследований качества подготовки обучающихся, что позволит каждой образовательной организации, муниципальным и региональным органам управления образованием отслеживать динамику показателей подготовки обучающихся и принимать соответствующие решения.</a:t>
            </a:r>
          </a:p>
        </p:txBody>
      </p:sp>
      <p:pic>
        <p:nvPicPr>
          <p:cNvPr id="5" name="Picture 2" descr="Путин проводит переговоры.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6375C93-5460-40C2-9EBF-72B990E84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07341" y="1205667"/>
            <a:ext cx="2032979" cy="135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F95D961-8C47-41C8-AD89-A9540BC69265}"/>
              </a:ext>
            </a:extLst>
          </p:cNvPr>
          <p:cNvSpPr txBox="1"/>
          <p:nvPr/>
        </p:nvSpPr>
        <p:spPr>
          <a:xfrm rot="1600861">
            <a:off x="6445952" y="2104684"/>
            <a:ext cx="1720222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УТРАТИЛ СИЛУ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836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" y="-79375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нутый уго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276944BE-790B-47E7-B352-F4BDE69F4372}"/>
              </a:ext>
            </a:extLst>
          </p:cNvPr>
          <p:cNvSpPr/>
          <p:nvPr/>
        </p:nvSpPr>
        <p:spPr>
          <a:xfrm>
            <a:off x="304800" y="3061360"/>
            <a:ext cx="7950200" cy="2173137"/>
          </a:xfrm>
          <a:prstGeom prst="foldedCorner">
            <a:avLst>
              <a:gd name="adj" fmla="val 21608"/>
            </a:avLst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44000" tIns="108000" rIns="180000" rtlCol="0" anchor="ctr"/>
          <a:lstStyle/>
          <a:p>
            <a:pPr algn="l"/>
            <a:endParaRPr lang="ru-RU" b="1" i="0" dirty="0">
              <a:solidFill>
                <a:schemeClr val="tx1"/>
              </a:solidFill>
              <a:effectLst/>
              <a:latin typeface="NotoSans"/>
            </a:endParaRPr>
          </a:p>
          <a:p>
            <a:pPr algn="l"/>
            <a:endParaRPr lang="ru-RU" b="1" dirty="0">
              <a:solidFill>
                <a:schemeClr val="tx1"/>
              </a:solidFill>
              <a:latin typeface="NotoSans"/>
            </a:endParaRPr>
          </a:p>
          <a:p>
            <a:pPr algn="l"/>
            <a:endParaRPr lang="ru-RU" b="1" i="0" dirty="0">
              <a:solidFill>
                <a:schemeClr val="tx1"/>
              </a:solidFill>
              <a:effectLst/>
              <a:latin typeface="NotoSans"/>
            </a:endParaRP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1</a:t>
            </a:r>
            <a:r>
              <a:rPr lang="ru-RU" sz="2000" b="1" dirty="0">
                <a:solidFill>
                  <a:schemeClr val="tx1"/>
                </a:solidFill>
              </a:rPr>
              <a:t>. Определить следующие национальные цели развития Российской Федерации </a:t>
            </a:r>
            <a:r>
              <a:rPr lang="ru-RU" sz="2000" dirty="0">
                <a:solidFill>
                  <a:schemeClr val="tx1"/>
                </a:solidFill>
              </a:rPr>
              <a:t>(далее - национальные цели) на период до 2030 года: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а) сохранение населения, здоровье и благополучие людей;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б) </a:t>
            </a:r>
            <a:r>
              <a:rPr lang="ru-RU" sz="2000" b="1" dirty="0">
                <a:solidFill>
                  <a:schemeClr val="tx1"/>
                </a:solidFill>
              </a:rPr>
              <a:t>возможности для самореализации и развития талантов;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в) комфортная и безопасная среда для жизни;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г) достойный, эффективный труд и успешное предпринимательство;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>д) </a:t>
            </a:r>
            <a:r>
              <a:rPr lang="ru-RU" sz="2000" b="1" dirty="0">
                <a:solidFill>
                  <a:schemeClr val="tx1"/>
                </a:solidFill>
              </a:rPr>
              <a:t>цифровая трансформация</a:t>
            </a:r>
          </a:p>
          <a:p>
            <a:pPr algn="l"/>
            <a:endParaRPr lang="ru-RU" b="1" i="0" dirty="0">
              <a:solidFill>
                <a:schemeClr val="tx1"/>
              </a:solidFill>
              <a:effectLst/>
              <a:latin typeface="NotoSans"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406AC0B-FE2D-4823-8EFC-360D06EF9CC5}"/>
              </a:ext>
            </a:extLst>
          </p:cNvPr>
          <p:cNvSpPr txBox="1"/>
          <p:nvPr/>
        </p:nvSpPr>
        <p:spPr>
          <a:xfrm>
            <a:off x="2337779" y="1287995"/>
            <a:ext cx="6120680" cy="1281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i="0" dirty="0">
                <a:effectLst/>
                <a:cs typeface="Times New Roman" panose="02020603050405020304" pitchFamily="18" charset="0"/>
              </a:rPr>
              <a:t>Указ Президента Российской Федерации от 21 июля 2020 г. N 474 «О национальных целях развития Российской Федерации на период до 2030 года»</a:t>
            </a:r>
          </a:p>
        </p:txBody>
      </p:sp>
      <p:pic>
        <p:nvPicPr>
          <p:cNvPr id="4" name="Picture 2" descr="Путин проводит переговоры.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1A27DCF0-C629-40B1-A477-2DC2815A1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04800" y="1239842"/>
            <a:ext cx="2032979" cy="135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597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нутый угол 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ED339BF-6A5A-4A0E-BA5B-9FCA5FB8E105}"/>
              </a:ext>
            </a:extLst>
          </p:cNvPr>
          <p:cNvSpPr/>
          <p:nvPr/>
        </p:nvSpPr>
        <p:spPr>
          <a:xfrm>
            <a:off x="184298" y="1931831"/>
            <a:ext cx="8115300" cy="4638504"/>
          </a:xfrm>
          <a:prstGeom prst="foldedCorner">
            <a:avLst>
              <a:gd name="adj" fmla="val 17577"/>
            </a:avLst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44000" tIns="108000" rIns="180000" rtlCol="0" anchor="ctr"/>
          <a:lstStyle/>
          <a:p>
            <a:pPr algn="l">
              <a:lnSpc>
                <a:spcPct val="80000"/>
              </a:lnSpc>
            </a:pPr>
            <a:endParaRPr lang="ru-RU" sz="1500" dirty="0">
              <a:solidFill>
                <a:srgbClr val="002060"/>
              </a:solidFill>
            </a:endParaRPr>
          </a:p>
          <a:p>
            <a:pPr algn="l">
              <a:lnSpc>
                <a:spcPct val="80000"/>
              </a:lnSpc>
            </a:pPr>
            <a:endParaRPr lang="ru-RU" sz="1500" dirty="0">
              <a:solidFill>
                <a:srgbClr val="002060"/>
              </a:solidFill>
            </a:endParaRPr>
          </a:p>
          <a:p>
            <a:pPr algn="l">
              <a:lnSpc>
                <a:spcPct val="80000"/>
              </a:lnSpc>
            </a:pPr>
            <a:endParaRPr lang="ru-RU" sz="1500" dirty="0">
              <a:solidFill>
                <a:srgbClr val="002060"/>
              </a:solidFill>
            </a:endParaRPr>
          </a:p>
          <a:p>
            <a:pPr algn="l">
              <a:lnSpc>
                <a:spcPct val="80000"/>
              </a:lnSpc>
            </a:pPr>
            <a:endParaRPr lang="ru-RU" sz="1500" dirty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sz="1500" b="1" dirty="0">
                <a:solidFill>
                  <a:schemeClr val="tx1"/>
                </a:solidFill>
              </a:rPr>
              <a:t>2. Установить следующие целевые показатели, характеризующие достижение национальных целей к 2030 году:</a:t>
            </a:r>
          </a:p>
          <a:p>
            <a:pPr algn="l">
              <a:lnSpc>
                <a:spcPct val="80000"/>
              </a:lnSpc>
            </a:pPr>
            <a:r>
              <a:rPr lang="ru-RU" sz="1500" b="1" dirty="0">
                <a:solidFill>
                  <a:schemeClr val="tx1"/>
                </a:solidFill>
              </a:rPr>
              <a:t>б) в рамках национальной цели "Возможности для самореализации и развития талантов":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chemeClr val="tx1"/>
                </a:solidFill>
              </a:rPr>
              <a:t>вхождение Российской Федерации в число десяти ведущих стран мира по качеству общего образования;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chemeClr val="tx1"/>
                </a:solidFill>
              </a:rPr>
              <a:t>формирование эффективной системы выявления, поддержки и развития способностей и талантов у детей и молодежи, основанной на принципах справедливости, всеобщности и направленной на самоопределение и профессиональную ориентацию всех обучающихся;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tx1"/>
                </a:solidFill>
              </a:rPr>
              <a:t>обеспечение присутствия Российской Федерации в числе десяти ведущих стран мира по объему научных исследований и разработок, в том числе за счет создания эффективной системы высшего образования;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tx1"/>
                </a:solidFill>
              </a:rPr>
              <a:t>создание условий для воспитания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традиций;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tx1"/>
                </a:solidFill>
              </a:rPr>
              <a:t>увеличение доли граждан, занимающихся волонтерской (добровольческой) деятельностью или вовлеченных в деятельность волонтерских (добровольческих) организаций, до 15 процентов;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tx1"/>
                </a:solidFill>
              </a:rPr>
              <a:t>увеличение числа посещений культурных мероприятий в три раза по сравнению с показателем 2019 года;</a:t>
            </a:r>
            <a:endParaRPr lang="ru-RU" sz="1500" b="1" dirty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</a:pPr>
            <a:endParaRPr lang="ru-RU" sz="15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CD230CF1-2F4E-4ABB-9120-6BD51266EDA1}"/>
              </a:ext>
            </a:extLst>
          </p:cNvPr>
          <p:cNvSpPr txBox="1"/>
          <p:nvPr/>
        </p:nvSpPr>
        <p:spPr>
          <a:xfrm>
            <a:off x="2348412" y="486211"/>
            <a:ext cx="6120680" cy="1281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i="0" dirty="0">
                <a:effectLst/>
                <a:cs typeface="Times New Roman" panose="02020603050405020304" pitchFamily="18" charset="0"/>
              </a:rPr>
              <a:t>Указ Президента Российской Федерации от 21 июля 2020 г. N 474 «О национальных целях развития Российской Федерации на период до 2030 года»</a:t>
            </a:r>
          </a:p>
        </p:txBody>
      </p:sp>
      <p:pic>
        <p:nvPicPr>
          <p:cNvPr id="5" name="Picture 2" descr="Путин проводит переговоры.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F959191-0DC0-42AA-A15B-E3398584B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5433" y="486211"/>
            <a:ext cx="2032979" cy="135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444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2553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702EBC0-C18C-4776-97B7-91639E3294ED}"/>
              </a:ext>
            </a:extLst>
          </p:cNvPr>
          <p:cNvSpPr txBox="1"/>
          <p:nvPr/>
        </p:nvSpPr>
        <p:spPr>
          <a:xfrm>
            <a:off x="3458019" y="5036024"/>
            <a:ext cx="4943470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0" i="0" dirty="0">
                <a:solidFill>
                  <a:srgbClr val="000000"/>
                </a:solidFill>
                <a:effectLst/>
                <a:latin typeface="yandex-sans"/>
              </a:rPr>
              <a:t>формируются ценностные установки ребенка, основы его идентичности, отношение к миру, обществу, семье и самому себе.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38F13F96-1644-423A-80A6-99C0B8D89319}"/>
              </a:ext>
            </a:extLst>
          </p:cNvPr>
          <p:cNvSpPr txBox="1"/>
          <p:nvPr/>
        </p:nvSpPr>
        <p:spPr>
          <a:xfrm>
            <a:off x="521139" y="907983"/>
            <a:ext cx="788035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900" b="1" dirty="0">
                <a:solidFill>
                  <a:srgbClr val="000000"/>
                </a:solidFill>
                <a:latin typeface="+mn-lt"/>
              </a:rPr>
              <a:t>Задача системы образования Российской Федерации: </a:t>
            </a:r>
          </a:p>
          <a:p>
            <a:endParaRPr lang="ru-RU" sz="1000" b="1" i="0" dirty="0">
              <a:solidFill>
                <a:srgbClr val="000000"/>
              </a:solidFill>
              <a:effectLst/>
              <a:latin typeface="+mn-lt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+mn-lt"/>
              </a:rPr>
              <a:t>обеспечение глобальной конкурентоспособности российского образования,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+mn-lt"/>
              </a:rPr>
              <a:t>закрепление его высокого статуса в международном образовательном пространстве,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+mn-lt"/>
              </a:rPr>
              <a:t>достижение российскими школьниками результатов лидеров мирового уровня по завершении школьного обучения.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EA505D3-2A12-4196-A437-5FFCCFAE9DE7}"/>
              </a:ext>
            </a:extLst>
          </p:cNvPr>
          <p:cNvSpPr/>
          <p:nvPr/>
        </p:nvSpPr>
        <p:spPr>
          <a:xfrm>
            <a:off x="939165" y="4334513"/>
            <a:ext cx="2797740" cy="439352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</a:rPr>
              <a:t>Обратите  внимание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9CA03A5-F8D1-439C-95A5-57F109AA37BB}"/>
              </a:ext>
            </a:extLst>
          </p:cNvPr>
          <p:cNvSpPr txBox="1"/>
          <p:nvPr/>
        </p:nvSpPr>
        <p:spPr>
          <a:xfrm>
            <a:off x="3759053" y="3998794"/>
            <a:ext cx="447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Основа высоких результатов школьного образования ребенка закладывается</a:t>
            </a:r>
          </a:p>
          <a:p>
            <a:pPr algn="ctr"/>
            <a:r>
              <a:rPr lang="ru-RU" b="1" i="0" dirty="0">
                <a:solidFill>
                  <a:schemeClr val="accent6">
                    <a:lumMod val="50000"/>
                  </a:schemeClr>
                </a:solidFill>
                <a:effectLst/>
                <a:latin typeface="+mn-lt"/>
              </a:rPr>
              <a:t>в дошкольном детстве 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9986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9186F6EB-CC7F-4AC9-9187-F0DA93A90442}"/>
              </a:ext>
            </a:extLst>
          </p:cNvPr>
          <p:cNvSpPr txBox="1"/>
          <p:nvPr/>
        </p:nvSpPr>
        <p:spPr bwMode="auto">
          <a:xfrm>
            <a:off x="376526" y="1690688"/>
            <a:ext cx="7797778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800" b="1" dirty="0">
                <a:latin typeface="+mn-lt"/>
                <a:cs typeface="Arial"/>
              </a:rPr>
              <a:t>Изменение запроса на качество общего образования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059FA533-2DD0-4FB8-8735-6945484F80CB}"/>
              </a:ext>
            </a:extLst>
          </p:cNvPr>
          <p:cNvSpPr txBox="1"/>
          <p:nvPr/>
        </p:nvSpPr>
        <p:spPr>
          <a:xfrm>
            <a:off x="560671" y="3168174"/>
            <a:ext cx="74612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cs typeface="Arial" panose="020B0604020202020204" pitchFamily="34" charset="0"/>
              </a:rPr>
              <a:t>Приоритетной целью становится </a:t>
            </a:r>
            <a:r>
              <a:rPr lang="ru-RU" sz="2000" b="1" dirty="0">
                <a:cs typeface="Arial" panose="020B0604020202020204" pitchFamily="34" charset="0"/>
              </a:rPr>
              <a:t>формирование функциональной грамотности в системе общего образования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smtClean="0">
                <a:cs typeface="Arial" panose="020B0604020202020204" pitchFamily="34" charset="0"/>
              </a:rPr>
              <a:t>                                        (</a:t>
            </a:r>
            <a:r>
              <a:rPr lang="ru-RU" sz="2000" dirty="0">
                <a:cs typeface="Arial" panose="020B0604020202020204" pitchFamily="34" charset="0"/>
              </a:rPr>
              <a:t>PISA: математическая, естественнонаучная, читательская и др.) </a:t>
            </a:r>
          </a:p>
        </p:txBody>
      </p:sp>
    </p:spTree>
    <p:extLst>
      <p:ext uri="{BB962C8B-B14F-4D97-AF65-F5344CB8AC3E}">
        <p14:creationId xmlns:p14="http://schemas.microsoft.com/office/powerpoint/2010/main" val="2143313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10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Місце для вмісту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F7B2F063-B351-4DDD-9FDB-69BB3A99BF48}"/>
              </a:ext>
            </a:extLst>
          </p:cNvPr>
          <p:cNvSpPr txBox="1"/>
          <p:nvPr/>
        </p:nvSpPr>
        <p:spPr bwMode="auto">
          <a:xfrm>
            <a:off x="304800" y="775288"/>
            <a:ext cx="8115300" cy="58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2800" b="1" i="0" dirty="0">
                <a:solidFill>
                  <a:srgbClr val="333333"/>
                </a:solidFill>
                <a:effectLst/>
                <a:latin typeface="+mn-lt"/>
              </a:rPr>
              <a:t>Уровни управления качеством образования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FB54370-82F2-46DD-9E4C-318CC29F18BA}"/>
              </a:ext>
            </a:extLst>
          </p:cNvPr>
          <p:cNvSpPr/>
          <p:nvPr/>
        </p:nvSpPr>
        <p:spPr>
          <a:xfrm>
            <a:off x="2637789" y="3703869"/>
            <a:ext cx="3569018" cy="832307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МУНИЦИПАЛЬНЫЙ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МСОУКО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EB9B17FE-3D52-41EA-8113-5B1FA9B0E5F6}"/>
              </a:ext>
            </a:extLst>
          </p:cNvPr>
          <p:cNvSpPr/>
          <p:nvPr/>
        </p:nvSpPr>
        <p:spPr>
          <a:xfrm>
            <a:off x="2627628" y="2676168"/>
            <a:ext cx="3569017" cy="832307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РЕГИОНАЛЬНЫЙ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РСОКО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1CC6336-4F26-4789-9092-7534E0069171}"/>
              </a:ext>
            </a:extLst>
          </p:cNvPr>
          <p:cNvSpPr/>
          <p:nvPr/>
        </p:nvSpPr>
        <p:spPr>
          <a:xfrm>
            <a:off x="2615564" y="1579767"/>
            <a:ext cx="3569016" cy="932143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ФЕДЕРАЛЬНЫЙ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ЕСОКО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B35DD8B2-12CF-4C78-903C-E1B50D186395}"/>
              </a:ext>
            </a:extLst>
          </p:cNvPr>
          <p:cNvSpPr/>
          <p:nvPr/>
        </p:nvSpPr>
        <p:spPr>
          <a:xfrm>
            <a:off x="2543732" y="4713313"/>
            <a:ext cx="3712680" cy="977901"/>
          </a:xfrm>
          <a:prstGeom prst="roundRect">
            <a:avLst/>
          </a:prstGeom>
          <a:solidFill>
            <a:srgbClr val="DB5F13"/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ИНСТИТУТЦИОНАЛЬНЫЙ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ВСОКО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Стрелка: изогнутая вниз 9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51606998-91D6-4F39-B528-21FB31F61A69}"/>
              </a:ext>
            </a:extLst>
          </p:cNvPr>
          <p:cNvSpPr/>
          <p:nvPr/>
        </p:nvSpPr>
        <p:spPr>
          <a:xfrm rot="16200000" flipH="1">
            <a:off x="1334293" y="1950258"/>
            <a:ext cx="977900" cy="1193797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Стрелка: изогнутая вниз 10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46DFF05-B52E-4EEB-B2A1-89EED971C785}"/>
              </a:ext>
            </a:extLst>
          </p:cNvPr>
          <p:cNvSpPr/>
          <p:nvPr/>
        </p:nvSpPr>
        <p:spPr>
          <a:xfrm rot="16200000" flipH="1">
            <a:off x="1392875" y="3180650"/>
            <a:ext cx="977900" cy="1193797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" name="Стрелка: изогнутая вниз 14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430D0BE3-A045-4C0E-8EEE-4C02643EDDD3}"/>
              </a:ext>
            </a:extLst>
          </p:cNvPr>
          <p:cNvSpPr/>
          <p:nvPr/>
        </p:nvSpPr>
        <p:spPr>
          <a:xfrm rot="16200000" flipH="1">
            <a:off x="1383431" y="4158550"/>
            <a:ext cx="977900" cy="1193797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Стрелка: изогнутая вниз 1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766B18E0-CF28-4F9E-8C93-CDAC55C47030}"/>
              </a:ext>
            </a:extLst>
          </p:cNvPr>
          <p:cNvSpPr/>
          <p:nvPr/>
        </p:nvSpPr>
        <p:spPr>
          <a:xfrm rot="5400000" flipH="1">
            <a:off x="6476931" y="3967143"/>
            <a:ext cx="1062169" cy="1284287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4" name="Стрелка: изогнутая вниз 2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DAD7D455-2CD6-47BA-A0E9-922D29CABA88}"/>
              </a:ext>
            </a:extLst>
          </p:cNvPr>
          <p:cNvSpPr/>
          <p:nvPr/>
        </p:nvSpPr>
        <p:spPr>
          <a:xfrm rot="5400000" flipH="1">
            <a:off x="6502175" y="2819414"/>
            <a:ext cx="1062169" cy="1284287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6" name="Стрелка: изогнутая вниз 25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D600CA5-3AA3-4554-ADC8-4FC34E87A9ED}"/>
              </a:ext>
            </a:extLst>
          </p:cNvPr>
          <p:cNvSpPr/>
          <p:nvPr/>
        </p:nvSpPr>
        <p:spPr>
          <a:xfrm rot="5400000" flipH="1">
            <a:off x="6497094" y="1638307"/>
            <a:ext cx="1062169" cy="1284287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DB5F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9140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A0E59101-7DDD-4313-AD30-8A1B190D90EE}"/>
              </a:ext>
            </a:extLst>
          </p:cNvPr>
          <p:cNvSpPr txBox="1"/>
          <p:nvPr/>
        </p:nvSpPr>
        <p:spPr>
          <a:xfrm>
            <a:off x="1756189" y="530666"/>
            <a:ext cx="457835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900" b="1" dirty="0" smtClean="0">
                <a:latin typeface="+mn-lt"/>
              </a:rPr>
              <a:t>Управленческий цикл МСОУКО  муниципальный)</a:t>
            </a:r>
            <a:endParaRPr lang="ru-RU" sz="2900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544983"/>
              </p:ext>
            </p:extLst>
          </p:nvPr>
        </p:nvGraphicFramePr>
        <p:xfrm>
          <a:off x="128199" y="1824993"/>
          <a:ext cx="8455286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6" imgW="9255674" imgH="5832051" progId="Word.Document.8">
                  <p:embed/>
                </p:oleObj>
              </mc:Choice>
              <mc:Fallback>
                <p:oleObj name="Document" r:id="rId6" imgW="9255674" imgH="5832051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8199" y="1824993"/>
                        <a:ext cx="8455286" cy="53285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7183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6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6B2590DE-2EE1-4FB6-B536-565ACFC91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01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p15="http://schemas.microsoft.com/office/powerpoint/2012/main" xmlns:p14="http://schemas.microsoft.com/office/powerpoint/2010/main" id="{82F18234-EAFB-4845-AB48-11B430DD2B26}"/>
              </a:ext>
            </a:extLst>
          </p:cNvPr>
          <p:cNvSpPr txBox="1"/>
          <p:nvPr/>
        </p:nvSpPr>
        <p:spPr>
          <a:xfrm>
            <a:off x="404037" y="2923169"/>
            <a:ext cx="59317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5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7208" y="455955"/>
            <a:ext cx="71551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cs typeface="Calibri" panose="020F0502020204030204" pitchFamily="34" charset="0"/>
              </a:rPr>
              <a:t>Функции </a:t>
            </a:r>
            <a:r>
              <a:rPr lang="ru-RU" sz="2000" b="1" i="1" dirty="0" smtClean="0">
                <a:cs typeface="Calibri" panose="020F0502020204030204" pitchFamily="34" charset="0"/>
              </a:rPr>
              <a:t>МСОУКО</a:t>
            </a:r>
            <a:r>
              <a:rPr lang="ru-RU" sz="2000" b="1" i="1" dirty="0">
                <a:cs typeface="Calibri" panose="020F0502020204030204" pitchFamily="34" charset="0"/>
              </a:rPr>
              <a:t>, рассматриваемых в рамках оценки муниципальных управленческих механизмов</a:t>
            </a:r>
            <a:endParaRPr lang="ru-RU" sz="2000" b="1" dirty="0"/>
          </a:p>
        </p:txBody>
      </p: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6268533"/>
              </p:ext>
            </p:extLst>
          </p:nvPr>
        </p:nvGraphicFramePr>
        <p:xfrm>
          <a:off x="286672" y="2084258"/>
          <a:ext cx="7704856" cy="4411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766270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5326</TotalTime>
  <Words>1007</Words>
  <Application>Microsoft Office PowerPoint</Application>
  <PresentationFormat>Экран (4:3)</PresentationFormat>
  <Paragraphs>193</Paragraphs>
  <Slides>19</Slides>
  <Notes>19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NotoSans</vt:lpstr>
      <vt:lpstr>Times New Roman</vt:lpstr>
      <vt:lpstr>Wingdings</vt:lpstr>
      <vt:lpstr>yandex-sans</vt:lpstr>
      <vt:lpstr>Тема Office</vt:lpstr>
      <vt:lpstr>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Інна</dc:creator>
  <cp:lastModifiedBy>Админ</cp:lastModifiedBy>
  <cp:revision>219</cp:revision>
  <cp:lastPrinted>2020-10-26T21:31:29Z</cp:lastPrinted>
  <dcterms:created xsi:type="dcterms:W3CDTF">2015-07-30T04:41:32Z</dcterms:created>
  <dcterms:modified xsi:type="dcterms:W3CDTF">2023-02-15T07:49:31Z</dcterms:modified>
</cp:coreProperties>
</file>