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2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8" r:id="rId10"/>
    <p:sldId id="271" r:id="rId11"/>
    <p:sldId id="272" r:id="rId12"/>
    <p:sldId id="273" r:id="rId13"/>
    <p:sldId id="265" r:id="rId14"/>
    <p:sldId id="266" r:id="rId15"/>
    <p:sldId id="267" r:id="rId16"/>
    <p:sldId id="274" r:id="rId17"/>
    <p:sldId id="276" r:id="rId18"/>
    <p:sldId id="275" r:id="rId19"/>
    <p:sldId id="277" r:id="rId20"/>
    <p:sldId id="280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33A137-99A9-44E9-AB18-C376EC5E4288}" type="doc">
      <dgm:prSet loTypeId="urn:microsoft.com/office/officeart/2005/8/layout/vProcess5" loCatId="process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0EEE1D2-9F0A-4902-A5F7-7F759795C2E3}">
      <dgm:prSet phldrT="[Текст]"/>
      <dgm:spPr/>
      <dgm:t>
        <a:bodyPr/>
        <a:lstStyle/>
        <a:p>
          <a:r>
            <a:rPr lang="ru-RU" dirty="0" smtClean="0"/>
            <a:t>Управленческие решения</a:t>
          </a:r>
          <a:endParaRPr lang="ru-RU" dirty="0"/>
        </a:p>
      </dgm:t>
    </dgm:pt>
    <dgm:pt modelId="{D966D645-C807-4608-B6D7-9A9FC9AA388A}" type="sibTrans" cxnId="{4489698A-4107-4619-8192-6CAAA9243A7D}">
      <dgm:prSet/>
      <dgm:spPr/>
      <dgm:t>
        <a:bodyPr/>
        <a:lstStyle/>
        <a:p>
          <a:endParaRPr lang="ru-RU"/>
        </a:p>
      </dgm:t>
    </dgm:pt>
    <dgm:pt modelId="{C514D350-6A44-40F2-8CD6-6501333A5D1F}" type="parTrans" cxnId="{4489698A-4107-4619-8192-6CAAA9243A7D}">
      <dgm:prSet/>
      <dgm:spPr/>
      <dgm:t>
        <a:bodyPr/>
        <a:lstStyle/>
        <a:p>
          <a:endParaRPr lang="ru-RU"/>
        </a:p>
      </dgm:t>
    </dgm:pt>
    <dgm:pt modelId="{38B87809-F5AF-4E50-B5F9-AC8BC3371B01}">
      <dgm:prSet phldrT="[Текст]"/>
      <dgm:spPr/>
      <dgm:t>
        <a:bodyPr/>
        <a:lstStyle/>
        <a:p>
          <a:r>
            <a:rPr lang="ru-RU" dirty="0" smtClean="0"/>
            <a:t>Рост качества образования</a:t>
          </a:r>
          <a:endParaRPr lang="ru-RU" dirty="0"/>
        </a:p>
      </dgm:t>
    </dgm:pt>
    <dgm:pt modelId="{8A15F453-4874-4140-97C8-73CF66F9D65F}" type="sibTrans" cxnId="{0ED878AD-AE8A-47D2-B406-59F2966C1EDD}">
      <dgm:prSet/>
      <dgm:spPr/>
      <dgm:t>
        <a:bodyPr/>
        <a:lstStyle/>
        <a:p>
          <a:endParaRPr lang="ru-RU"/>
        </a:p>
      </dgm:t>
    </dgm:pt>
    <dgm:pt modelId="{393380D7-5539-4E43-97F8-16011887927F}" type="parTrans" cxnId="{0ED878AD-AE8A-47D2-B406-59F2966C1EDD}">
      <dgm:prSet/>
      <dgm:spPr/>
      <dgm:t>
        <a:bodyPr/>
        <a:lstStyle/>
        <a:p>
          <a:endParaRPr lang="ru-RU"/>
        </a:p>
      </dgm:t>
    </dgm:pt>
    <dgm:pt modelId="{5C48B83D-7BB7-44E0-99C7-90B576F46F72}">
      <dgm:prSet phldrT="[Текст]"/>
      <dgm:spPr/>
      <dgm:t>
        <a:bodyPr/>
        <a:lstStyle/>
        <a:p>
          <a:r>
            <a:rPr lang="ru-RU" dirty="0" smtClean="0"/>
            <a:t>Объективность оценки</a:t>
          </a:r>
          <a:endParaRPr lang="ru-RU" dirty="0"/>
        </a:p>
      </dgm:t>
    </dgm:pt>
    <dgm:pt modelId="{A1F96E7D-8AC7-4E7D-93A0-513F87C8521B}" type="sibTrans" cxnId="{FF00D0AE-02A1-4C4D-8875-25E4BAA9F797}">
      <dgm:prSet/>
      <dgm:spPr/>
      <dgm:t>
        <a:bodyPr/>
        <a:lstStyle/>
        <a:p>
          <a:endParaRPr lang="ru-RU"/>
        </a:p>
      </dgm:t>
    </dgm:pt>
    <dgm:pt modelId="{076CD02B-3496-4771-8BC6-898ADB675087}" type="parTrans" cxnId="{FF00D0AE-02A1-4C4D-8875-25E4BAA9F797}">
      <dgm:prSet/>
      <dgm:spPr/>
      <dgm:t>
        <a:bodyPr/>
        <a:lstStyle/>
        <a:p>
          <a:endParaRPr lang="ru-RU"/>
        </a:p>
      </dgm:t>
    </dgm:pt>
    <dgm:pt modelId="{B86FFB4A-1E9F-4DC5-9612-376678BFD6A0}" type="pres">
      <dgm:prSet presAssocID="{D033A137-99A9-44E9-AB18-C376EC5E4288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B206161-CEF6-4A62-9FE2-379EEB9F76DD}" type="pres">
      <dgm:prSet presAssocID="{D033A137-99A9-44E9-AB18-C376EC5E4288}" presName="dummyMaxCanvas" presStyleCnt="0">
        <dgm:presLayoutVars/>
      </dgm:prSet>
      <dgm:spPr/>
    </dgm:pt>
    <dgm:pt modelId="{FB38B082-07A7-480C-BDED-526175B0390D}" type="pres">
      <dgm:prSet presAssocID="{D033A137-99A9-44E9-AB18-C376EC5E4288}" presName="ThreeNodes_1" presStyleLbl="node1" presStyleIdx="0" presStyleCnt="3" custLinFactY="100000" custLinFactNeighborX="18995" custLinFactNeighborY="13348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384986-5D4F-43D3-9B27-14293B29C685}" type="pres">
      <dgm:prSet presAssocID="{D033A137-99A9-44E9-AB18-C376EC5E4288}" presName="ThreeNodes_2" presStyleLbl="node1" presStyleIdx="1" presStyleCnt="3" custLinFactNeighborX="2001" custLinFactNeighborY="29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CE5601-72AE-4214-AEB5-81BF13771C06}" type="pres">
      <dgm:prSet presAssocID="{D033A137-99A9-44E9-AB18-C376EC5E4288}" presName="ThreeNodes_3" presStyleLbl="node1" presStyleIdx="2" presStyleCnt="3" custLinFactY="-100000" custLinFactNeighborX="-17333" custLinFactNeighborY="-1333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66EF46-731C-451D-AAC3-D2A04A87A535}" type="pres">
      <dgm:prSet presAssocID="{D033A137-99A9-44E9-AB18-C376EC5E4288}" presName="ThreeConn_1-2" presStyleLbl="fgAccFollowNode1" presStyleIdx="0" presStyleCnt="2" custLinFactNeighborX="-7936" custLinFactNeighborY="-115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3FD7FE-05F8-4CBC-B070-2C7115A8E6B9}" type="pres">
      <dgm:prSet presAssocID="{D033A137-99A9-44E9-AB18-C376EC5E4288}" presName="ThreeConn_2-3" presStyleLbl="fgAccFollowNode1" presStyleIdx="1" presStyleCnt="2" custLinFactNeighborX="12741" custLinFactNeighborY="-60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A4364B-7562-4CF6-94B5-81E09840EFEB}" type="pres">
      <dgm:prSet presAssocID="{D033A137-99A9-44E9-AB18-C376EC5E4288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8D1711-8306-4111-9F11-3EBBC3C639B2}" type="pres">
      <dgm:prSet presAssocID="{D033A137-99A9-44E9-AB18-C376EC5E4288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3E33EF-7B81-41FF-B0EA-ADA0CD7049D7}" type="pres">
      <dgm:prSet presAssocID="{D033A137-99A9-44E9-AB18-C376EC5E4288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EFE8000-E41C-405A-91B5-0EAC64978010}" type="presOf" srcId="{A0EEE1D2-9F0A-4902-A5F7-7F759795C2E3}" destId="{FB38B082-07A7-480C-BDED-526175B0390D}" srcOrd="0" destOrd="0" presId="urn:microsoft.com/office/officeart/2005/8/layout/vProcess5"/>
    <dgm:cxn modelId="{718440A7-AD61-4CD1-84C5-AA7C4871DBF2}" type="presOf" srcId="{38B87809-F5AF-4E50-B5F9-AC8BC3371B01}" destId="{013E33EF-7B81-41FF-B0EA-ADA0CD7049D7}" srcOrd="1" destOrd="0" presId="urn:microsoft.com/office/officeart/2005/8/layout/vProcess5"/>
    <dgm:cxn modelId="{42AD6051-D038-4242-A176-F04A847951AE}" type="presOf" srcId="{D033A137-99A9-44E9-AB18-C376EC5E4288}" destId="{B86FFB4A-1E9F-4DC5-9612-376678BFD6A0}" srcOrd="0" destOrd="0" presId="urn:microsoft.com/office/officeart/2005/8/layout/vProcess5"/>
    <dgm:cxn modelId="{4489698A-4107-4619-8192-6CAAA9243A7D}" srcId="{D033A137-99A9-44E9-AB18-C376EC5E4288}" destId="{A0EEE1D2-9F0A-4902-A5F7-7F759795C2E3}" srcOrd="0" destOrd="0" parTransId="{C514D350-6A44-40F2-8CD6-6501333A5D1F}" sibTransId="{D966D645-C807-4608-B6D7-9A9FC9AA388A}"/>
    <dgm:cxn modelId="{4076C647-02FC-4734-8071-41CFC02EE26A}" type="presOf" srcId="{D966D645-C807-4608-B6D7-9A9FC9AA388A}" destId="{3B66EF46-731C-451D-AAC3-D2A04A87A535}" srcOrd="0" destOrd="0" presId="urn:microsoft.com/office/officeart/2005/8/layout/vProcess5"/>
    <dgm:cxn modelId="{9AAC7247-3320-404A-BCAD-9ADDC9CAE041}" type="presOf" srcId="{A0EEE1D2-9F0A-4902-A5F7-7F759795C2E3}" destId="{4FA4364B-7562-4CF6-94B5-81E09840EFEB}" srcOrd="1" destOrd="0" presId="urn:microsoft.com/office/officeart/2005/8/layout/vProcess5"/>
    <dgm:cxn modelId="{ADFEA42E-2058-49F8-9094-6C07EC058052}" type="presOf" srcId="{38B87809-F5AF-4E50-B5F9-AC8BC3371B01}" destId="{8BCE5601-72AE-4214-AEB5-81BF13771C06}" srcOrd="0" destOrd="0" presId="urn:microsoft.com/office/officeart/2005/8/layout/vProcess5"/>
    <dgm:cxn modelId="{FF00D0AE-02A1-4C4D-8875-25E4BAA9F797}" srcId="{D033A137-99A9-44E9-AB18-C376EC5E4288}" destId="{5C48B83D-7BB7-44E0-99C7-90B576F46F72}" srcOrd="1" destOrd="0" parTransId="{076CD02B-3496-4771-8BC6-898ADB675087}" sibTransId="{A1F96E7D-8AC7-4E7D-93A0-513F87C8521B}"/>
    <dgm:cxn modelId="{0ED878AD-AE8A-47D2-B406-59F2966C1EDD}" srcId="{D033A137-99A9-44E9-AB18-C376EC5E4288}" destId="{38B87809-F5AF-4E50-B5F9-AC8BC3371B01}" srcOrd="2" destOrd="0" parTransId="{393380D7-5539-4E43-97F8-16011887927F}" sibTransId="{8A15F453-4874-4140-97C8-73CF66F9D65F}"/>
    <dgm:cxn modelId="{A7275A18-9FBA-4697-B0C7-C29EDC33A9A9}" type="presOf" srcId="{A1F96E7D-8AC7-4E7D-93A0-513F87C8521B}" destId="{2B3FD7FE-05F8-4CBC-B070-2C7115A8E6B9}" srcOrd="0" destOrd="0" presId="urn:microsoft.com/office/officeart/2005/8/layout/vProcess5"/>
    <dgm:cxn modelId="{BFF00465-DA69-40CD-A10B-5103FBFFDF96}" type="presOf" srcId="{5C48B83D-7BB7-44E0-99C7-90B576F46F72}" destId="{9D384986-5D4F-43D3-9B27-14293B29C685}" srcOrd="0" destOrd="0" presId="urn:microsoft.com/office/officeart/2005/8/layout/vProcess5"/>
    <dgm:cxn modelId="{2DFAD7AF-5D97-4648-ACA9-622022DF4B21}" type="presOf" srcId="{5C48B83D-7BB7-44E0-99C7-90B576F46F72}" destId="{338D1711-8306-4111-9F11-3EBBC3C639B2}" srcOrd="1" destOrd="0" presId="urn:microsoft.com/office/officeart/2005/8/layout/vProcess5"/>
    <dgm:cxn modelId="{DCEAE287-4168-4150-9769-2AA0C4F6F2A3}" type="presParOf" srcId="{B86FFB4A-1E9F-4DC5-9612-376678BFD6A0}" destId="{9B206161-CEF6-4A62-9FE2-379EEB9F76DD}" srcOrd="0" destOrd="0" presId="urn:microsoft.com/office/officeart/2005/8/layout/vProcess5"/>
    <dgm:cxn modelId="{ECD3E6F7-7FD6-40CF-B25A-5DDB4FEB3FC2}" type="presParOf" srcId="{B86FFB4A-1E9F-4DC5-9612-376678BFD6A0}" destId="{FB38B082-07A7-480C-BDED-526175B0390D}" srcOrd="1" destOrd="0" presId="urn:microsoft.com/office/officeart/2005/8/layout/vProcess5"/>
    <dgm:cxn modelId="{3C78FE60-A739-4720-B353-2E5E7091D71A}" type="presParOf" srcId="{B86FFB4A-1E9F-4DC5-9612-376678BFD6A0}" destId="{9D384986-5D4F-43D3-9B27-14293B29C685}" srcOrd="2" destOrd="0" presId="urn:microsoft.com/office/officeart/2005/8/layout/vProcess5"/>
    <dgm:cxn modelId="{BAD01118-C5A1-4305-AE29-7FE857AEE1F3}" type="presParOf" srcId="{B86FFB4A-1E9F-4DC5-9612-376678BFD6A0}" destId="{8BCE5601-72AE-4214-AEB5-81BF13771C06}" srcOrd="3" destOrd="0" presId="urn:microsoft.com/office/officeart/2005/8/layout/vProcess5"/>
    <dgm:cxn modelId="{C4AABC1D-E0EF-4846-AAF7-700708FC980A}" type="presParOf" srcId="{B86FFB4A-1E9F-4DC5-9612-376678BFD6A0}" destId="{3B66EF46-731C-451D-AAC3-D2A04A87A535}" srcOrd="4" destOrd="0" presId="urn:microsoft.com/office/officeart/2005/8/layout/vProcess5"/>
    <dgm:cxn modelId="{2AC06ECB-E2A1-492F-B0F0-08DD160B0875}" type="presParOf" srcId="{B86FFB4A-1E9F-4DC5-9612-376678BFD6A0}" destId="{2B3FD7FE-05F8-4CBC-B070-2C7115A8E6B9}" srcOrd="5" destOrd="0" presId="urn:microsoft.com/office/officeart/2005/8/layout/vProcess5"/>
    <dgm:cxn modelId="{BA163D02-696D-4283-96BC-971250566F92}" type="presParOf" srcId="{B86FFB4A-1E9F-4DC5-9612-376678BFD6A0}" destId="{4FA4364B-7562-4CF6-94B5-81E09840EFEB}" srcOrd="6" destOrd="0" presId="urn:microsoft.com/office/officeart/2005/8/layout/vProcess5"/>
    <dgm:cxn modelId="{405BB74C-79A2-4A1D-A26C-DA9D46625A5F}" type="presParOf" srcId="{B86FFB4A-1E9F-4DC5-9612-376678BFD6A0}" destId="{338D1711-8306-4111-9F11-3EBBC3C639B2}" srcOrd="7" destOrd="0" presId="urn:microsoft.com/office/officeart/2005/8/layout/vProcess5"/>
    <dgm:cxn modelId="{EB8B94B9-AD01-41BF-9E74-656BACE1EF9C}" type="presParOf" srcId="{B86FFB4A-1E9F-4DC5-9612-376678BFD6A0}" destId="{013E33EF-7B81-41FF-B0EA-ADA0CD7049D7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08BDD48-BE86-461F-A665-B4A259934E96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DA9F5C3-76B2-4473-B861-758DE12A2FB3}">
      <dgm:prSet phldrT="[Текст]" phldr="1"/>
      <dgm:spPr/>
      <dgm:t>
        <a:bodyPr/>
        <a:lstStyle/>
        <a:p>
          <a:endParaRPr lang="ru-RU" dirty="0"/>
        </a:p>
      </dgm:t>
    </dgm:pt>
    <dgm:pt modelId="{0262B6CD-1828-4900-B831-84365DFE991C}" type="parTrans" cxnId="{51581E90-BDA5-4796-8C0A-0CE1F8C9615D}">
      <dgm:prSet/>
      <dgm:spPr/>
      <dgm:t>
        <a:bodyPr/>
        <a:lstStyle/>
        <a:p>
          <a:endParaRPr lang="ru-RU"/>
        </a:p>
      </dgm:t>
    </dgm:pt>
    <dgm:pt modelId="{66F8081D-13D9-4A21-B299-73548E3A2C69}" type="sibTrans" cxnId="{51581E90-BDA5-4796-8C0A-0CE1F8C9615D}">
      <dgm:prSet/>
      <dgm:spPr/>
      <dgm:t>
        <a:bodyPr/>
        <a:lstStyle/>
        <a:p>
          <a:endParaRPr lang="ru-RU"/>
        </a:p>
      </dgm:t>
    </dgm:pt>
    <dgm:pt modelId="{F9A38163-F4E5-4B38-A0BA-A17C9BA466B3}">
      <dgm:prSet phldrT="[Текст]"/>
      <dgm:spPr/>
      <dgm:t>
        <a:bodyPr/>
        <a:lstStyle/>
        <a:p>
          <a:r>
            <a:rPr lang="ru-RU" dirty="0" smtClean="0"/>
            <a:t>ГИА</a:t>
          </a:r>
          <a:endParaRPr lang="ru-RU" dirty="0"/>
        </a:p>
      </dgm:t>
    </dgm:pt>
    <dgm:pt modelId="{C3A2731B-2E9D-4A54-921E-C8CED5C30AFE}" type="parTrans" cxnId="{649C55CD-00E9-4FFC-801B-39F0BAF2B1C4}">
      <dgm:prSet/>
      <dgm:spPr/>
      <dgm:t>
        <a:bodyPr/>
        <a:lstStyle/>
        <a:p>
          <a:endParaRPr lang="ru-RU"/>
        </a:p>
      </dgm:t>
    </dgm:pt>
    <dgm:pt modelId="{0B3F80B3-FDB8-4060-8015-65D1B5497F95}" type="sibTrans" cxnId="{649C55CD-00E9-4FFC-801B-39F0BAF2B1C4}">
      <dgm:prSet/>
      <dgm:spPr/>
      <dgm:t>
        <a:bodyPr/>
        <a:lstStyle/>
        <a:p>
          <a:endParaRPr lang="ru-RU"/>
        </a:p>
      </dgm:t>
    </dgm:pt>
    <dgm:pt modelId="{F126E356-D304-4290-B51D-0D167D7C752C}">
      <dgm:prSet phldrT="[Текст]"/>
      <dgm:spPr/>
      <dgm:t>
        <a:bodyPr/>
        <a:lstStyle/>
        <a:p>
          <a:r>
            <a:rPr lang="ru-RU" dirty="0" smtClean="0"/>
            <a:t>ВПР</a:t>
          </a:r>
          <a:endParaRPr lang="ru-RU" dirty="0"/>
        </a:p>
      </dgm:t>
    </dgm:pt>
    <dgm:pt modelId="{4792642B-3957-4BFB-82E1-3520F3CCEB30}" type="parTrans" cxnId="{BF7866AD-86B5-4034-8918-22F55D1BD8CF}">
      <dgm:prSet/>
      <dgm:spPr/>
      <dgm:t>
        <a:bodyPr/>
        <a:lstStyle/>
        <a:p>
          <a:endParaRPr lang="ru-RU"/>
        </a:p>
      </dgm:t>
    </dgm:pt>
    <dgm:pt modelId="{6CB49150-D13A-4D0F-A35D-DBF70005D6A3}" type="sibTrans" cxnId="{BF7866AD-86B5-4034-8918-22F55D1BD8CF}">
      <dgm:prSet/>
      <dgm:spPr/>
      <dgm:t>
        <a:bodyPr/>
        <a:lstStyle/>
        <a:p>
          <a:endParaRPr lang="ru-RU"/>
        </a:p>
      </dgm:t>
    </dgm:pt>
    <dgm:pt modelId="{E255A5A1-B55F-44D3-978E-2B0A7E3CDEC3}">
      <dgm:prSet phldrT="[Текст]" phldr="1"/>
      <dgm:spPr/>
      <dgm:t>
        <a:bodyPr/>
        <a:lstStyle/>
        <a:p>
          <a:endParaRPr lang="ru-RU"/>
        </a:p>
      </dgm:t>
    </dgm:pt>
    <dgm:pt modelId="{163F339F-5E35-4940-9CD0-C8DB91CBFF72}" type="parTrans" cxnId="{E5F6E802-D6AC-4A74-A850-742011EF7A54}">
      <dgm:prSet/>
      <dgm:spPr/>
      <dgm:t>
        <a:bodyPr/>
        <a:lstStyle/>
        <a:p>
          <a:endParaRPr lang="ru-RU"/>
        </a:p>
      </dgm:t>
    </dgm:pt>
    <dgm:pt modelId="{BB6FC5A0-BCCA-4633-99D1-D2633ED825FA}" type="sibTrans" cxnId="{E5F6E802-D6AC-4A74-A850-742011EF7A54}">
      <dgm:prSet/>
      <dgm:spPr/>
      <dgm:t>
        <a:bodyPr/>
        <a:lstStyle/>
        <a:p>
          <a:endParaRPr lang="ru-RU"/>
        </a:p>
      </dgm:t>
    </dgm:pt>
    <dgm:pt modelId="{90D768D1-A496-4EF2-9EB7-8590267DC7C4}">
      <dgm:prSet phldrT="[Текст]"/>
      <dgm:spPr/>
      <dgm:t>
        <a:bodyPr/>
        <a:lstStyle/>
        <a:p>
          <a:r>
            <a:rPr lang="ru-RU" dirty="0" smtClean="0"/>
            <a:t>НИКО</a:t>
          </a:r>
          <a:endParaRPr lang="ru-RU" dirty="0"/>
        </a:p>
      </dgm:t>
    </dgm:pt>
    <dgm:pt modelId="{591D8D0D-F848-4DD7-8A7E-873317739F93}" type="parTrans" cxnId="{5B20042B-499E-4BE8-8667-A0C1170EAA20}">
      <dgm:prSet/>
      <dgm:spPr/>
      <dgm:t>
        <a:bodyPr/>
        <a:lstStyle/>
        <a:p>
          <a:endParaRPr lang="ru-RU"/>
        </a:p>
      </dgm:t>
    </dgm:pt>
    <dgm:pt modelId="{EA145006-B637-4574-8809-476BE1989D76}" type="sibTrans" cxnId="{5B20042B-499E-4BE8-8667-A0C1170EAA20}">
      <dgm:prSet/>
      <dgm:spPr/>
      <dgm:t>
        <a:bodyPr/>
        <a:lstStyle/>
        <a:p>
          <a:endParaRPr lang="ru-RU"/>
        </a:p>
      </dgm:t>
    </dgm:pt>
    <dgm:pt modelId="{3ED775E0-8658-4F86-B71A-6ECBDDDE5314}">
      <dgm:prSet phldrT="[Текст]"/>
      <dgm:spPr/>
      <dgm:t>
        <a:bodyPr/>
        <a:lstStyle/>
        <a:p>
          <a:endParaRPr lang="ru-RU" dirty="0"/>
        </a:p>
      </dgm:t>
    </dgm:pt>
    <dgm:pt modelId="{D4AF63A6-4E8D-45C5-99A5-FC36C2130540}" type="parTrans" cxnId="{00671F57-9C2D-469A-BB18-C5AD3124B733}">
      <dgm:prSet/>
      <dgm:spPr/>
      <dgm:t>
        <a:bodyPr/>
        <a:lstStyle/>
        <a:p>
          <a:endParaRPr lang="ru-RU"/>
        </a:p>
      </dgm:t>
    </dgm:pt>
    <dgm:pt modelId="{E079582E-F67E-4444-BBBA-BF7DC7278C29}" type="sibTrans" cxnId="{00671F57-9C2D-469A-BB18-C5AD3124B733}">
      <dgm:prSet/>
      <dgm:spPr/>
      <dgm:t>
        <a:bodyPr/>
        <a:lstStyle/>
        <a:p>
          <a:endParaRPr lang="ru-RU"/>
        </a:p>
      </dgm:t>
    </dgm:pt>
    <dgm:pt modelId="{593A2C46-4F1B-45CA-AA52-F05800687102}">
      <dgm:prSet phldrT="[Текст]"/>
      <dgm:spPr/>
      <dgm:t>
        <a:bodyPr/>
        <a:lstStyle/>
        <a:p>
          <a:endParaRPr lang="ru-RU" dirty="0"/>
        </a:p>
      </dgm:t>
    </dgm:pt>
    <dgm:pt modelId="{7BFE5681-A985-4BDB-9DF0-65F8B4E67C95}" type="parTrans" cxnId="{BC356C2D-B791-43A8-8D88-66D78482C47D}">
      <dgm:prSet/>
      <dgm:spPr/>
      <dgm:t>
        <a:bodyPr/>
        <a:lstStyle/>
        <a:p>
          <a:endParaRPr lang="ru-RU"/>
        </a:p>
      </dgm:t>
    </dgm:pt>
    <dgm:pt modelId="{290DEFCC-8F2A-4D7E-B8D8-E467691CF203}" type="sibTrans" cxnId="{BC356C2D-B791-43A8-8D88-66D78482C47D}">
      <dgm:prSet/>
      <dgm:spPr/>
      <dgm:t>
        <a:bodyPr/>
        <a:lstStyle/>
        <a:p>
          <a:endParaRPr lang="ru-RU"/>
        </a:p>
      </dgm:t>
    </dgm:pt>
    <dgm:pt modelId="{35180A3C-5110-4936-8378-C183156B7C92}">
      <dgm:prSet phldrT="[Текст]" phldr="1"/>
      <dgm:spPr/>
      <dgm:t>
        <a:bodyPr/>
        <a:lstStyle/>
        <a:p>
          <a:endParaRPr lang="ru-RU" dirty="0"/>
        </a:p>
      </dgm:t>
    </dgm:pt>
    <dgm:pt modelId="{AEB16CAA-3930-492A-A7BD-002CC3FAAD2B}" type="sibTrans" cxnId="{1493085E-EB00-4799-A10A-E515CCE22D3E}">
      <dgm:prSet/>
      <dgm:spPr/>
      <dgm:t>
        <a:bodyPr/>
        <a:lstStyle/>
        <a:p>
          <a:endParaRPr lang="ru-RU"/>
        </a:p>
      </dgm:t>
    </dgm:pt>
    <dgm:pt modelId="{48C2BD44-2B83-4E12-827A-FA64C51B7466}" type="parTrans" cxnId="{1493085E-EB00-4799-A10A-E515CCE22D3E}">
      <dgm:prSet/>
      <dgm:spPr/>
      <dgm:t>
        <a:bodyPr/>
        <a:lstStyle/>
        <a:p>
          <a:endParaRPr lang="ru-RU"/>
        </a:p>
      </dgm:t>
    </dgm:pt>
    <dgm:pt modelId="{DEEA5342-CE0D-48BF-878C-F18189B9DF57}">
      <dgm:prSet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dirty="0" smtClean="0"/>
            <a:t>Региональные диагностические работы</a:t>
          </a:r>
        </a:p>
        <a:p>
          <a:pPr marL="228600" indent="0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dirty="0"/>
        </a:p>
      </dgm:t>
    </dgm:pt>
    <dgm:pt modelId="{CDF9E244-CF7D-45DD-930D-6CDF9A450EC8}" type="parTrans" cxnId="{1B491E3E-C89A-42D6-A911-DA2D2490EA39}">
      <dgm:prSet/>
      <dgm:spPr/>
      <dgm:t>
        <a:bodyPr/>
        <a:lstStyle/>
        <a:p>
          <a:endParaRPr lang="ru-RU"/>
        </a:p>
      </dgm:t>
    </dgm:pt>
    <dgm:pt modelId="{9C102762-BBBF-4060-B3A2-30E953EAB9BE}" type="sibTrans" cxnId="{1B491E3E-C89A-42D6-A911-DA2D2490EA39}">
      <dgm:prSet/>
      <dgm:spPr/>
      <dgm:t>
        <a:bodyPr/>
        <a:lstStyle/>
        <a:p>
          <a:endParaRPr lang="ru-RU"/>
        </a:p>
      </dgm:t>
    </dgm:pt>
    <dgm:pt modelId="{CB262CCE-07BA-43E9-9011-16FB41AACF6B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dirty="0" smtClean="0"/>
            <a:t>МЕЖДУНАРОДНЫЕ ИССЛЕДОВАНИЯ</a:t>
          </a:r>
        </a:p>
        <a:p>
          <a:pPr marL="228600" indent="0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dirty="0"/>
        </a:p>
      </dgm:t>
    </dgm:pt>
    <dgm:pt modelId="{6B7A2861-0A2E-4EC7-BBEB-F1009603D285}" type="sibTrans" cxnId="{40EA29B1-C522-4B7F-BDC8-45329FEFCE39}">
      <dgm:prSet/>
      <dgm:spPr/>
      <dgm:t>
        <a:bodyPr/>
        <a:lstStyle/>
        <a:p>
          <a:endParaRPr lang="ru-RU"/>
        </a:p>
      </dgm:t>
    </dgm:pt>
    <dgm:pt modelId="{B62D48A9-0FB9-44BF-9790-4208E1F918CB}" type="parTrans" cxnId="{40EA29B1-C522-4B7F-BDC8-45329FEFCE39}">
      <dgm:prSet/>
      <dgm:spPr/>
      <dgm:t>
        <a:bodyPr/>
        <a:lstStyle/>
        <a:p>
          <a:endParaRPr lang="ru-RU"/>
        </a:p>
      </dgm:t>
    </dgm:pt>
    <dgm:pt modelId="{B367F852-56DC-46B8-B480-D9B9D04C4B2D}" type="pres">
      <dgm:prSet presAssocID="{C08BDD48-BE86-461F-A665-B4A259934E96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239A0B9-FD33-44C2-8092-579BD1E0F634}" type="pres">
      <dgm:prSet presAssocID="{8DA9F5C3-76B2-4473-B861-758DE12A2FB3}" presName="composite" presStyleCnt="0"/>
      <dgm:spPr/>
    </dgm:pt>
    <dgm:pt modelId="{96DB4942-C7A8-450E-B637-8589C54E8377}" type="pres">
      <dgm:prSet presAssocID="{8DA9F5C3-76B2-4473-B861-758DE12A2FB3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94CA52-11AB-4C60-A74C-497DB261FB37}" type="pres">
      <dgm:prSet presAssocID="{8DA9F5C3-76B2-4473-B861-758DE12A2FB3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216BA9-03ED-406E-9652-F752DF232F01}" type="pres">
      <dgm:prSet presAssocID="{66F8081D-13D9-4A21-B299-73548E3A2C69}" presName="sp" presStyleCnt="0"/>
      <dgm:spPr/>
    </dgm:pt>
    <dgm:pt modelId="{39B3A152-58B7-4D4C-A26F-18ACA8C9FB49}" type="pres">
      <dgm:prSet presAssocID="{E255A5A1-B55F-44D3-978E-2B0A7E3CDEC3}" presName="composite" presStyleCnt="0"/>
      <dgm:spPr/>
    </dgm:pt>
    <dgm:pt modelId="{2107A645-6E38-4EF4-847A-39EF0E1AAEDD}" type="pres">
      <dgm:prSet presAssocID="{E255A5A1-B55F-44D3-978E-2B0A7E3CDEC3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5222BF-C020-435B-BBEB-6E961BE1AE2D}" type="pres">
      <dgm:prSet presAssocID="{E255A5A1-B55F-44D3-978E-2B0A7E3CDEC3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5D2EBD-ED39-467F-BD4F-63AEA5F60A94}" type="pres">
      <dgm:prSet presAssocID="{BB6FC5A0-BCCA-4633-99D1-D2633ED825FA}" presName="sp" presStyleCnt="0"/>
      <dgm:spPr/>
    </dgm:pt>
    <dgm:pt modelId="{EB8470A3-4A97-46D8-ADD8-C42D474E389A}" type="pres">
      <dgm:prSet presAssocID="{35180A3C-5110-4936-8378-C183156B7C92}" presName="composite" presStyleCnt="0"/>
      <dgm:spPr/>
    </dgm:pt>
    <dgm:pt modelId="{2466FBAB-05B9-4D83-9F54-DF6DB4B3504F}" type="pres">
      <dgm:prSet presAssocID="{35180A3C-5110-4936-8378-C183156B7C92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8B34CE-FDE8-496A-ACFE-31D869A3F456}" type="pres">
      <dgm:prSet presAssocID="{35180A3C-5110-4936-8378-C183156B7C92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A2EC1A-9D2A-4477-BA15-CC20AA2BC387}" type="pres">
      <dgm:prSet presAssocID="{AEB16CAA-3930-492A-A7BD-002CC3FAAD2B}" presName="sp" presStyleCnt="0"/>
      <dgm:spPr/>
    </dgm:pt>
    <dgm:pt modelId="{E5A38B44-3EE3-4CBD-9C26-80B3786E86B1}" type="pres">
      <dgm:prSet presAssocID="{593A2C46-4F1B-45CA-AA52-F05800687102}" presName="composite" presStyleCnt="0"/>
      <dgm:spPr/>
    </dgm:pt>
    <dgm:pt modelId="{35DC9CF6-A5DF-4E6B-8D89-55DD957B5D19}" type="pres">
      <dgm:prSet presAssocID="{593A2C46-4F1B-45CA-AA52-F05800687102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1F9DCE-0EB7-40B2-AC2A-22B046435542}" type="pres">
      <dgm:prSet presAssocID="{593A2C46-4F1B-45CA-AA52-F05800687102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AF64378-1FB2-4358-AEEF-BFB0E2FAC05B}" type="presOf" srcId="{CB262CCE-07BA-43E9-9011-16FB41AACF6B}" destId="{E08B34CE-FDE8-496A-ACFE-31D869A3F456}" srcOrd="0" destOrd="0" presId="urn:microsoft.com/office/officeart/2005/8/layout/chevron2"/>
    <dgm:cxn modelId="{9609D501-B5A1-462B-953E-57D8D33650BE}" type="presOf" srcId="{593A2C46-4F1B-45CA-AA52-F05800687102}" destId="{35DC9CF6-A5DF-4E6B-8D89-55DD957B5D19}" srcOrd="0" destOrd="0" presId="urn:microsoft.com/office/officeart/2005/8/layout/chevron2"/>
    <dgm:cxn modelId="{51581E90-BDA5-4796-8C0A-0CE1F8C9615D}" srcId="{C08BDD48-BE86-461F-A665-B4A259934E96}" destId="{8DA9F5C3-76B2-4473-B861-758DE12A2FB3}" srcOrd="0" destOrd="0" parTransId="{0262B6CD-1828-4900-B831-84365DFE991C}" sibTransId="{66F8081D-13D9-4A21-B299-73548E3A2C69}"/>
    <dgm:cxn modelId="{40EA29B1-C522-4B7F-BDC8-45329FEFCE39}" srcId="{35180A3C-5110-4936-8378-C183156B7C92}" destId="{CB262CCE-07BA-43E9-9011-16FB41AACF6B}" srcOrd="0" destOrd="0" parTransId="{B62D48A9-0FB9-44BF-9790-4208E1F918CB}" sibTransId="{6B7A2861-0A2E-4EC7-BBEB-F1009603D285}"/>
    <dgm:cxn modelId="{00671F57-9C2D-469A-BB18-C5AD3124B733}" srcId="{E255A5A1-B55F-44D3-978E-2B0A7E3CDEC3}" destId="{3ED775E0-8658-4F86-B71A-6ECBDDDE5314}" srcOrd="1" destOrd="0" parTransId="{D4AF63A6-4E8D-45C5-99A5-FC36C2130540}" sibTransId="{E079582E-F67E-4444-BBBA-BF7DC7278C29}"/>
    <dgm:cxn modelId="{921F8754-FD37-416F-9D35-B9BDB34C9A83}" type="presOf" srcId="{F126E356-D304-4290-B51D-0D167D7C752C}" destId="{5A94CA52-11AB-4C60-A74C-497DB261FB37}" srcOrd="0" destOrd="1" presId="urn:microsoft.com/office/officeart/2005/8/layout/chevron2"/>
    <dgm:cxn modelId="{53A1EBFB-E665-4952-AE03-DF4BE524EC0A}" type="presOf" srcId="{35180A3C-5110-4936-8378-C183156B7C92}" destId="{2466FBAB-05B9-4D83-9F54-DF6DB4B3504F}" srcOrd="0" destOrd="0" presId="urn:microsoft.com/office/officeart/2005/8/layout/chevron2"/>
    <dgm:cxn modelId="{07B8D746-45B4-4295-A3B8-B418AE77F681}" type="presOf" srcId="{90D768D1-A496-4EF2-9EB7-8590267DC7C4}" destId="{995222BF-C020-435B-BBEB-6E961BE1AE2D}" srcOrd="0" destOrd="0" presId="urn:microsoft.com/office/officeart/2005/8/layout/chevron2"/>
    <dgm:cxn modelId="{C6F31649-DAAE-41B8-B9E6-CE323EAA5133}" type="presOf" srcId="{F9A38163-F4E5-4B38-A0BA-A17C9BA466B3}" destId="{5A94CA52-11AB-4C60-A74C-497DB261FB37}" srcOrd="0" destOrd="0" presId="urn:microsoft.com/office/officeart/2005/8/layout/chevron2"/>
    <dgm:cxn modelId="{96313FF9-0346-478B-AA12-11794AC0735C}" type="presOf" srcId="{3ED775E0-8658-4F86-B71A-6ECBDDDE5314}" destId="{995222BF-C020-435B-BBEB-6E961BE1AE2D}" srcOrd="0" destOrd="1" presId="urn:microsoft.com/office/officeart/2005/8/layout/chevron2"/>
    <dgm:cxn modelId="{E5F6E802-D6AC-4A74-A850-742011EF7A54}" srcId="{C08BDD48-BE86-461F-A665-B4A259934E96}" destId="{E255A5A1-B55F-44D3-978E-2B0A7E3CDEC3}" srcOrd="1" destOrd="0" parTransId="{163F339F-5E35-4940-9CD0-C8DB91CBFF72}" sibTransId="{BB6FC5A0-BCCA-4633-99D1-D2633ED825FA}"/>
    <dgm:cxn modelId="{40052B57-9FF5-4AAB-8293-67BBDE0A33CE}" type="presOf" srcId="{8DA9F5C3-76B2-4473-B861-758DE12A2FB3}" destId="{96DB4942-C7A8-450E-B637-8589C54E8377}" srcOrd="0" destOrd="0" presId="urn:microsoft.com/office/officeart/2005/8/layout/chevron2"/>
    <dgm:cxn modelId="{BC2DA1FD-A8EF-4E03-BA76-1EAC065CF8ED}" type="presOf" srcId="{DEEA5342-CE0D-48BF-878C-F18189B9DF57}" destId="{A81F9DCE-0EB7-40B2-AC2A-22B046435542}" srcOrd="0" destOrd="0" presId="urn:microsoft.com/office/officeart/2005/8/layout/chevron2"/>
    <dgm:cxn modelId="{4EA730FC-6864-4A5D-A69A-86B868BE5C20}" type="presOf" srcId="{C08BDD48-BE86-461F-A665-B4A259934E96}" destId="{B367F852-56DC-46B8-B480-D9B9D04C4B2D}" srcOrd="0" destOrd="0" presId="urn:microsoft.com/office/officeart/2005/8/layout/chevron2"/>
    <dgm:cxn modelId="{649C55CD-00E9-4FFC-801B-39F0BAF2B1C4}" srcId="{8DA9F5C3-76B2-4473-B861-758DE12A2FB3}" destId="{F9A38163-F4E5-4B38-A0BA-A17C9BA466B3}" srcOrd="0" destOrd="0" parTransId="{C3A2731B-2E9D-4A54-921E-C8CED5C30AFE}" sibTransId="{0B3F80B3-FDB8-4060-8015-65D1B5497F95}"/>
    <dgm:cxn modelId="{1493085E-EB00-4799-A10A-E515CCE22D3E}" srcId="{C08BDD48-BE86-461F-A665-B4A259934E96}" destId="{35180A3C-5110-4936-8378-C183156B7C92}" srcOrd="2" destOrd="0" parTransId="{48C2BD44-2B83-4E12-827A-FA64C51B7466}" sibTransId="{AEB16CAA-3930-492A-A7BD-002CC3FAAD2B}"/>
    <dgm:cxn modelId="{A8F8F032-FA3F-4C4F-B7EE-95F6B6926431}" type="presOf" srcId="{E255A5A1-B55F-44D3-978E-2B0A7E3CDEC3}" destId="{2107A645-6E38-4EF4-847A-39EF0E1AAEDD}" srcOrd="0" destOrd="0" presId="urn:microsoft.com/office/officeart/2005/8/layout/chevron2"/>
    <dgm:cxn modelId="{1B491E3E-C89A-42D6-A911-DA2D2490EA39}" srcId="{593A2C46-4F1B-45CA-AA52-F05800687102}" destId="{DEEA5342-CE0D-48BF-878C-F18189B9DF57}" srcOrd="0" destOrd="0" parTransId="{CDF9E244-CF7D-45DD-930D-6CDF9A450EC8}" sibTransId="{9C102762-BBBF-4060-B3A2-30E953EAB9BE}"/>
    <dgm:cxn modelId="{5B20042B-499E-4BE8-8667-A0C1170EAA20}" srcId="{E255A5A1-B55F-44D3-978E-2B0A7E3CDEC3}" destId="{90D768D1-A496-4EF2-9EB7-8590267DC7C4}" srcOrd="0" destOrd="0" parTransId="{591D8D0D-F848-4DD7-8A7E-873317739F93}" sibTransId="{EA145006-B637-4574-8809-476BE1989D76}"/>
    <dgm:cxn modelId="{BF7866AD-86B5-4034-8918-22F55D1BD8CF}" srcId="{8DA9F5C3-76B2-4473-B861-758DE12A2FB3}" destId="{F126E356-D304-4290-B51D-0D167D7C752C}" srcOrd="1" destOrd="0" parTransId="{4792642B-3957-4BFB-82E1-3520F3CCEB30}" sibTransId="{6CB49150-D13A-4D0F-A35D-DBF70005D6A3}"/>
    <dgm:cxn modelId="{BC356C2D-B791-43A8-8D88-66D78482C47D}" srcId="{C08BDD48-BE86-461F-A665-B4A259934E96}" destId="{593A2C46-4F1B-45CA-AA52-F05800687102}" srcOrd="3" destOrd="0" parTransId="{7BFE5681-A985-4BDB-9DF0-65F8B4E67C95}" sibTransId="{290DEFCC-8F2A-4D7E-B8D8-E467691CF203}"/>
    <dgm:cxn modelId="{787DD4B4-235E-4CD7-8D51-AA769BE0E4C7}" type="presParOf" srcId="{B367F852-56DC-46B8-B480-D9B9D04C4B2D}" destId="{E239A0B9-FD33-44C2-8092-579BD1E0F634}" srcOrd="0" destOrd="0" presId="urn:microsoft.com/office/officeart/2005/8/layout/chevron2"/>
    <dgm:cxn modelId="{39F4C455-F11A-46DD-9AA0-1620E53F8D63}" type="presParOf" srcId="{E239A0B9-FD33-44C2-8092-579BD1E0F634}" destId="{96DB4942-C7A8-450E-B637-8589C54E8377}" srcOrd="0" destOrd="0" presId="urn:microsoft.com/office/officeart/2005/8/layout/chevron2"/>
    <dgm:cxn modelId="{75097694-61F7-4CDD-B64E-D5F7D7FD76E5}" type="presParOf" srcId="{E239A0B9-FD33-44C2-8092-579BD1E0F634}" destId="{5A94CA52-11AB-4C60-A74C-497DB261FB37}" srcOrd="1" destOrd="0" presId="urn:microsoft.com/office/officeart/2005/8/layout/chevron2"/>
    <dgm:cxn modelId="{DF293EB0-B9A1-448E-89CF-85B417CFA0A4}" type="presParOf" srcId="{B367F852-56DC-46B8-B480-D9B9D04C4B2D}" destId="{84216BA9-03ED-406E-9652-F752DF232F01}" srcOrd="1" destOrd="0" presId="urn:microsoft.com/office/officeart/2005/8/layout/chevron2"/>
    <dgm:cxn modelId="{9BFCF687-A90D-4055-8ADB-FD6617A5F291}" type="presParOf" srcId="{B367F852-56DC-46B8-B480-D9B9D04C4B2D}" destId="{39B3A152-58B7-4D4C-A26F-18ACA8C9FB49}" srcOrd="2" destOrd="0" presId="urn:microsoft.com/office/officeart/2005/8/layout/chevron2"/>
    <dgm:cxn modelId="{11EABACA-28D8-4590-A9BE-2D88AD2EAE7E}" type="presParOf" srcId="{39B3A152-58B7-4D4C-A26F-18ACA8C9FB49}" destId="{2107A645-6E38-4EF4-847A-39EF0E1AAEDD}" srcOrd="0" destOrd="0" presId="urn:microsoft.com/office/officeart/2005/8/layout/chevron2"/>
    <dgm:cxn modelId="{BE6A3142-960E-4467-8FE3-A1A99C87B608}" type="presParOf" srcId="{39B3A152-58B7-4D4C-A26F-18ACA8C9FB49}" destId="{995222BF-C020-435B-BBEB-6E961BE1AE2D}" srcOrd="1" destOrd="0" presId="urn:microsoft.com/office/officeart/2005/8/layout/chevron2"/>
    <dgm:cxn modelId="{086A068A-9A9B-4CCA-9146-AFD140579013}" type="presParOf" srcId="{B367F852-56DC-46B8-B480-D9B9D04C4B2D}" destId="{E15D2EBD-ED39-467F-BD4F-63AEA5F60A94}" srcOrd="3" destOrd="0" presId="urn:microsoft.com/office/officeart/2005/8/layout/chevron2"/>
    <dgm:cxn modelId="{4656B299-15AA-4462-8559-1AE465A95C1F}" type="presParOf" srcId="{B367F852-56DC-46B8-B480-D9B9D04C4B2D}" destId="{EB8470A3-4A97-46D8-ADD8-C42D474E389A}" srcOrd="4" destOrd="0" presId="urn:microsoft.com/office/officeart/2005/8/layout/chevron2"/>
    <dgm:cxn modelId="{0C108D0E-876E-4B02-AAB8-819076922D2D}" type="presParOf" srcId="{EB8470A3-4A97-46D8-ADD8-C42D474E389A}" destId="{2466FBAB-05B9-4D83-9F54-DF6DB4B3504F}" srcOrd="0" destOrd="0" presId="urn:microsoft.com/office/officeart/2005/8/layout/chevron2"/>
    <dgm:cxn modelId="{952D00F9-C113-437D-9EE8-AD6B7C85F770}" type="presParOf" srcId="{EB8470A3-4A97-46D8-ADD8-C42D474E389A}" destId="{E08B34CE-FDE8-496A-ACFE-31D869A3F456}" srcOrd="1" destOrd="0" presId="urn:microsoft.com/office/officeart/2005/8/layout/chevron2"/>
    <dgm:cxn modelId="{7E7D4DD7-5626-4DDC-B7D2-8E4D6ED5D7DC}" type="presParOf" srcId="{B367F852-56DC-46B8-B480-D9B9D04C4B2D}" destId="{B2A2EC1A-9D2A-4477-BA15-CC20AA2BC387}" srcOrd="5" destOrd="0" presId="urn:microsoft.com/office/officeart/2005/8/layout/chevron2"/>
    <dgm:cxn modelId="{979B53B5-2224-4F67-B421-16A9FBDD9BFA}" type="presParOf" srcId="{B367F852-56DC-46B8-B480-D9B9D04C4B2D}" destId="{E5A38B44-3EE3-4CBD-9C26-80B3786E86B1}" srcOrd="6" destOrd="0" presId="urn:microsoft.com/office/officeart/2005/8/layout/chevron2"/>
    <dgm:cxn modelId="{9765E1CB-B2C3-4107-99BF-A486D29C49E5}" type="presParOf" srcId="{E5A38B44-3EE3-4CBD-9C26-80B3786E86B1}" destId="{35DC9CF6-A5DF-4E6B-8D89-55DD957B5D19}" srcOrd="0" destOrd="0" presId="urn:microsoft.com/office/officeart/2005/8/layout/chevron2"/>
    <dgm:cxn modelId="{BEE94774-395F-4915-963C-CCCDDF53A1FF}" type="presParOf" srcId="{E5A38B44-3EE3-4CBD-9C26-80B3786E86B1}" destId="{A81F9DCE-0EB7-40B2-AC2A-22B04643554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D6815EE-3F19-414E-9F82-A5EEFFD332C6}" type="doc">
      <dgm:prSet loTypeId="urn:microsoft.com/office/officeart/2005/8/layout/matrix3" loCatId="matrix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EDA15AD-9CD7-46B9-9A77-CD98B952DBF0}">
      <dgm:prSet phldrT="[Текст]"/>
      <dgm:spPr/>
      <dgm:t>
        <a:bodyPr/>
        <a:lstStyle/>
        <a:p>
          <a:r>
            <a:rPr lang="ru-RU" dirty="0" smtClean="0"/>
            <a:t>Оценка образовательных результатов</a:t>
          </a:r>
          <a:endParaRPr lang="ru-RU" dirty="0"/>
        </a:p>
      </dgm:t>
    </dgm:pt>
    <dgm:pt modelId="{B8EAA036-1F24-4276-B6C7-8F06E72D8187}" type="parTrans" cxnId="{D590B4D3-2DAD-4F79-BEFE-4DE35E4161C3}">
      <dgm:prSet/>
      <dgm:spPr/>
      <dgm:t>
        <a:bodyPr/>
        <a:lstStyle/>
        <a:p>
          <a:endParaRPr lang="ru-RU"/>
        </a:p>
      </dgm:t>
    </dgm:pt>
    <dgm:pt modelId="{F8E085C8-A598-4FB3-8D12-42F7D54FA8BE}" type="sibTrans" cxnId="{D590B4D3-2DAD-4F79-BEFE-4DE35E4161C3}">
      <dgm:prSet/>
      <dgm:spPr/>
      <dgm:t>
        <a:bodyPr/>
        <a:lstStyle/>
        <a:p>
          <a:endParaRPr lang="ru-RU"/>
        </a:p>
      </dgm:t>
    </dgm:pt>
    <dgm:pt modelId="{C3A56F8B-3D62-4C60-9771-8CDD6D98CCD5}">
      <dgm:prSet phldrT="[Текст]"/>
      <dgm:spPr/>
      <dgm:t>
        <a:bodyPr/>
        <a:lstStyle/>
        <a:p>
          <a:r>
            <a:rPr lang="ru-RU" dirty="0" smtClean="0"/>
            <a:t>Выявление проблемных зон</a:t>
          </a:r>
          <a:endParaRPr lang="ru-RU" dirty="0"/>
        </a:p>
      </dgm:t>
    </dgm:pt>
    <dgm:pt modelId="{FCA852DC-C945-4DDB-8BD1-99E7D7C8972B}" type="parTrans" cxnId="{83175A60-8CAC-49C5-97D8-2708275BB1E9}">
      <dgm:prSet/>
      <dgm:spPr/>
      <dgm:t>
        <a:bodyPr/>
        <a:lstStyle/>
        <a:p>
          <a:endParaRPr lang="ru-RU"/>
        </a:p>
      </dgm:t>
    </dgm:pt>
    <dgm:pt modelId="{5DCED5A2-0BF4-4F11-B48C-CFE7716BCB4D}" type="sibTrans" cxnId="{83175A60-8CAC-49C5-97D8-2708275BB1E9}">
      <dgm:prSet/>
      <dgm:spPr/>
      <dgm:t>
        <a:bodyPr/>
        <a:lstStyle/>
        <a:p>
          <a:endParaRPr lang="ru-RU"/>
        </a:p>
      </dgm:t>
    </dgm:pt>
    <dgm:pt modelId="{86171AA3-DAF5-40EF-B346-E7E05B9D97D5}">
      <dgm:prSet phldrT="[Текст]"/>
      <dgm:spPr/>
      <dgm:t>
        <a:bodyPr/>
        <a:lstStyle/>
        <a:p>
          <a:r>
            <a:rPr lang="ru-RU" dirty="0" smtClean="0"/>
            <a:t>Принятие управленческих решений</a:t>
          </a:r>
          <a:endParaRPr lang="ru-RU" dirty="0"/>
        </a:p>
      </dgm:t>
    </dgm:pt>
    <dgm:pt modelId="{BCC280D5-3C8C-4EBE-BFDF-F93CBFDA79B6}" type="parTrans" cxnId="{4A52464E-3B0F-4BEF-B67C-2CCEF000ACEA}">
      <dgm:prSet/>
      <dgm:spPr/>
      <dgm:t>
        <a:bodyPr/>
        <a:lstStyle/>
        <a:p>
          <a:endParaRPr lang="ru-RU"/>
        </a:p>
      </dgm:t>
    </dgm:pt>
    <dgm:pt modelId="{FAA60580-93CF-48FC-A53F-13831D1F8D2B}" type="sibTrans" cxnId="{4A52464E-3B0F-4BEF-B67C-2CCEF000ACEA}">
      <dgm:prSet/>
      <dgm:spPr/>
      <dgm:t>
        <a:bodyPr/>
        <a:lstStyle/>
        <a:p>
          <a:endParaRPr lang="ru-RU"/>
        </a:p>
      </dgm:t>
    </dgm:pt>
    <dgm:pt modelId="{39C74358-5D81-4E56-B689-2F85A096770E}">
      <dgm:prSet phldrT="[Текст]"/>
      <dgm:spPr/>
      <dgm:t>
        <a:bodyPr/>
        <a:lstStyle/>
        <a:p>
          <a:r>
            <a:rPr lang="ru-RU" dirty="0" smtClean="0"/>
            <a:t>Планирование методической работы</a:t>
          </a:r>
          <a:endParaRPr lang="ru-RU" dirty="0"/>
        </a:p>
      </dgm:t>
    </dgm:pt>
    <dgm:pt modelId="{F60D9176-8F4B-4BDC-95BE-8A45A955856D}" type="parTrans" cxnId="{0A47C6C1-A95B-48E2-8F02-717BA5AEE1AA}">
      <dgm:prSet/>
      <dgm:spPr/>
      <dgm:t>
        <a:bodyPr/>
        <a:lstStyle/>
        <a:p>
          <a:endParaRPr lang="ru-RU"/>
        </a:p>
      </dgm:t>
    </dgm:pt>
    <dgm:pt modelId="{3054DC2E-1322-4B8D-8B13-3CC33C51D1CB}" type="sibTrans" cxnId="{0A47C6C1-A95B-48E2-8F02-717BA5AEE1AA}">
      <dgm:prSet/>
      <dgm:spPr/>
      <dgm:t>
        <a:bodyPr/>
        <a:lstStyle/>
        <a:p>
          <a:endParaRPr lang="ru-RU"/>
        </a:p>
      </dgm:t>
    </dgm:pt>
    <dgm:pt modelId="{038865E8-7FAC-41EF-B00D-6526FC1F6B3D}" type="pres">
      <dgm:prSet presAssocID="{5D6815EE-3F19-414E-9F82-A5EEFFD332C6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02E62D4-3A8C-4843-9ABD-F3EC4011A450}" type="pres">
      <dgm:prSet presAssocID="{5D6815EE-3F19-414E-9F82-A5EEFFD332C6}" presName="diamond" presStyleLbl="bgShp" presStyleIdx="0" presStyleCnt="1"/>
      <dgm:spPr/>
    </dgm:pt>
    <dgm:pt modelId="{9D4C9299-EC37-4EED-9EDA-3035B1BA8C53}" type="pres">
      <dgm:prSet presAssocID="{5D6815EE-3F19-414E-9F82-A5EEFFD332C6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8C9130-E2ED-4F3F-AC5F-950FB7C1DA00}" type="pres">
      <dgm:prSet presAssocID="{5D6815EE-3F19-414E-9F82-A5EEFFD332C6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840F25-69A0-437B-816D-0C731FA0C1D7}" type="pres">
      <dgm:prSet presAssocID="{5D6815EE-3F19-414E-9F82-A5EEFFD332C6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63736A-069F-4EE0-8FC4-7D03C48CEA15}" type="pres">
      <dgm:prSet presAssocID="{5D6815EE-3F19-414E-9F82-A5EEFFD332C6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448B89F-BF6E-441E-BCDB-323F444B6E3B}" type="presOf" srcId="{39C74358-5D81-4E56-B689-2F85A096770E}" destId="{4D63736A-069F-4EE0-8FC4-7D03C48CEA15}" srcOrd="0" destOrd="0" presId="urn:microsoft.com/office/officeart/2005/8/layout/matrix3"/>
    <dgm:cxn modelId="{4A18BBA6-0C5F-423E-B39C-FA13EC81BD45}" type="presOf" srcId="{86171AA3-DAF5-40EF-B346-E7E05B9D97D5}" destId="{79840F25-69A0-437B-816D-0C731FA0C1D7}" srcOrd="0" destOrd="0" presId="urn:microsoft.com/office/officeart/2005/8/layout/matrix3"/>
    <dgm:cxn modelId="{D590B4D3-2DAD-4F79-BEFE-4DE35E4161C3}" srcId="{5D6815EE-3F19-414E-9F82-A5EEFFD332C6}" destId="{DEDA15AD-9CD7-46B9-9A77-CD98B952DBF0}" srcOrd="0" destOrd="0" parTransId="{B8EAA036-1F24-4276-B6C7-8F06E72D8187}" sibTransId="{F8E085C8-A598-4FB3-8D12-42F7D54FA8BE}"/>
    <dgm:cxn modelId="{4A52464E-3B0F-4BEF-B67C-2CCEF000ACEA}" srcId="{5D6815EE-3F19-414E-9F82-A5EEFFD332C6}" destId="{86171AA3-DAF5-40EF-B346-E7E05B9D97D5}" srcOrd="2" destOrd="0" parTransId="{BCC280D5-3C8C-4EBE-BFDF-F93CBFDA79B6}" sibTransId="{FAA60580-93CF-48FC-A53F-13831D1F8D2B}"/>
    <dgm:cxn modelId="{0826E3B6-724B-4C59-87E8-6B75C6AB94F2}" type="presOf" srcId="{DEDA15AD-9CD7-46B9-9A77-CD98B952DBF0}" destId="{9D4C9299-EC37-4EED-9EDA-3035B1BA8C53}" srcOrd="0" destOrd="0" presId="urn:microsoft.com/office/officeart/2005/8/layout/matrix3"/>
    <dgm:cxn modelId="{0A47C6C1-A95B-48E2-8F02-717BA5AEE1AA}" srcId="{5D6815EE-3F19-414E-9F82-A5EEFFD332C6}" destId="{39C74358-5D81-4E56-B689-2F85A096770E}" srcOrd="3" destOrd="0" parTransId="{F60D9176-8F4B-4BDC-95BE-8A45A955856D}" sibTransId="{3054DC2E-1322-4B8D-8B13-3CC33C51D1CB}"/>
    <dgm:cxn modelId="{72E7A875-E894-483E-938C-BDAF964B2FB2}" type="presOf" srcId="{5D6815EE-3F19-414E-9F82-A5EEFFD332C6}" destId="{038865E8-7FAC-41EF-B00D-6526FC1F6B3D}" srcOrd="0" destOrd="0" presId="urn:microsoft.com/office/officeart/2005/8/layout/matrix3"/>
    <dgm:cxn modelId="{3A91D584-5023-4EE6-ABF4-6B78DD60064F}" type="presOf" srcId="{C3A56F8B-3D62-4C60-9771-8CDD6D98CCD5}" destId="{848C9130-E2ED-4F3F-AC5F-950FB7C1DA00}" srcOrd="0" destOrd="0" presId="urn:microsoft.com/office/officeart/2005/8/layout/matrix3"/>
    <dgm:cxn modelId="{83175A60-8CAC-49C5-97D8-2708275BB1E9}" srcId="{5D6815EE-3F19-414E-9F82-A5EEFFD332C6}" destId="{C3A56F8B-3D62-4C60-9771-8CDD6D98CCD5}" srcOrd="1" destOrd="0" parTransId="{FCA852DC-C945-4DDB-8BD1-99E7D7C8972B}" sibTransId="{5DCED5A2-0BF4-4F11-B48C-CFE7716BCB4D}"/>
    <dgm:cxn modelId="{E7D52612-94A5-4A40-A331-7D67897DF22C}" type="presParOf" srcId="{038865E8-7FAC-41EF-B00D-6526FC1F6B3D}" destId="{B02E62D4-3A8C-4843-9ABD-F3EC4011A450}" srcOrd="0" destOrd="0" presId="urn:microsoft.com/office/officeart/2005/8/layout/matrix3"/>
    <dgm:cxn modelId="{C67EA04C-15DC-4FDA-85BD-0204AEA6C401}" type="presParOf" srcId="{038865E8-7FAC-41EF-B00D-6526FC1F6B3D}" destId="{9D4C9299-EC37-4EED-9EDA-3035B1BA8C53}" srcOrd="1" destOrd="0" presId="urn:microsoft.com/office/officeart/2005/8/layout/matrix3"/>
    <dgm:cxn modelId="{E24D6016-EB7A-4ADB-9037-29ED9AB898CF}" type="presParOf" srcId="{038865E8-7FAC-41EF-B00D-6526FC1F6B3D}" destId="{848C9130-E2ED-4F3F-AC5F-950FB7C1DA00}" srcOrd="2" destOrd="0" presId="urn:microsoft.com/office/officeart/2005/8/layout/matrix3"/>
    <dgm:cxn modelId="{F69B6D7F-D32E-463E-A64D-5D887571F0B5}" type="presParOf" srcId="{038865E8-7FAC-41EF-B00D-6526FC1F6B3D}" destId="{79840F25-69A0-437B-816D-0C731FA0C1D7}" srcOrd="3" destOrd="0" presId="urn:microsoft.com/office/officeart/2005/8/layout/matrix3"/>
    <dgm:cxn modelId="{AF4FECB0-5A86-4690-9192-25C622D110B1}" type="presParOf" srcId="{038865E8-7FAC-41EF-B00D-6526FC1F6B3D}" destId="{4D63736A-069F-4EE0-8FC4-7D03C48CEA15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D5D3B8B-6B42-46BB-97DF-6169723F0C54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0C6D7C64-5598-45EE-8006-4D6BC67426AC}">
      <dgm:prSet phldrT="[Текст]"/>
      <dgm:spPr/>
      <dgm:t>
        <a:bodyPr/>
        <a:lstStyle/>
        <a:p>
          <a:r>
            <a:rPr lang="ru-RU" dirty="0" smtClean="0"/>
            <a:t>КОМПЛЕКСНЫЙ АНАЛИЗ РЕЗУЛЬТАТОВ</a:t>
          </a:r>
          <a:endParaRPr lang="ru-RU" dirty="0"/>
        </a:p>
      </dgm:t>
    </dgm:pt>
    <dgm:pt modelId="{716CDC3A-35D9-48C0-BC05-B6E7C72E7CF2}" type="parTrans" cxnId="{DD0B894A-302F-4363-827D-13C5222B6DCF}">
      <dgm:prSet/>
      <dgm:spPr/>
      <dgm:t>
        <a:bodyPr/>
        <a:lstStyle/>
        <a:p>
          <a:endParaRPr lang="ru-RU"/>
        </a:p>
      </dgm:t>
    </dgm:pt>
    <dgm:pt modelId="{3B2CEE60-B11A-4187-9B3E-FEB163EF9EDC}" type="sibTrans" cxnId="{DD0B894A-302F-4363-827D-13C5222B6DCF}">
      <dgm:prSet/>
      <dgm:spPr/>
      <dgm:t>
        <a:bodyPr/>
        <a:lstStyle/>
        <a:p>
          <a:endParaRPr lang="ru-RU"/>
        </a:p>
      </dgm:t>
    </dgm:pt>
    <dgm:pt modelId="{9A0A55C8-7A64-45E4-B027-564D38834142}">
      <dgm:prSet phldrT="[Текст]"/>
      <dgm:spPr/>
      <dgm:t>
        <a:bodyPr/>
        <a:lstStyle/>
        <a:p>
          <a:r>
            <a:rPr lang="ru-RU" dirty="0" smtClean="0"/>
            <a:t>СРАВНЕНИЕ ПО ПРЕДМЕТАМ</a:t>
          </a:r>
          <a:endParaRPr lang="ru-RU" dirty="0"/>
        </a:p>
      </dgm:t>
    </dgm:pt>
    <dgm:pt modelId="{0B289C66-266A-449D-BD5F-55E81797CD54}" type="parTrans" cxnId="{1DDA9E52-0C83-46EC-9779-38AD5B31AC3D}">
      <dgm:prSet/>
      <dgm:spPr/>
      <dgm:t>
        <a:bodyPr/>
        <a:lstStyle/>
        <a:p>
          <a:endParaRPr lang="ru-RU"/>
        </a:p>
      </dgm:t>
    </dgm:pt>
    <dgm:pt modelId="{A9F8D8A5-22DF-42DF-BB0E-E3D2E017084D}" type="sibTrans" cxnId="{1DDA9E52-0C83-46EC-9779-38AD5B31AC3D}">
      <dgm:prSet/>
      <dgm:spPr/>
      <dgm:t>
        <a:bodyPr/>
        <a:lstStyle/>
        <a:p>
          <a:endParaRPr lang="ru-RU"/>
        </a:p>
      </dgm:t>
    </dgm:pt>
    <dgm:pt modelId="{2DA0A2F8-9A62-43B6-A01E-0976310C4469}">
      <dgm:prSet phldrT="[Текст]"/>
      <dgm:spPr/>
      <dgm:t>
        <a:bodyPr/>
        <a:lstStyle/>
        <a:p>
          <a:r>
            <a:rPr lang="ru-RU" dirty="0" smtClean="0"/>
            <a:t>ВЫЯВЛЕНИЕ ДИНАМИКИ</a:t>
          </a:r>
          <a:endParaRPr lang="ru-RU" dirty="0"/>
        </a:p>
      </dgm:t>
    </dgm:pt>
    <dgm:pt modelId="{638837CA-DCD3-4489-AFCC-262A3C11D2B8}" type="parTrans" cxnId="{4F16C4FF-2A43-4080-B18A-60F358BF0D4F}">
      <dgm:prSet/>
      <dgm:spPr/>
      <dgm:t>
        <a:bodyPr/>
        <a:lstStyle/>
        <a:p>
          <a:endParaRPr lang="ru-RU"/>
        </a:p>
      </dgm:t>
    </dgm:pt>
    <dgm:pt modelId="{B30DE4E5-559B-4C9A-AC8C-0B1011912FCB}" type="sibTrans" cxnId="{4F16C4FF-2A43-4080-B18A-60F358BF0D4F}">
      <dgm:prSet/>
      <dgm:spPr/>
      <dgm:t>
        <a:bodyPr/>
        <a:lstStyle/>
        <a:p>
          <a:endParaRPr lang="ru-RU"/>
        </a:p>
      </dgm:t>
    </dgm:pt>
    <dgm:pt modelId="{EF09A5C3-F85D-410F-A7DD-1E4856B3CA04}">
      <dgm:prSet/>
      <dgm:spPr/>
      <dgm:t>
        <a:bodyPr/>
        <a:lstStyle/>
        <a:p>
          <a:r>
            <a:rPr lang="ru-RU" dirty="0" smtClean="0"/>
            <a:t>ИДЕНТИФИКАЦИЯ ПРОФЕССИОНАЛЬНЫХ ДЕФИЦИТОВ</a:t>
          </a:r>
          <a:endParaRPr lang="ru-RU" dirty="0"/>
        </a:p>
      </dgm:t>
    </dgm:pt>
    <dgm:pt modelId="{45C50776-D854-42ED-9C33-C974E0C5AAC3}" type="parTrans" cxnId="{FAF7168E-8610-48D0-951C-1B5CD8FAE216}">
      <dgm:prSet/>
      <dgm:spPr/>
    </dgm:pt>
    <dgm:pt modelId="{19FD4460-ED65-41D7-9A74-AC6503655814}" type="sibTrans" cxnId="{FAF7168E-8610-48D0-951C-1B5CD8FAE216}">
      <dgm:prSet/>
      <dgm:spPr/>
    </dgm:pt>
    <dgm:pt modelId="{E7EEDF9D-D5CF-43F7-993B-9D8935B41ED4}" type="pres">
      <dgm:prSet presAssocID="{0D5D3B8B-6B42-46BB-97DF-6169723F0C54}" presName="linearFlow" presStyleCnt="0">
        <dgm:presLayoutVars>
          <dgm:resizeHandles val="exact"/>
        </dgm:presLayoutVars>
      </dgm:prSet>
      <dgm:spPr/>
    </dgm:pt>
    <dgm:pt modelId="{50B5F632-39D9-4AF2-988B-1EEBB9697FAE}" type="pres">
      <dgm:prSet presAssocID="{0C6D7C64-5598-45EE-8006-4D6BC67426AC}" presName="node" presStyleLbl="node1" presStyleIdx="0" presStyleCnt="4" custScaleX="322560" custScaleY="1179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2A8272-2502-425E-8F60-F432C3DD9288}" type="pres">
      <dgm:prSet presAssocID="{3B2CEE60-B11A-4187-9B3E-FEB163EF9EDC}" presName="sibTrans" presStyleLbl="sibTrans2D1" presStyleIdx="0" presStyleCnt="3"/>
      <dgm:spPr/>
      <dgm:t>
        <a:bodyPr/>
        <a:lstStyle/>
        <a:p>
          <a:endParaRPr lang="ru-RU"/>
        </a:p>
      </dgm:t>
    </dgm:pt>
    <dgm:pt modelId="{644E8E93-0093-4D41-8EB6-E3293495C663}" type="pres">
      <dgm:prSet presAssocID="{3B2CEE60-B11A-4187-9B3E-FEB163EF9EDC}" presName="connectorText" presStyleLbl="sibTrans2D1" presStyleIdx="0" presStyleCnt="3"/>
      <dgm:spPr/>
      <dgm:t>
        <a:bodyPr/>
        <a:lstStyle/>
        <a:p>
          <a:endParaRPr lang="ru-RU"/>
        </a:p>
      </dgm:t>
    </dgm:pt>
    <dgm:pt modelId="{FAEBDABA-2FAB-401D-9AFA-ECC3EC6CE69E}" type="pres">
      <dgm:prSet presAssocID="{9A0A55C8-7A64-45E4-B027-564D38834142}" presName="node" presStyleLbl="node1" presStyleIdx="1" presStyleCnt="4" custScaleX="325500" custScaleY="90680" custLinFactNeighborX="-1131" custLinFactNeighborY="-1166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F15C2F-5F82-44AE-A837-0FCC421CC200}" type="pres">
      <dgm:prSet presAssocID="{A9F8D8A5-22DF-42DF-BB0E-E3D2E017084D}" presName="sibTrans" presStyleLbl="sibTrans2D1" presStyleIdx="1" presStyleCnt="3"/>
      <dgm:spPr/>
      <dgm:t>
        <a:bodyPr/>
        <a:lstStyle/>
        <a:p>
          <a:endParaRPr lang="ru-RU"/>
        </a:p>
      </dgm:t>
    </dgm:pt>
    <dgm:pt modelId="{422919C1-EA44-4760-9205-AE4EEB246CCE}" type="pres">
      <dgm:prSet presAssocID="{A9F8D8A5-22DF-42DF-BB0E-E3D2E017084D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621FB784-1F3C-4C1A-8643-C7F0CFC41D8E}" type="pres">
      <dgm:prSet presAssocID="{2DA0A2F8-9A62-43B6-A01E-0976310C4469}" presName="node" presStyleLbl="node1" presStyleIdx="2" presStyleCnt="4" custAng="0" custScaleX="325500" custScaleY="103250" custLinFactNeighborX="1694" custLinFactNeighborY="-33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7D0299-4784-490C-BD91-D7781C12E033}" type="pres">
      <dgm:prSet presAssocID="{B30DE4E5-559B-4C9A-AC8C-0B1011912FCB}" presName="sibTrans" presStyleLbl="sibTrans2D1" presStyleIdx="2" presStyleCnt="3"/>
      <dgm:spPr/>
      <dgm:t>
        <a:bodyPr/>
        <a:lstStyle/>
        <a:p>
          <a:endParaRPr lang="ru-RU"/>
        </a:p>
      </dgm:t>
    </dgm:pt>
    <dgm:pt modelId="{790AC153-132A-4B8E-A4BE-BB7FD9DE33CC}" type="pres">
      <dgm:prSet presAssocID="{B30DE4E5-559B-4C9A-AC8C-0B1011912FCB}" presName="connectorText" presStyleLbl="sibTrans2D1" presStyleIdx="2" presStyleCnt="3"/>
      <dgm:spPr/>
      <dgm:t>
        <a:bodyPr/>
        <a:lstStyle/>
        <a:p>
          <a:endParaRPr lang="ru-RU"/>
        </a:p>
      </dgm:t>
    </dgm:pt>
    <dgm:pt modelId="{8B077037-9F79-4145-AC9F-2A54BEB81A63}" type="pres">
      <dgm:prSet presAssocID="{EF09A5C3-F85D-410F-A7DD-1E4856B3CA04}" presName="node" presStyleLbl="node1" presStyleIdx="3" presStyleCnt="4" custScaleX="3221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16F0FB5-42ED-4773-AC0D-5E4AC16610B6}" type="presOf" srcId="{2DA0A2F8-9A62-43B6-A01E-0976310C4469}" destId="{621FB784-1F3C-4C1A-8643-C7F0CFC41D8E}" srcOrd="0" destOrd="0" presId="urn:microsoft.com/office/officeart/2005/8/layout/process2"/>
    <dgm:cxn modelId="{5C195A85-5178-40BA-937C-774130E5D9F7}" type="presOf" srcId="{0D5D3B8B-6B42-46BB-97DF-6169723F0C54}" destId="{E7EEDF9D-D5CF-43F7-993B-9D8935B41ED4}" srcOrd="0" destOrd="0" presId="urn:microsoft.com/office/officeart/2005/8/layout/process2"/>
    <dgm:cxn modelId="{C204865A-104F-44A0-A02E-5015D1DCABED}" type="presOf" srcId="{B30DE4E5-559B-4C9A-AC8C-0B1011912FCB}" destId="{790AC153-132A-4B8E-A4BE-BB7FD9DE33CC}" srcOrd="1" destOrd="0" presId="urn:microsoft.com/office/officeart/2005/8/layout/process2"/>
    <dgm:cxn modelId="{4F16C4FF-2A43-4080-B18A-60F358BF0D4F}" srcId="{0D5D3B8B-6B42-46BB-97DF-6169723F0C54}" destId="{2DA0A2F8-9A62-43B6-A01E-0976310C4469}" srcOrd="2" destOrd="0" parTransId="{638837CA-DCD3-4489-AFCC-262A3C11D2B8}" sibTransId="{B30DE4E5-559B-4C9A-AC8C-0B1011912FCB}"/>
    <dgm:cxn modelId="{9C0B25D2-6CCC-43CD-9743-373AEAF414A4}" type="presOf" srcId="{3B2CEE60-B11A-4187-9B3E-FEB163EF9EDC}" destId="{172A8272-2502-425E-8F60-F432C3DD9288}" srcOrd="0" destOrd="0" presId="urn:microsoft.com/office/officeart/2005/8/layout/process2"/>
    <dgm:cxn modelId="{DD0B894A-302F-4363-827D-13C5222B6DCF}" srcId="{0D5D3B8B-6B42-46BB-97DF-6169723F0C54}" destId="{0C6D7C64-5598-45EE-8006-4D6BC67426AC}" srcOrd="0" destOrd="0" parTransId="{716CDC3A-35D9-48C0-BC05-B6E7C72E7CF2}" sibTransId="{3B2CEE60-B11A-4187-9B3E-FEB163EF9EDC}"/>
    <dgm:cxn modelId="{C3837B36-7E0F-4657-9E1D-6AB9DC671E13}" type="presOf" srcId="{0C6D7C64-5598-45EE-8006-4D6BC67426AC}" destId="{50B5F632-39D9-4AF2-988B-1EEBB9697FAE}" srcOrd="0" destOrd="0" presId="urn:microsoft.com/office/officeart/2005/8/layout/process2"/>
    <dgm:cxn modelId="{9E0C9C2A-60E7-4974-98E9-8D63A4AE77B5}" type="presOf" srcId="{B30DE4E5-559B-4C9A-AC8C-0B1011912FCB}" destId="{677D0299-4784-490C-BD91-D7781C12E033}" srcOrd="0" destOrd="0" presId="urn:microsoft.com/office/officeart/2005/8/layout/process2"/>
    <dgm:cxn modelId="{1DDA9E52-0C83-46EC-9779-38AD5B31AC3D}" srcId="{0D5D3B8B-6B42-46BB-97DF-6169723F0C54}" destId="{9A0A55C8-7A64-45E4-B027-564D38834142}" srcOrd="1" destOrd="0" parTransId="{0B289C66-266A-449D-BD5F-55E81797CD54}" sibTransId="{A9F8D8A5-22DF-42DF-BB0E-E3D2E017084D}"/>
    <dgm:cxn modelId="{2DF3C338-1893-44F4-AECD-F36DCBF8C29C}" type="presOf" srcId="{9A0A55C8-7A64-45E4-B027-564D38834142}" destId="{FAEBDABA-2FAB-401D-9AFA-ECC3EC6CE69E}" srcOrd="0" destOrd="0" presId="urn:microsoft.com/office/officeart/2005/8/layout/process2"/>
    <dgm:cxn modelId="{8BDBC88D-648A-4EA4-BDD7-B24C25A6A494}" type="presOf" srcId="{A9F8D8A5-22DF-42DF-BB0E-E3D2E017084D}" destId="{422919C1-EA44-4760-9205-AE4EEB246CCE}" srcOrd="1" destOrd="0" presId="urn:microsoft.com/office/officeart/2005/8/layout/process2"/>
    <dgm:cxn modelId="{190935D4-3A7E-451D-9D72-B5C111AEA594}" type="presOf" srcId="{EF09A5C3-F85D-410F-A7DD-1E4856B3CA04}" destId="{8B077037-9F79-4145-AC9F-2A54BEB81A63}" srcOrd="0" destOrd="0" presId="urn:microsoft.com/office/officeart/2005/8/layout/process2"/>
    <dgm:cxn modelId="{767E48E1-1060-42EC-9373-156823AD8B85}" type="presOf" srcId="{A9F8D8A5-22DF-42DF-BB0E-E3D2E017084D}" destId="{DDF15C2F-5F82-44AE-A837-0FCC421CC200}" srcOrd="0" destOrd="0" presId="urn:microsoft.com/office/officeart/2005/8/layout/process2"/>
    <dgm:cxn modelId="{FAF7168E-8610-48D0-951C-1B5CD8FAE216}" srcId="{0D5D3B8B-6B42-46BB-97DF-6169723F0C54}" destId="{EF09A5C3-F85D-410F-A7DD-1E4856B3CA04}" srcOrd="3" destOrd="0" parTransId="{45C50776-D854-42ED-9C33-C974E0C5AAC3}" sibTransId="{19FD4460-ED65-41D7-9A74-AC6503655814}"/>
    <dgm:cxn modelId="{222C9FC4-A45A-4D7C-871B-CACC03A06AE8}" type="presOf" srcId="{3B2CEE60-B11A-4187-9B3E-FEB163EF9EDC}" destId="{644E8E93-0093-4D41-8EB6-E3293495C663}" srcOrd="1" destOrd="0" presId="urn:microsoft.com/office/officeart/2005/8/layout/process2"/>
    <dgm:cxn modelId="{C141D214-7E59-44CE-8F81-0D2CD6553C2A}" type="presParOf" srcId="{E7EEDF9D-D5CF-43F7-993B-9D8935B41ED4}" destId="{50B5F632-39D9-4AF2-988B-1EEBB9697FAE}" srcOrd="0" destOrd="0" presId="urn:microsoft.com/office/officeart/2005/8/layout/process2"/>
    <dgm:cxn modelId="{6B88D1B6-00B1-4F80-9FDA-F54A91B09581}" type="presParOf" srcId="{E7EEDF9D-D5CF-43F7-993B-9D8935B41ED4}" destId="{172A8272-2502-425E-8F60-F432C3DD9288}" srcOrd="1" destOrd="0" presId="urn:microsoft.com/office/officeart/2005/8/layout/process2"/>
    <dgm:cxn modelId="{B20ECA3F-D28D-4555-8A66-F8A832930612}" type="presParOf" srcId="{172A8272-2502-425E-8F60-F432C3DD9288}" destId="{644E8E93-0093-4D41-8EB6-E3293495C663}" srcOrd="0" destOrd="0" presId="urn:microsoft.com/office/officeart/2005/8/layout/process2"/>
    <dgm:cxn modelId="{35A29DBB-F55F-407E-B157-E35A49E3C59D}" type="presParOf" srcId="{E7EEDF9D-D5CF-43F7-993B-9D8935B41ED4}" destId="{FAEBDABA-2FAB-401D-9AFA-ECC3EC6CE69E}" srcOrd="2" destOrd="0" presId="urn:microsoft.com/office/officeart/2005/8/layout/process2"/>
    <dgm:cxn modelId="{9043FCF8-28CD-46D6-B2AB-976DCD968050}" type="presParOf" srcId="{E7EEDF9D-D5CF-43F7-993B-9D8935B41ED4}" destId="{DDF15C2F-5F82-44AE-A837-0FCC421CC200}" srcOrd="3" destOrd="0" presId="urn:microsoft.com/office/officeart/2005/8/layout/process2"/>
    <dgm:cxn modelId="{DCFEF98B-5D3A-4A4E-8760-BACFDED12B5A}" type="presParOf" srcId="{DDF15C2F-5F82-44AE-A837-0FCC421CC200}" destId="{422919C1-EA44-4760-9205-AE4EEB246CCE}" srcOrd="0" destOrd="0" presId="urn:microsoft.com/office/officeart/2005/8/layout/process2"/>
    <dgm:cxn modelId="{4CC0EE41-9CC3-40F4-8D7F-53052201D46C}" type="presParOf" srcId="{E7EEDF9D-D5CF-43F7-993B-9D8935B41ED4}" destId="{621FB784-1F3C-4C1A-8643-C7F0CFC41D8E}" srcOrd="4" destOrd="0" presId="urn:microsoft.com/office/officeart/2005/8/layout/process2"/>
    <dgm:cxn modelId="{DC38CA82-C908-44C5-B8EA-529740F33ED7}" type="presParOf" srcId="{E7EEDF9D-D5CF-43F7-993B-9D8935B41ED4}" destId="{677D0299-4784-490C-BD91-D7781C12E033}" srcOrd="5" destOrd="0" presId="urn:microsoft.com/office/officeart/2005/8/layout/process2"/>
    <dgm:cxn modelId="{A55DD472-EECA-4298-B722-F8E3B974BDC8}" type="presParOf" srcId="{677D0299-4784-490C-BD91-D7781C12E033}" destId="{790AC153-132A-4B8E-A4BE-BB7FD9DE33CC}" srcOrd="0" destOrd="0" presId="urn:microsoft.com/office/officeart/2005/8/layout/process2"/>
    <dgm:cxn modelId="{3133C2D1-B7F1-4758-A1A0-4A58A6113AB7}" type="presParOf" srcId="{E7EEDF9D-D5CF-43F7-993B-9D8935B41ED4}" destId="{8B077037-9F79-4145-AC9F-2A54BEB81A63}" srcOrd="6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6738748-FB9A-4FB2-B959-A672CD7B9EED}" type="doc">
      <dgm:prSet loTypeId="urn:microsoft.com/office/officeart/2005/8/layout/cycle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BA4269A-CA36-4578-B600-0F1476C3B9C4}">
      <dgm:prSet phldrT="[Текст]" custT="1"/>
      <dgm:spPr/>
      <dgm:t>
        <a:bodyPr/>
        <a:lstStyle/>
        <a:p>
          <a:r>
            <a:rPr lang="ru-RU" sz="1800" dirty="0" smtClean="0"/>
            <a:t>Педагогический анализ</a:t>
          </a:r>
          <a:endParaRPr lang="ru-RU" sz="1800" dirty="0"/>
        </a:p>
      </dgm:t>
    </dgm:pt>
    <dgm:pt modelId="{4C905201-88E8-44DD-8522-50962ADAE5A3}" type="parTrans" cxnId="{0BE23E33-85AB-4496-92AC-2BB53A508469}">
      <dgm:prSet/>
      <dgm:spPr/>
      <dgm:t>
        <a:bodyPr/>
        <a:lstStyle/>
        <a:p>
          <a:endParaRPr lang="ru-RU"/>
        </a:p>
      </dgm:t>
    </dgm:pt>
    <dgm:pt modelId="{98D1D81D-4739-49B9-9F39-84AD4E58CEC8}" type="sibTrans" cxnId="{0BE23E33-85AB-4496-92AC-2BB53A508469}">
      <dgm:prSet/>
      <dgm:spPr/>
      <dgm:t>
        <a:bodyPr/>
        <a:lstStyle/>
        <a:p>
          <a:endParaRPr lang="ru-RU"/>
        </a:p>
      </dgm:t>
    </dgm:pt>
    <dgm:pt modelId="{8E9AC88B-2B17-44C9-A4E5-FA884A09AE38}">
      <dgm:prSet phldrT="[Текст]" custT="1"/>
      <dgm:spPr/>
      <dgm:t>
        <a:bodyPr/>
        <a:lstStyle/>
        <a:p>
          <a:r>
            <a:rPr lang="ru-RU" sz="1800" dirty="0" smtClean="0"/>
            <a:t>Административные совещания</a:t>
          </a:r>
          <a:endParaRPr lang="ru-RU" sz="1800" dirty="0"/>
        </a:p>
      </dgm:t>
    </dgm:pt>
    <dgm:pt modelId="{4935D625-07F0-421B-89C2-91F68E7196E8}" type="parTrans" cxnId="{2B16D105-B101-46DA-9B1F-35AE6B8548FC}">
      <dgm:prSet/>
      <dgm:spPr/>
      <dgm:t>
        <a:bodyPr/>
        <a:lstStyle/>
        <a:p>
          <a:endParaRPr lang="ru-RU"/>
        </a:p>
      </dgm:t>
    </dgm:pt>
    <dgm:pt modelId="{468C8807-5EA9-4BFF-A836-7C06F04A25E6}" type="sibTrans" cxnId="{2B16D105-B101-46DA-9B1F-35AE6B8548FC}">
      <dgm:prSet/>
      <dgm:spPr/>
      <dgm:t>
        <a:bodyPr/>
        <a:lstStyle/>
        <a:p>
          <a:endParaRPr lang="ru-RU"/>
        </a:p>
      </dgm:t>
    </dgm:pt>
    <dgm:pt modelId="{166E84AD-9F4A-4340-B701-1D9F4F3B0025}">
      <dgm:prSet phldrT="[Текст]" custT="1"/>
      <dgm:spPr/>
      <dgm:t>
        <a:bodyPr/>
        <a:lstStyle/>
        <a:p>
          <a:r>
            <a:rPr lang="ru-RU" sz="1800" dirty="0" smtClean="0"/>
            <a:t>Методические объединения</a:t>
          </a:r>
          <a:endParaRPr lang="ru-RU" sz="1800" dirty="0"/>
        </a:p>
      </dgm:t>
    </dgm:pt>
    <dgm:pt modelId="{21A23DB5-489F-49BB-8608-8EDD8A06EF24}" type="parTrans" cxnId="{6AF67B49-F250-4849-94BE-749C525B636D}">
      <dgm:prSet/>
      <dgm:spPr/>
      <dgm:t>
        <a:bodyPr/>
        <a:lstStyle/>
        <a:p>
          <a:endParaRPr lang="ru-RU"/>
        </a:p>
      </dgm:t>
    </dgm:pt>
    <dgm:pt modelId="{A588C65F-6D97-43C3-BD66-3BDE9D78C001}" type="sibTrans" cxnId="{6AF67B49-F250-4849-94BE-749C525B636D}">
      <dgm:prSet/>
      <dgm:spPr/>
      <dgm:t>
        <a:bodyPr/>
        <a:lstStyle/>
        <a:p>
          <a:endParaRPr lang="ru-RU"/>
        </a:p>
      </dgm:t>
    </dgm:pt>
    <dgm:pt modelId="{CB498736-700D-4CE0-A4F7-7E1C3ECC4D9F}">
      <dgm:prSet phldrT="[Текст]" custT="1"/>
      <dgm:spPr/>
      <dgm:t>
        <a:bodyPr/>
        <a:lstStyle/>
        <a:p>
          <a:r>
            <a:rPr lang="ru-RU" sz="1800" dirty="0" smtClean="0"/>
            <a:t>Индивидуальные консультации</a:t>
          </a:r>
          <a:endParaRPr lang="ru-RU" sz="1800" dirty="0"/>
        </a:p>
      </dgm:t>
    </dgm:pt>
    <dgm:pt modelId="{53C82805-74FF-4D20-87B9-75D42165F161}" type="parTrans" cxnId="{1F08DF58-2ECC-49F3-B788-8B454B29595C}">
      <dgm:prSet/>
      <dgm:spPr/>
      <dgm:t>
        <a:bodyPr/>
        <a:lstStyle/>
        <a:p>
          <a:endParaRPr lang="ru-RU"/>
        </a:p>
      </dgm:t>
    </dgm:pt>
    <dgm:pt modelId="{3B22CA30-BC28-4109-AA90-3F6D37FAC2A4}" type="sibTrans" cxnId="{1F08DF58-2ECC-49F3-B788-8B454B29595C}">
      <dgm:prSet/>
      <dgm:spPr/>
      <dgm:t>
        <a:bodyPr/>
        <a:lstStyle/>
        <a:p>
          <a:endParaRPr lang="ru-RU"/>
        </a:p>
      </dgm:t>
    </dgm:pt>
    <dgm:pt modelId="{78DB0CF3-B9AD-43B5-981A-3AFDC2CA93DD}">
      <dgm:prSet phldrT="[Текст]" custT="1"/>
      <dgm:spPr/>
      <dgm:t>
        <a:bodyPr/>
        <a:lstStyle/>
        <a:p>
          <a:r>
            <a:rPr lang="ru-RU" sz="1800" dirty="0" err="1" smtClean="0"/>
            <a:t>Внутришкольный</a:t>
          </a:r>
          <a:r>
            <a:rPr lang="ru-RU" sz="1800" dirty="0" smtClean="0"/>
            <a:t> контроль</a:t>
          </a:r>
          <a:endParaRPr lang="ru-RU" sz="1800" dirty="0"/>
        </a:p>
      </dgm:t>
    </dgm:pt>
    <dgm:pt modelId="{740DBAA7-A907-4B73-978C-7DC0FEF96565}" type="parTrans" cxnId="{D000CCD2-5081-43F3-ABF2-3F363EE000DC}">
      <dgm:prSet/>
      <dgm:spPr/>
      <dgm:t>
        <a:bodyPr/>
        <a:lstStyle/>
        <a:p>
          <a:endParaRPr lang="ru-RU"/>
        </a:p>
      </dgm:t>
    </dgm:pt>
    <dgm:pt modelId="{8E997B9A-3467-4BAE-BAE2-CFB122CC99E4}" type="sibTrans" cxnId="{D000CCD2-5081-43F3-ABF2-3F363EE000DC}">
      <dgm:prSet/>
      <dgm:spPr/>
      <dgm:t>
        <a:bodyPr/>
        <a:lstStyle/>
        <a:p>
          <a:endParaRPr lang="ru-RU"/>
        </a:p>
      </dgm:t>
    </dgm:pt>
    <dgm:pt modelId="{06362D4B-318B-48D4-A9C8-AD0F8554ABB0}">
      <dgm:prSet phldrT="[Текст]" custT="1"/>
      <dgm:spPr/>
      <dgm:t>
        <a:bodyPr/>
        <a:lstStyle/>
        <a:p>
          <a:r>
            <a:rPr lang="ru-RU" sz="1800" dirty="0" smtClean="0"/>
            <a:t>Курсы повышения квалификации</a:t>
          </a:r>
          <a:endParaRPr lang="ru-RU" sz="1800" dirty="0"/>
        </a:p>
      </dgm:t>
    </dgm:pt>
    <dgm:pt modelId="{D49A962E-98BC-42A2-83D4-8E6C43BC43C7}" type="parTrans" cxnId="{90219505-F9C9-4B69-901F-9270D49CD5BD}">
      <dgm:prSet/>
      <dgm:spPr/>
      <dgm:t>
        <a:bodyPr/>
        <a:lstStyle/>
        <a:p>
          <a:endParaRPr lang="ru-RU"/>
        </a:p>
      </dgm:t>
    </dgm:pt>
    <dgm:pt modelId="{60CF5A40-82BC-4FF6-903F-03005F53CA31}" type="sibTrans" cxnId="{90219505-F9C9-4B69-901F-9270D49CD5BD}">
      <dgm:prSet/>
      <dgm:spPr/>
      <dgm:t>
        <a:bodyPr/>
        <a:lstStyle/>
        <a:p>
          <a:endParaRPr lang="ru-RU"/>
        </a:p>
      </dgm:t>
    </dgm:pt>
    <dgm:pt modelId="{3E72BEA0-35BA-422D-8242-15FB5AC5EE14}" type="pres">
      <dgm:prSet presAssocID="{16738748-FB9A-4FB2-B959-A672CD7B9EED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43EE435-0D65-477C-ABB8-B7534E11E2BD}" type="pres">
      <dgm:prSet presAssocID="{3BA4269A-CA36-4578-B600-0F1476C3B9C4}" presName="node" presStyleLbl="node1" presStyleIdx="0" presStyleCnt="6" custScaleX="160233" custRadScaleRad="105773" custRadScaleInc="-77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D39168-3A54-4464-930E-7A1B16CBF6D1}" type="pres">
      <dgm:prSet presAssocID="{3BA4269A-CA36-4578-B600-0F1476C3B9C4}" presName="spNode" presStyleCnt="0"/>
      <dgm:spPr/>
    </dgm:pt>
    <dgm:pt modelId="{162F59A4-5161-4905-A422-1ECCC2C6886B}" type="pres">
      <dgm:prSet presAssocID="{98D1D81D-4739-49B9-9F39-84AD4E58CEC8}" presName="sibTrans" presStyleLbl="sibTrans1D1" presStyleIdx="0" presStyleCnt="6"/>
      <dgm:spPr/>
      <dgm:t>
        <a:bodyPr/>
        <a:lstStyle/>
        <a:p>
          <a:endParaRPr lang="ru-RU"/>
        </a:p>
      </dgm:t>
    </dgm:pt>
    <dgm:pt modelId="{F2B60C39-CCD5-41A2-804A-B04E091C8C41}" type="pres">
      <dgm:prSet presAssocID="{8E9AC88B-2B17-44C9-A4E5-FA884A09AE38}" presName="node" presStyleLbl="node1" presStyleIdx="1" presStyleCnt="6" custScaleX="181442" custRadScaleRad="98714" custRadScaleInc="-157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B72469-0DB9-4696-9BF4-9CE0DE560EF1}" type="pres">
      <dgm:prSet presAssocID="{8E9AC88B-2B17-44C9-A4E5-FA884A09AE38}" presName="spNode" presStyleCnt="0"/>
      <dgm:spPr/>
    </dgm:pt>
    <dgm:pt modelId="{303C10AE-7D04-4FC7-A11A-A4563CF3C4B4}" type="pres">
      <dgm:prSet presAssocID="{468C8807-5EA9-4BFF-A836-7C06F04A25E6}" presName="sibTrans" presStyleLbl="sibTrans1D1" presStyleIdx="1" presStyleCnt="6"/>
      <dgm:spPr/>
      <dgm:t>
        <a:bodyPr/>
        <a:lstStyle/>
        <a:p>
          <a:endParaRPr lang="ru-RU"/>
        </a:p>
      </dgm:t>
    </dgm:pt>
    <dgm:pt modelId="{E605A3EB-A076-4032-B7D7-8171BE6BDB92}" type="pres">
      <dgm:prSet presAssocID="{166E84AD-9F4A-4340-B701-1D9F4F3B0025}" presName="node" presStyleLbl="node1" presStyleIdx="2" presStyleCnt="6" custScaleX="141667" custRadScaleRad="93357" custRadScaleInc="-148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39E4EC-9A7D-4FC3-BF1C-3CF9CF3DBC55}" type="pres">
      <dgm:prSet presAssocID="{166E84AD-9F4A-4340-B701-1D9F4F3B0025}" presName="spNode" presStyleCnt="0"/>
      <dgm:spPr/>
    </dgm:pt>
    <dgm:pt modelId="{6825158F-1074-41CE-B4A8-04B041A84976}" type="pres">
      <dgm:prSet presAssocID="{A588C65F-6D97-43C3-BD66-3BDE9D78C001}" presName="sibTrans" presStyleLbl="sibTrans1D1" presStyleIdx="2" presStyleCnt="6"/>
      <dgm:spPr/>
      <dgm:t>
        <a:bodyPr/>
        <a:lstStyle/>
        <a:p>
          <a:endParaRPr lang="ru-RU"/>
        </a:p>
      </dgm:t>
    </dgm:pt>
    <dgm:pt modelId="{90BFDE1C-7E11-4AD5-8817-34C1695C1E1F}" type="pres">
      <dgm:prSet presAssocID="{CB498736-700D-4CE0-A4F7-7E1C3ECC4D9F}" presName="node" presStyleLbl="node1" presStyleIdx="3" presStyleCnt="6" custScaleX="167141" custRadScaleRad="97588" custRadScaleInc="150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C9B71D-96FD-4839-A07E-F0A104508C50}" type="pres">
      <dgm:prSet presAssocID="{CB498736-700D-4CE0-A4F7-7E1C3ECC4D9F}" presName="spNode" presStyleCnt="0"/>
      <dgm:spPr/>
    </dgm:pt>
    <dgm:pt modelId="{3656878B-F651-40E3-8BEE-3A66455FCCE5}" type="pres">
      <dgm:prSet presAssocID="{3B22CA30-BC28-4109-AA90-3F6D37FAC2A4}" presName="sibTrans" presStyleLbl="sibTrans1D1" presStyleIdx="3" presStyleCnt="6"/>
      <dgm:spPr/>
      <dgm:t>
        <a:bodyPr/>
        <a:lstStyle/>
        <a:p>
          <a:endParaRPr lang="ru-RU"/>
        </a:p>
      </dgm:t>
    </dgm:pt>
    <dgm:pt modelId="{3464A46A-7043-406E-952E-2E17E72ADCD7}" type="pres">
      <dgm:prSet presAssocID="{06362D4B-318B-48D4-A9C8-AD0F8554ABB0}" presName="node" presStyleLbl="node1" presStyleIdx="4" presStyleCnt="6" custScaleX="1640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02A02B-083D-430C-8EC2-4AB1755239B5}" type="pres">
      <dgm:prSet presAssocID="{06362D4B-318B-48D4-A9C8-AD0F8554ABB0}" presName="spNode" presStyleCnt="0"/>
      <dgm:spPr/>
    </dgm:pt>
    <dgm:pt modelId="{BA00F1FA-BF43-4061-BCC1-0AB215F85249}" type="pres">
      <dgm:prSet presAssocID="{60CF5A40-82BC-4FF6-903F-03005F53CA31}" presName="sibTrans" presStyleLbl="sibTrans1D1" presStyleIdx="4" presStyleCnt="6"/>
      <dgm:spPr/>
      <dgm:t>
        <a:bodyPr/>
        <a:lstStyle/>
        <a:p>
          <a:endParaRPr lang="ru-RU"/>
        </a:p>
      </dgm:t>
    </dgm:pt>
    <dgm:pt modelId="{F663315F-2359-4A7A-B486-B13B3D1BC013}" type="pres">
      <dgm:prSet presAssocID="{78DB0CF3-B9AD-43B5-981A-3AFDC2CA93DD}" presName="node" presStyleLbl="node1" presStyleIdx="5" presStyleCnt="6" custScaleX="178259" custRadScaleRad="105125" custRadScaleInc="99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FB3217-5968-45BB-8D94-B61A545ED56C}" type="pres">
      <dgm:prSet presAssocID="{78DB0CF3-B9AD-43B5-981A-3AFDC2CA93DD}" presName="spNode" presStyleCnt="0"/>
      <dgm:spPr/>
    </dgm:pt>
    <dgm:pt modelId="{88750324-4B14-4482-8DB6-B26795EFEE9A}" type="pres">
      <dgm:prSet presAssocID="{8E997B9A-3467-4BAE-BAE2-CFB122CC99E4}" presName="sibTrans" presStyleLbl="sibTrans1D1" presStyleIdx="5" presStyleCnt="6"/>
      <dgm:spPr/>
      <dgm:t>
        <a:bodyPr/>
        <a:lstStyle/>
        <a:p>
          <a:endParaRPr lang="ru-RU"/>
        </a:p>
      </dgm:t>
    </dgm:pt>
  </dgm:ptLst>
  <dgm:cxnLst>
    <dgm:cxn modelId="{896EDD18-22B8-4324-9902-181108E497D2}" type="presOf" srcId="{78DB0CF3-B9AD-43B5-981A-3AFDC2CA93DD}" destId="{F663315F-2359-4A7A-B486-B13B3D1BC013}" srcOrd="0" destOrd="0" presId="urn:microsoft.com/office/officeart/2005/8/layout/cycle6"/>
    <dgm:cxn modelId="{9D8B285D-2AE3-4171-8577-2CCDAC7A4303}" type="presOf" srcId="{CB498736-700D-4CE0-A4F7-7E1C3ECC4D9F}" destId="{90BFDE1C-7E11-4AD5-8817-34C1695C1E1F}" srcOrd="0" destOrd="0" presId="urn:microsoft.com/office/officeart/2005/8/layout/cycle6"/>
    <dgm:cxn modelId="{EB7A7E0C-CAF3-4ADF-BEF9-451A3123A940}" type="presOf" srcId="{16738748-FB9A-4FB2-B959-A672CD7B9EED}" destId="{3E72BEA0-35BA-422D-8242-15FB5AC5EE14}" srcOrd="0" destOrd="0" presId="urn:microsoft.com/office/officeart/2005/8/layout/cycle6"/>
    <dgm:cxn modelId="{6AF67B49-F250-4849-94BE-749C525B636D}" srcId="{16738748-FB9A-4FB2-B959-A672CD7B9EED}" destId="{166E84AD-9F4A-4340-B701-1D9F4F3B0025}" srcOrd="2" destOrd="0" parTransId="{21A23DB5-489F-49BB-8608-8EDD8A06EF24}" sibTransId="{A588C65F-6D97-43C3-BD66-3BDE9D78C001}"/>
    <dgm:cxn modelId="{0BE23E33-85AB-4496-92AC-2BB53A508469}" srcId="{16738748-FB9A-4FB2-B959-A672CD7B9EED}" destId="{3BA4269A-CA36-4578-B600-0F1476C3B9C4}" srcOrd="0" destOrd="0" parTransId="{4C905201-88E8-44DD-8522-50962ADAE5A3}" sibTransId="{98D1D81D-4739-49B9-9F39-84AD4E58CEC8}"/>
    <dgm:cxn modelId="{3E1BE4FF-0237-4205-B926-3B8EE92BDE74}" type="presOf" srcId="{3BA4269A-CA36-4578-B600-0F1476C3B9C4}" destId="{B43EE435-0D65-477C-ABB8-B7534E11E2BD}" srcOrd="0" destOrd="0" presId="urn:microsoft.com/office/officeart/2005/8/layout/cycle6"/>
    <dgm:cxn modelId="{06D9B8A4-647E-4409-A69D-96CB3664E8D1}" type="presOf" srcId="{8E9AC88B-2B17-44C9-A4E5-FA884A09AE38}" destId="{F2B60C39-CCD5-41A2-804A-B04E091C8C41}" srcOrd="0" destOrd="0" presId="urn:microsoft.com/office/officeart/2005/8/layout/cycle6"/>
    <dgm:cxn modelId="{26950424-CB3F-4697-A01E-AB2B6B1F89F7}" type="presOf" srcId="{A588C65F-6D97-43C3-BD66-3BDE9D78C001}" destId="{6825158F-1074-41CE-B4A8-04B041A84976}" srcOrd="0" destOrd="0" presId="urn:microsoft.com/office/officeart/2005/8/layout/cycle6"/>
    <dgm:cxn modelId="{1E106183-8007-460C-A7C0-5D97F0DB94C4}" type="presOf" srcId="{8E997B9A-3467-4BAE-BAE2-CFB122CC99E4}" destId="{88750324-4B14-4482-8DB6-B26795EFEE9A}" srcOrd="0" destOrd="0" presId="urn:microsoft.com/office/officeart/2005/8/layout/cycle6"/>
    <dgm:cxn modelId="{2B16D105-B101-46DA-9B1F-35AE6B8548FC}" srcId="{16738748-FB9A-4FB2-B959-A672CD7B9EED}" destId="{8E9AC88B-2B17-44C9-A4E5-FA884A09AE38}" srcOrd="1" destOrd="0" parTransId="{4935D625-07F0-421B-89C2-91F68E7196E8}" sibTransId="{468C8807-5EA9-4BFF-A836-7C06F04A25E6}"/>
    <dgm:cxn modelId="{90219505-F9C9-4B69-901F-9270D49CD5BD}" srcId="{16738748-FB9A-4FB2-B959-A672CD7B9EED}" destId="{06362D4B-318B-48D4-A9C8-AD0F8554ABB0}" srcOrd="4" destOrd="0" parTransId="{D49A962E-98BC-42A2-83D4-8E6C43BC43C7}" sibTransId="{60CF5A40-82BC-4FF6-903F-03005F53CA31}"/>
    <dgm:cxn modelId="{995778C0-DDF8-4C84-A0D8-6E7121463B41}" type="presOf" srcId="{166E84AD-9F4A-4340-B701-1D9F4F3B0025}" destId="{E605A3EB-A076-4032-B7D7-8171BE6BDB92}" srcOrd="0" destOrd="0" presId="urn:microsoft.com/office/officeart/2005/8/layout/cycle6"/>
    <dgm:cxn modelId="{12ECE2C2-2970-44AD-8686-79EDC5C49060}" type="presOf" srcId="{06362D4B-318B-48D4-A9C8-AD0F8554ABB0}" destId="{3464A46A-7043-406E-952E-2E17E72ADCD7}" srcOrd="0" destOrd="0" presId="urn:microsoft.com/office/officeart/2005/8/layout/cycle6"/>
    <dgm:cxn modelId="{0706E124-80D7-436B-876F-EEB5C7EB2486}" type="presOf" srcId="{468C8807-5EA9-4BFF-A836-7C06F04A25E6}" destId="{303C10AE-7D04-4FC7-A11A-A4563CF3C4B4}" srcOrd="0" destOrd="0" presId="urn:microsoft.com/office/officeart/2005/8/layout/cycle6"/>
    <dgm:cxn modelId="{1F08DF58-2ECC-49F3-B788-8B454B29595C}" srcId="{16738748-FB9A-4FB2-B959-A672CD7B9EED}" destId="{CB498736-700D-4CE0-A4F7-7E1C3ECC4D9F}" srcOrd="3" destOrd="0" parTransId="{53C82805-74FF-4D20-87B9-75D42165F161}" sibTransId="{3B22CA30-BC28-4109-AA90-3F6D37FAC2A4}"/>
    <dgm:cxn modelId="{D000CCD2-5081-43F3-ABF2-3F363EE000DC}" srcId="{16738748-FB9A-4FB2-B959-A672CD7B9EED}" destId="{78DB0CF3-B9AD-43B5-981A-3AFDC2CA93DD}" srcOrd="5" destOrd="0" parTransId="{740DBAA7-A907-4B73-978C-7DC0FEF96565}" sibTransId="{8E997B9A-3467-4BAE-BAE2-CFB122CC99E4}"/>
    <dgm:cxn modelId="{C327E42B-EDCA-46E2-8C1B-EDC7CFD02723}" type="presOf" srcId="{3B22CA30-BC28-4109-AA90-3F6D37FAC2A4}" destId="{3656878B-F651-40E3-8BEE-3A66455FCCE5}" srcOrd="0" destOrd="0" presId="urn:microsoft.com/office/officeart/2005/8/layout/cycle6"/>
    <dgm:cxn modelId="{F62EE988-50AE-4A06-941C-2CCA2BC65A7E}" type="presOf" srcId="{60CF5A40-82BC-4FF6-903F-03005F53CA31}" destId="{BA00F1FA-BF43-4061-BCC1-0AB215F85249}" srcOrd="0" destOrd="0" presId="urn:microsoft.com/office/officeart/2005/8/layout/cycle6"/>
    <dgm:cxn modelId="{F7392663-E6D2-4895-833D-56DACA851B68}" type="presOf" srcId="{98D1D81D-4739-49B9-9F39-84AD4E58CEC8}" destId="{162F59A4-5161-4905-A422-1ECCC2C6886B}" srcOrd="0" destOrd="0" presId="urn:microsoft.com/office/officeart/2005/8/layout/cycle6"/>
    <dgm:cxn modelId="{EC87BA0D-3B06-41C0-AB01-B76EA5CDC296}" type="presParOf" srcId="{3E72BEA0-35BA-422D-8242-15FB5AC5EE14}" destId="{B43EE435-0D65-477C-ABB8-B7534E11E2BD}" srcOrd="0" destOrd="0" presId="urn:microsoft.com/office/officeart/2005/8/layout/cycle6"/>
    <dgm:cxn modelId="{037177DE-5D69-47C2-8770-8005369214E4}" type="presParOf" srcId="{3E72BEA0-35BA-422D-8242-15FB5AC5EE14}" destId="{8FD39168-3A54-4464-930E-7A1B16CBF6D1}" srcOrd="1" destOrd="0" presId="urn:microsoft.com/office/officeart/2005/8/layout/cycle6"/>
    <dgm:cxn modelId="{28182548-4B37-4FDE-AC2E-056634D1E766}" type="presParOf" srcId="{3E72BEA0-35BA-422D-8242-15FB5AC5EE14}" destId="{162F59A4-5161-4905-A422-1ECCC2C6886B}" srcOrd="2" destOrd="0" presId="urn:microsoft.com/office/officeart/2005/8/layout/cycle6"/>
    <dgm:cxn modelId="{CD58FE84-900F-428B-925F-5730CD2A7129}" type="presParOf" srcId="{3E72BEA0-35BA-422D-8242-15FB5AC5EE14}" destId="{F2B60C39-CCD5-41A2-804A-B04E091C8C41}" srcOrd="3" destOrd="0" presId="urn:microsoft.com/office/officeart/2005/8/layout/cycle6"/>
    <dgm:cxn modelId="{1366A5F7-39D0-40E4-9D19-69C3679C80CD}" type="presParOf" srcId="{3E72BEA0-35BA-422D-8242-15FB5AC5EE14}" destId="{77B72469-0DB9-4696-9BF4-9CE0DE560EF1}" srcOrd="4" destOrd="0" presId="urn:microsoft.com/office/officeart/2005/8/layout/cycle6"/>
    <dgm:cxn modelId="{D46018F5-DDEB-4990-AD6B-310C56C83420}" type="presParOf" srcId="{3E72BEA0-35BA-422D-8242-15FB5AC5EE14}" destId="{303C10AE-7D04-4FC7-A11A-A4563CF3C4B4}" srcOrd="5" destOrd="0" presId="urn:microsoft.com/office/officeart/2005/8/layout/cycle6"/>
    <dgm:cxn modelId="{B0AB869A-0C8D-4311-9021-4A5AF02E29BE}" type="presParOf" srcId="{3E72BEA0-35BA-422D-8242-15FB5AC5EE14}" destId="{E605A3EB-A076-4032-B7D7-8171BE6BDB92}" srcOrd="6" destOrd="0" presId="urn:microsoft.com/office/officeart/2005/8/layout/cycle6"/>
    <dgm:cxn modelId="{6455DD15-2349-4209-B4FD-2D0BF2433D1A}" type="presParOf" srcId="{3E72BEA0-35BA-422D-8242-15FB5AC5EE14}" destId="{3539E4EC-9A7D-4FC3-BF1C-3CF9CF3DBC55}" srcOrd="7" destOrd="0" presId="urn:microsoft.com/office/officeart/2005/8/layout/cycle6"/>
    <dgm:cxn modelId="{BCACE22A-463A-4FD0-A2C0-5662DF067281}" type="presParOf" srcId="{3E72BEA0-35BA-422D-8242-15FB5AC5EE14}" destId="{6825158F-1074-41CE-B4A8-04B041A84976}" srcOrd="8" destOrd="0" presId="urn:microsoft.com/office/officeart/2005/8/layout/cycle6"/>
    <dgm:cxn modelId="{576C1896-FB8F-498F-AB87-12F4CCAC3704}" type="presParOf" srcId="{3E72BEA0-35BA-422D-8242-15FB5AC5EE14}" destId="{90BFDE1C-7E11-4AD5-8817-34C1695C1E1F}" srcOrd="9" destOrd="0" presId="urn:microsoft.com/office/officeart/2005/8/layout/cycle6"/>
    <dgm:cxn modelId="{3BED3812-4D9F-4C94-89AA-861512CDF1D1}" type="presParOf" srcId="{3E72BEA0-35BA-422D-8242-15FB5AC5EE14}" destId="{A9C9B71D-96FD-4839-A07E-F0A104508C50}" srcOrd="10" destOrd="0" presId="urn:microsoft.com/office/officeart/2005/8/layout/cycle6"/>
    <dgm:cxn modelId="{63E5AE77-1A37-4FE3-B1A1-DAA7C368F890}" type="presParOf" srcId="{3E72BEA0-35BA-422D-8242-15FB5AC5EE14}" destId="{3656878B-F651-40E3-8BEE-3A66455FCCE5}" srcOrd="11" destOrd="0" presId="urn:microsoft.com/office/officeart/2005/8/layout/cycle6"/>
    <dgm:cxn modelId="{59B96D44-FC70-48B1-8788-A032CDE8CD38}" type="presParOf" srcId="{3E72BEA0-35BA-422D-8242-15FB5AC5EE14}" destId="{3464A46A-7043-406E-952E-2E17E72ADCD7}" srcOrd="12" destOrd="0" presId="urn:microsoft.com/office/officeart/2005/8/layout/cycle6"/>
    <dgm:cxn modelId="{EDEDA19B-2B60-4510-B815-787B63C5EA66}" type="presParOf" srcId="{3E72BEA0-35BA-422D-8242-15FB5AC5EE14}" destId="{5202A02B-083D-430C-8EC2-4AB1755239B5}" srcOrd="13" destOrd="0" presId="urn:microsoft.com/office/officeart/2005/8/layout/cycle6"/>
    <dgm:cxn modelId="{FFEEA7D0-D24A-4916-A352-0BBDF89794CC}" type="presParOf" srcId="{3E72BEA0-35BA-422D-8242-15FB5AC5EE14}" destId="{BA00F1FA-BF43-4061-BCC1-0AB215F85249}" srcOrd="14" destOrd="0" presId="urn:microsoft.com/office/officeart/2005/8/layout/cycle6"/>
    <dgm:cxn modelId="{540D60E4-1106-4E0D-B199-82EEE6FCABFD}" type="presParOf" srcId="{3E72BEA0-35BA-422D-8242-15FB5AC5EE14}" destId="{F663315F-2359-4A7A-B486-B13B3D1BC013}" srcOrd="15" destOrd="0" presId="urn:microsoft.com/office/officeart/2005/8/layout/cycle6"/>
    <dgm:cxn modelId="{35578B88-2EF9-4654-8069-C4F82E0BA653}" type="presParOf" srcId="{3E72BEA0-35BA-422D-8242-15FB5AC5EE14}" destId="{95FB3217-5968-45BB-8D94-B61A545ED56C}" srcOrd="16" destOrd="0" presId="urn:microsoft.com/office/officeart/2005/8/layout/cycle6"/>
    <dgm:cxn modelId="{6169BB98-3EF3-46C0-AC77-BDFEE97AF60F}" type="presParOf" srcId="{3E72BEA0-35BA-422D-8242-15FB5AC5EE14}" destId="{88750324-4B14-4482-8DB6-B26795EFEE9A}" srcOrd="17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25C116D-10C7-4951-B8AE-12CB5AB3C309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ACA3193-D046-4A04-9E53-B3BC795FA454}">
      <dgm:prSet phldrT="[Текст]" custT="1"/>
      <dgm:spPr/>
      <dgm:t>
        <a:bodyPr/>
        <a:lstStyle/>
        <a:p>
          <a:endParaRPr lang="ru-RU" sz="1800" dirty="0"/>
        </a:p>
      </dgm:t>
    </dgm:pt>
    <dgm:pt modelId="{D71ED645-7EA0-4F50-8EB2-1C4A0A5CF24F}" type="parTrans" cxnId="{EF5E8945-F16A-431F-BC92-A4D403DA786A}">
      <dgm:prSet/>
      <dgm:spPr/>
      <dgm:t>
        <a:bodyPr/>
        <a:lstStyle/>
        <a:p>
          <a:endParaRPr lang="ru-RU"/>
        </a:p>
      </dgm:t>
    </dgm:pt>
    <dgm:pt modelId="{7EDD61F8-79E8-4753-94CE-9F3FE08D0884}" type="sibTrans" cxnId="{EF5E8945-F16A-431F-BC92-A4D403DA786A}">
      <dgm:prSet/>
      <dgm:spPr/>
      <dgm:t>
        <a:bodyPr/>
        <a:lstStyle/>
        <a:p>
          <a:endParaRPr lang="ru-RU"/>
        </a:p>
      </dgm:t>
    </dgm:pt>
    <dgm:pt modelId="{201DBDF5-8BB9-4250-A475-7E7DED210832}">
      <dgm:prSet phldrT="[Текст]"/>
      <dgm:spPr/>
      <dgm:t>
        <a:bodyPr/>
        <a:lstStyle/>
        <a:p>
          <a:endParaRPr lang="ru-RU" sz="1000" dirty="0"/>
        </a:p>
      </dgm:t>
    </dgm:pt>
    <dgm:pt modelId="{66E98DAF-144D-4D42-B027-6C6C24957826}" type="parTrans" cxnId="{03A852CA-5127-414A-866F-EBE9F170C66E}">
      <dgm:prSet/>
      <dgm:spPr/>
      <dgm:t>
        <a:bodyPr/>
        <a:lstStyle/>
        <a:p>
          <a:endParaRPr lang="ru-RU"/>
        </a:p>
      </dgm:t>
    </dgm:pt>
    <dgm:pt modelId="{6A8EF2F3-4DD5-46D6-A40E-9B2CF92643A7}" type="sibTrans" cxnId="{03A852CA-5127-414A-866F-EBE9F170C66E}">
      <dgm:prSet/>
      <dgm:spPr/>
      <dgm:t>
        <a:bodyPr/>
        <a:lstStyle/>
        <a:p>
          <a:endParaRPr lang="ru-RU"/>
        </a:p>
      </dgm:t>
    </dgm:pt>
    <dgm:pt modelId="{5DF6E867-3EC7-431A-A458-2BA15AED3DD3}">
      <dgm:prSet phldrT="[Текст]" custT="1"/>
      <dgm:spPr/>
      <dgm:t>
        <a:bodyPr/>
        <a:lstStyle/>
        <a:p>
          <a:r>
            <a:rPr lang="ru-RU" sz="1800" dirty="0" smtClean="0"/>
            <a:t>Планирование развития системы</a:t>
          </a:r>
          <a:endParaRPr lang="ru-RU" sz="1800" dirty="0"/>
        </a:p>
      </dgm:t>
    </dgm:pt>
    <dgm:pt modelId="{92E28A47-5DD2-4160-907B-0AC67584762A}" type="parTrans" cxnId="{788B64AA-B5A2-4BFA-AAB9-D80CAD9F42B2}">
      <dgm:prSet/>
      <dgm:spPr/>
      <dgm:t>
        <a:bodyPr/>
        <a:lstStyle/>
        <a:p>
          <a:endParaRPr lang="ru-RU"/>
        </a:p>
      </dgm:t>
    </dgm:pt>
    <dgm:pt modelId="{73D7FEF6-1449-447A-B414-221245FCC898}" type="sibTrans" cxnId="{788B64AA-B5A2-4BFA-AAB9-D80CAD9F42B2}">
      <dgm:prSet/>
      <dgm:spPr/>
      <dgm:t>
        <a:bodyPr/>
        <a:lstStyle/>
        <a:p>
          <a:endParaRPr lang="ru-RU"/>
        </a:p>
      </dgm:t>
    </dgm:pt>
    <dgm:pt modelId="{1996166A-9C04-4665-B05F-1AE266109AB0}">
      <dgm:prSet phldrT="[Текст]"/>
      <dgm:spPr/>
      <dgm:t>
        <a:bodyPr/>
        <a:lstStyle/>
        <a:p>
          <a:endParaRPr lang="ru-RU" sz="1000" dirty="0"/>
        </a:p>
      </dgm:t>
    </dgm:pt>
    <dgm:pt modelId="{557F5CD4-E81B-49F4-BD77-C778F9C6C999}" type="parTrans" cxnId="{121ACF0A-8E73-4713-9988-7F94298AB9F2}">
      <dgm:prSet/>
      <dgm:spPr/>
      <dgm:t>
        <a:bodyPr/>
        <a:lstStyle/>
        <a:p>
          <a:endParaRPr lang="ru-RU"/>
        </a:p>
      </dgm:t>
    </dgm:pt>
    <dgm:pt modelId="{F11C6F99-4B96-47B4-AA9B-42B23A4EB6D2}" type="sibTrans" cxnId="{121ACF0A-8E73-4713-9988-7F94298AB9F2}">
      <dgm:prSet/>
      <dgm:spPr/>
      <dgm:t>
        <a:bodyPr/>
        <a:lstStyle/>
        <a:p>
          <a:endParaRPr lang="ru-RU"/>
        </a:p>
      </dgm:t>
    </dgm:pt>
    <dgm:pt modelId="{6C22BE1B-E809-41E4-B5AA-304E2042C4EA}">
      <dgm:prSet custT="1"/>
      <dgm:spPr/>
      <dgm:t>
        <a:bodyPr/>
        <a:lstStyle/>
        <a:p>
          <a:r>
            <a:rPr lang="ru-RU" sz="1800" dirty="0" smtClean="0"/>
            <a:t>Мониторинг качества образования (МСОКО)</a:t>
          </a:r>
          <a:endParaRPr lang="ru-RU" sz="1800" dirty="0"/>
        </a:p>
      </dgm:t>
    </dgm:pt>
    <dgm:pt modelId="{EBFD2DC9-EAE8-4119-834C-CF1ECF4D1558}" type="parTrans" cxnId="{DDFAD4B5-2475-4457-8C3A-8560A5965D92}">
      <dgm:prSet/>
      <dgm:spPr/>
      <dgm:t>
        <a:bodyPr/>
        <a:lstStyle/>
        <a:p>
          <a:endParaRPr lang="ru-RU"/>
        </a:p>
      </dgm:t>
    </dgm:pt>
    <dgm:pt modelId="{A5ED29CF-E043-4CE8-A9DA-94F885746E44}" type="sibTrans" cxnId="{DDFAD4B5-2475-4457-8C3A-8560A5965D92}">
      <dgm:prSet/>
      <dgm:spPr/>
      <dgm:t>
        <a:bodyPr/>
        <a:lstStyle/>
        <a:p>
          <a:endParaRPr lang="ru-RU"/>
        </a:p>
      </dgm:t>
    </dgm:pt>
    <dgm:pt modelId="{7DE1532A-E04D-41DD-B2E4-A62BEB1AB9CC}">
      <dgm:prSet phldrT="[Текст]" custT="1"/>
      <dgm:spPr/>
      <dgm:t>
        <a:bodyPr/>
        <a:lstStyle/>
        <a:p>
          <a:endParaRPr lang="ru-RU" sz="1800" dirty="0"/>
        </a:p>
      </dgm:t>
    </dgm:pt>
    <dgm:pt modelId="{A018ECE4-BD0A-47AA-B058-B3C6344FE2B3}" type="parTrans" cxnId="{49F1B0F4-1540-4903-9664-6D43572DDBDD}">
      <dgm:prSet/>
      <dgm:spPr/>
      <dgm:t>
        <a:bodyPr/>
        <a:lstStyle/>
        <a:p>
          <a:endParaRPr lang="ru-RU"/>
        </a:p>
      </dgm:t>
    </dgm:pt>
    <dgm:pt modelId="{6566E577-C506-4F07-931F-C0C0CAFB501A}" type="sibTrans" cxnId="{49F1B0F4-1540-4903-9664-6D43572DDBDD}">
      <dgm:prSet/>
      <dgm:spPr/>
      <dgm:t>
        <a:bodyPr/>
        <a:lstStyle/>
        <a:p>
          <a:endParaRPr lang="ru-RU"/>
        </a:p>
      </dgm:t>
    </dgm:pt>
    <dgm:pt modelId="{A6CDA235-4890-45C0-B494-575C362F9C0D}">
      <dgm:prSet phldrT="[Текст]" custT="1"/>
      <dgm:spPr/>
      <dgm:t>
        <a:bodyPr/>
        <a:lstStyle/>
        <a:p>
          <a:endParaRPr lang="ru-RU" sz="1800" dirty="0"/>
        </a:p>
      </dgm:t>
    </dgm:pt>
    <dgm:pt modelId="{C8CAE56E-8F41-406C-A0F7-25F3FDE0467B}" type="parTrans" cxnId="{ED2A7DDB-93EA-4E42-9B7D-20C97525E8A5}">
      <dgm:prSet/>
      <dgm:spPr/>
      <dgm:t>
        <a:bodyPr/>
        <a:lstStyle/>
        <a:p>
          <a:endParaRPr lang="ru-RU"/>
        </a:p>
      </dgm:t>
    </dgm:pt>
    <dgm:pt modelId="{04FDF037-F845-4179-8AAF-A166B13945FF}" type="sibTrans" cxnId="{ED2A7DDB-93EA-4E42-9B7D-20C97525E8A5}">
      <dgm:prSet/>
      <dgm:spPr/>
      <dgm:t>
        <a:bodyPr/>
        <a:lstStyle/>
        <a:p>
          <a:endParaRPr lang="ru-RU"/>
        </a:p>
      </dgm:t>
    </dgm:pt>
    <dgm:pt modelId="{462A6B91-D553-48D7-A7D3-EB2DFCE4C09C}">
      <dgm:prSet custT="1"/>
      <dgm:spPr/>
      <dgm:t>
        <a:bodyPr/>
        <a:lstStyle/>
        <a:p>
          <a:endParaRPr lang="ru-RU" sz="1800" dirty="0"/>
        </a:p>
      </dgm:t>
    </dgm:pt>
    <dgm:pt modelId="{CE2CDF41-926B-4C26-8238-6EF511341861}" type="parTrans" cxnId="{3BEFFE28-CC43-4146-A6F8-04848E3895AA}">
      <dgm:prSet/>
      <dgm:spPr/>
      <dgm:t>
        <a:bodyPr/>
        <a:lstStyle/>
        <a:p>
          <a:endParaRPr lang="ru-RU"/>
        </a:p>
      </dgm:t>
    </dgm:pt>
    <dgm:pt modelId="{75DA1730-3A53-4319-9D73-B7A313972C82}" type="sibTrans" cxnId="{3BEFFE28-CC43-4146-A6F8-04848E3895AA}">
      <dgm:prSet/>
      <dgm:spPr/>
      <dgm:t>
        <a:bodyPr/>
        <a:lstStyle/>
        <a:p>
          <a:endParaRPr lang="ru-RU"/>
        </a:p>
      </dgm:t>
    </dgm:pt>
    <dgm:pt modelId="{6A830B53-D3D3-468E-AECE-133A89C6B854}">
      <dgm:prSet phldrT="[Текст]" custT="1"/>
      <dgm:spPr/>
      <dgm:t>
        <a:bodyPr/>
        <a:lstStyle/>
        <a:p>
          <a:r>
            <a:rPr lang="ru-RU" sz="1800" dirty="0" smtClean="0"/>
            <a:t>Анализ результатов школ</a:t>
          </a:r>
          <a:endParaRPr lang="ru-RU" sz="1800" dirty="0"/>
        </a:p>
      </dgm:t>
    </dgm:pt>
    <dgm:pt modelId="{BA94A72E-2475-441D-85EF-2D1CFB725F59}" type="parTrans" cxnId="{7BFE74F0-12F4-4F17-A79E-7ABA7F98E565}">
      <dgm:prSet/>
      <dgm:spPr/>
      <dgm:t>
        <a:bodyPr/>
        <a:lstStyle/>
        <a:p>
          <a:endParaRPr lang="ru-RU"/>
        </a:p>
      </dgm:t>
    </dgm:pt>
    <dgm:pt modelId="{DF3AC314-2CD7-4373-9F1C-29DDE7F919E3}" type="sibTrans" cxnId="{7BFE74F0-12F4-4F17-A79E-7ABA7F98E565}">
      <dgm:prSet/>
      <dgm:spPr/>
      <dgm:t>
        <a:bodyPr/>
        <a:lstStyle/>
        <a:p>
          <a:endParaRPr lang="ru-RU"/>
        </a:p>
      </dgm:t>
    </dgm:pt>
    <dgm:pt modelId="{AF9838D3-67BD-4E3D-99FF-2673B2FE208A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dirty="0" smtClean="0"/>
            <a:t>Методическая поддержка школ с </a:t>
          </a:r>
          <a:r>
            <a:rPr lang="ru-RU" sz="1800" dirty="0" smtClean="0"/>
            <a:t>риском снижения образовательных результатов</a:t>
          </a:r>
          <a:endParaRPr lang="ru-RU" sz="1800" dirty="0" smtClean="0"/>
        </a:p>
        <a:p>
          <a:pPr marL="171450" indent="0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sz="1800" dirty="0"/>
        </a:p>
      </dgm:t>
    </dgm:pt>
    <dgm:pt modelId="{717AC06B-F468-45D4-9A5C-E9A03791127F}" type="parTrans" cxnId="{E6F0C73E-83DF-4088-B0F5-20EB78F8D84C}">
      <dgm:prSet/>
      <dgm:spPr/>
      <dgm:t>
        <a:bodyPr/>
        <a:lstStyle/>
        <a:p>
          <a:endParaRPr lang="ru-RU"/>
        </a:p>
      </dgm:t>
    </dgm:pt>
    <dgm:pt modelId="{57B378EC-B024-4DD3-8FE6-3ADD46984981}" type="sibTrans" cxnId="{E6F0C73E-83DF-4088-B0F5-20EB78F8D84C}">
      <dgm:prSet/>
      <dgm:spPr/>
      <dgm:t>
        <a:bodyPr/>
        <a:lstStyle/>
        <a:p>
          <a:endParaRPr lang="ru-RU"/>
        </a:p>
      </dgm:t>
    </dgm:pt>
    <dgm:pt modelId="{DBEC724E-DC2F-4783-BAF0-3C25C3AEC466}">
      <dgm:prSet phldrT="[Текст]"/>
      <dgm:spPr/>
      <dgm:t>
        <a:bodyPr/>
        <a:lstStyle/>
        <a:p>
          <a:endParaRPr lang="ru-RU" sz="1000" dirty="0"/>
        </a:p>
      </dgm:t>
    </dgm:pt>
    <dgm:pt modelId="{5D6B1BF8-BC56-4FB3-9917-630AD71DFF47}" type="parTrans" cxnId="{6A2D108A-FF06-48DB-9484-032920F41B19}">
      <dgm:prSet/>
      <dgm:spPr/>
      <dgm:t>
        <a:bodyPr/>
        <a:lstStyle/>
        <a:p>
          <a:endParaRPr lang="ru-RU"/>
        </a:p>
      </dgm:t>
    </dgm:pt>
    <dgm:pt modelId="{D4B4AEBA-2660-45E8-AF76-2028BB01415A}" type="sibTrans" cxnId="{6A2D108A-FF06-48DB-9484-032920F41B19}">
      <dgm:prSet/>
      <dgm:spPr/>
      <dgm:t>
        <a:bodyPr/>
        <a:lstStyle/>
        <a:p>
          <a:endParaRPr lang="ru-RU"/>
        </a:p>
      </dgm:t>
    </dgm:pt>
    <dgm:pt modelId="{9FD033EB-6C28-4883-B0F9-8FDDA5DB4FF1}">
      <dgm:prSet phldrT="[Текст]"/>
      <dgm:spPr/>
      <dgm:t>
        <a:bodyPr/>
        <a:lstStyle/>
        <a:p>
          <a:endParaRPr lang="ru-RU" sz="1000" dirty="0"/>
        </a:p>
      </dgm:t>
    </dgm:pt>
    <dgm:pt modelId="{29FE19F5-7D04-441A-91A8-EF556ACE6543}" type="parTrans" cxnId="{B0FC0249-A961-4254-9B11-C38B33B76091}">
      <dgm:prSet/>
      <dgm:spPr/>
      <dgm:t>
        <a:bodyPr/>
        <a:lstStyle/>
        <a:p>
          <a:endParaRPr lang="ru-RU"/>
        </a:p>
      </dgm:t>
    </dgm:pt>
    <dgm:pt modelId="{683224F8-826B-4E5A-8AAD-A7D73CA0BA14}" type="sibTrans" cxnId="{B0FC0249-A961-4254-9B11-C38B33B76091}">
      <dgm:prSet/>
      <dgm:spPr/>
      <dgm:t>
        <a:bodyPr/>
        <a:lstStyle/>
        <a:p>
          <a:endParaRPr lang="ru-RU"/>
        </a:p>
      </dgm:t>
    </dgm:pt>
    <dgm:pt modelId="{3771C8F2-6ABE-4785-B1DB-9BE4AAD771DE}" type="pres">
      <dgm:prSet presAssocID="{925C116D-10C7-4951-B8AE-12CB5AB3C309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018F9F6A-A779-4827-B9C9-929B82997CCC}" type="pres">
      <dgm:prSet presAssocID="{0ACA3193-D046-4A04-9E53-B3BC795FA454}" presName="linNode" presStyleCnt="0"/>
      <dgm:spPr/>
    </dgm:pt>
    <dgm:pt modelId="{5F6CD9DB-012B-46AA-AE6A-32447F3BFC6F}" type="pres">
      <dgm:prSet presAssocID="{0ACA3193-D046-4A04-9E53-B3BC795FA454}" presName="parentShp" presStyleLbl="node1" presStyleIdx="0" presStyleCnt="4" custScaleX="4062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B3274F-8076-4F43-BB2F-3F43CEAC65E0}" type="pres">
      <dgm:prSet presAssocID="{0ACA3193-D046-4A04-9E53-B3BC795FA454}" presName="childShp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6D5C77-8036-4E8B-A66E-2754FCFDA4F2}" type="pres">
      <dgm:prSet presAssocID="{7EDD61F8-79E8-4753-94CE-9F3FE08D0884}" presName="spacing" presStyleCnt="0"/>
      <dgm:spPr/>
    </dgm:pt>
    <dgm:pt modelId="{0796D6E3-812D-4D72-9925-80AC9BAD1631}" type="pres">
      <dgm:prSet presAssocID="{7DE1532A-E04D-41DD-B2E4-A62BEB1AB9CC}" presName="linNode" presStyleCnt="0"/>
      <dgm:spPr/>
    </dgm:pt>
    <dgm:pt modelId="{BAD9C710-2933-4B03-9876-5F64FCB4B706}" type="pres">
      <dgm:prSet presAssocID="{7DE1532A-E04D-41DD-B2E4-A62BEB1AB9CC}" presName="parentShp" presStyleLbl="node1" presStyleIdx="1" presStyleCnt="4" custScaleX="4062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397548-A8AD-4917-94F7-3E298DE28F98}" type="pres">
      <dgm:prSet presAssocID="{7DE1532A-E04D-41DD-B2E4-A62BEB1AB9CC}" presName="childShp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EBC860-DB31-47CC-9AD7-AA323DC5EB10}" type="pres">
      <dgm:prSet presAssocID="{6566E577-C506-4F07-931F-C0C0CAFB501A}" presName="spacing" presStyleCnt="0"/>
      <dgm:spPr/>
    </dgm:pt>
    <dgm:pt modelId="{9C6940FA-F234-4F3C-9898-7CC203BA0940}" type="pres">
      <dgm:prSet presAssocID="{A6CDA235-4890-45C0-B494-575C362F9C0D}" presName="linNode" presStyleCnt="0"/>
      <dgm:spPr/>
    </dgm:pt>
    <dgm:pt modelId="{CBAFBBA8-8D13-4BAA-889A-315457B0D0F5}" type="pres">
      <dgm:prSet presAssocID="{A6CDA235-4890-45C0-B494-575C362F9C0D}" presName="parentShp" presStyleLbl="node1" presStyleIdx="2" presStyleCnt="4" custScaleX="4062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5DCF8C-DB04-4CF6-A3E3-A2D880BDBF1A}" type="pres">
      <dgm:prSet presAssocID="{A6CDA235-4890-45C0-B494-575C362F9C0D}" presName="childShp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0E1199-FF89-4AB8-84BB-7663DA9A6E99}" type="pres">
      <dgm:prSet presAssocID="{04FDF037-F845-4179-8AAF-A166B13945FF}" presName="spacing" presStyleCnt="0"/>
      <dgm:spPr/>
    </dgm:pt>
    <dgm:pt modelId="{BF1EE1E0-872A-4CE9-A64E-CD419E424AB8}" type="pres">
      <dgm:prSet presAssocID="{462A6B91-D553-48D7-A7D3-EB2DFCE4C09C}" presName="linNode" presStyleCnt="0"/>
      <dgm:spPr/>
    </dgm:pt>
    <dgm:pt modelId="{2ED419AD-27B3-4CDE-A5A2-F82D5A2228B1}" type="pres">
      <dgm:prSet presAssocID="{462A6B91-D553-48D7-A7D3-EB2DFCE4C09C}" presName="parentShp" presStyleLbl="node1" presStyleIdx="3" presStyleCnt="4" custScaleX="3625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ED5421-84AD-4B08-A14E-2FA43C703BB6}" type="pres">
      <dgm:prSet presAssocID="{462A6B91-D553-48D7-A7D3-EB2DFCE4C09C}" presName="childShp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0EB43AA-4855-4630-9D6D-7A6DE3CB6734}" type="presOf" srcId="{6C22BE1B-E809-41E4-B5AA-304E2042C4EA}" destId="{D0B3274F-8076-4F43-BB2F-3F43CEAC65E0}" srcOrd="0" destOrd="0" presId="urn:microsoft.com/office/officeart/2005/8/layout/vList6"/>
    <dgm:cxn modelId="{ED2A7DDB-93EA-4E42-9B7D-20C97525E8A5}" srcId="{925C116D-10C7-4951-B8AE-12CB5AB3C309}" destId="{A6CDA235-4890-45C0-B494-575C362F9C0D}" srcOrd="2" destOrd="0" parTransId="{C8CAE56E-8F41-406C-A0F7-25F3FDE0467B}" sibTransId="{04FDF037-F845-4179-8AAF-A166B13945FF}"/>
    <dgm:cxn modelId="{CF9E9659-C5BC-46CF-A5CB-EF7BD61D3FDF}" type="presOf" srcId="{7DE1532A-E04D-41DD-B2E4-A62BEB1AB9CC}" destId="{BAD9C710-2933-4B03-9876-5F64FCB4B706}" srcOrd="0" destOrd="0" presId="urn:microsoft.com/office/officeart/2005/8/layout/vList6"/>
    <dgm:cxn modelId="{B0FC0249-A961-4254-9B11-C38B33B76091}" srcId="{462A6B91-D553-48D7-A7D3-EB2DFCE4C09C}" destId="{9FD033EB-6C28-4883-B0F9-8FDDA5DB4FF1}" srcOrd="1" destOrd="0" parTransId="{29FE19F5-7D04-441A-91A8-EF556ACE6543}" sibTransId="{683224F8-826B-4E5A-8AAD-A7D73CA0BA14}"/>
    <dgm:cxn modelId="{49F1B0F4-1540-4903-9664-6D43572DDBDD}" srcId="{925C116D-10C7-4951-B8AE-12CB5AB3C309}" destId="{7DE1532A-E04D-41DD-B2E4-A62BEB1AB9CC}" srcOrd="1" destOrd="0" parTransId="{A018ECE4-BD0A-47AA-B058-B3C6344FE2B3}" sibTransId="{6566E577-C506-4F07-931F-C0C0CAFB501A}"/>
    <dgm:cxn modelId="{3BEFFE28-CC43-4146-A6F8-04848E3895AA}" srcId="{925C116D-10C7-4951-B8AE-12CB5AB3C309}" destId="{462A6B91-D553-48D7-A7D3-EB2DFCE4C09C}" srcOrd="3" destOrd="0" parTransId="{CE2CDF41-926B-4C26-8238-6EF511341861}" sibTransId="{75DA1730-3A53-4319-9D73-B7A313972C82}"/>
    <dgm:cxn modelId="{1DAA99B2-1299-419E-9E5D-120C83072180}" type="presOf" srcId="{DBEC724E-DC2F-4783-BAF0-3C25C3AEC466}" destId="{30ED5421-84AD-4B08-A14E-2FA43C703BB6}" srcOrd="0" destOrd="2" presId="urn:microsoft.com/office/officeart/2005/8/layout/vList6"/>
    <dgm:cxn modelId="{DDFAD4B5-2475-4457-8C3A-8560A5965D92}" srcId="{0ACA3193-D046-4A04-9E53-B3BC795FA454}" destId="{6C22BE1B-E809-41E4-B5AA-304E2042C4EA}" srcOrd="0" destOrd="0" parTransId="{EBFD2DC9-EAE8-4119-834C-CF1ECF4D1558}" sibTransId="{A5ED29CF-E043-4CE8-A9DA-94F885746E44}"/>
    <dgm:cxn modelId="{EF5E8945-F16A-431F-BC92-A4D403DA786A}" srcId="{925C116D-10C7-4951-B8AE-12CB5AB3C309}" destId="{0ACA3193-D046-4A04-9E53-B3BC795FA454}" srcOrd="0" destOrd="0" parTransId="{D71ED645-7EA0-4F50-8EB2-1C4A0A5CF24F}" sibTransId="{7EDD61F8-79E8-4753-94CE-9F3FE08D0884}"/>
    <dgm:cxn modelId="{6A848487-7124-4D6F-BD98-0D2C9C11ACB7}" type="presOf" srcId="{1996166A-9C04-4665-B05F-1AE266109AB0}" destId="{30ED5421-84AD-4B08-A14E-2FA43C703BB6}" srcOrd="0" destOrd="4" presId="urn:microsoft.com/office/officeart/2005/8/layout/vList6"/>
    <dgm:cxn modelId="{F47C19C5-08EE-4426-B488-F468206A5A6E}" type="presOf" srcId="{9FD033EB-6C28-4883-B0F9-8FDDA5DB4FF1}" destId="{30ED5421-84AD-4B08-A14E-2FA43C703BB6}" srcOrd="0" destOrd="1" presId="urn:microsoft.com/office/officeart/2005/8/layout/vList6"/>
    <dgm:cxn modelId="{3BB5EFFC-0BD1-40CF-962A-FBFC0BA6C83F}" type="presOf" srcId="{6A830B53-D3D3-468E-AECE-133A89C6B854}" destId="{C7397548-A8AD-4917-94F7-3E298DE28F98}" srcOrd="0" destOrd="0" presId="urn:microsoft.com/office/officeart/2005/8/layout/vList6"/>
    <dgm:cxn modelId="{121ACF0A-8E73-4713-9988-7F94298AB9F2}" srcId="{462A6B91-D553-48D7-A7D3-EB2DFCE4C09C}" destId="{1996166A-9C04-4665-B05F-1AE266109AB0}" srcOrd="4" destOrd="0" parTransId="{557F5CD4-E81B-49F4-BD77-C778F9C6C999}" sibTransId="{F11C6F99-4B96-47B4-AA9B-42B23A4EB6D2}"/>
    <dgm:cxn modelId="{E6F0C73E-83DF-4088-B0F5-20EB78F8D84C}" srcId="{A6CDA235-4890-45C0-B494-575C362F9C0D}" destId="{AF9838D3-67BD-4E3D-99FF-2673B2FE208A}" srcOrd="0" destOrd="0" parTransId="{717AC06B-F468-45D4-9A5C-E9A03791127F}" sibTransId="{57B378EC-B024-4DD3-8FE6-3ADD46984981}"/>
    <dgm:cxn modelId="{B7866C0E-19A5-4CC9-A36F-99106D1205C3}" type="presOf" srcId="{201DBDF5-8BB9-4250-A475-7E7DED210832}" destId="{30ED5421-84AD-4B08-A14E-2FA43C703BB6}" srcOrd="0" destOrd="3" presId="urn:microsoft.com/office/officeart/2005/8/layout/vList6"/>
    <dgm:cxn modelId="{AA149C21-BF23-440F-9751-AEF1C439A6B9}" type="presOf" srcId="{462A6B91-D553-48D7-A7D3-EB2DFCE4C09C}" destId="{2ED419AD-27B3-4CDE-A5A2-F82D5A2228B1}" srcOrd="0" destOrd="0" presId="urn:microsoft.com/office/officeart/2005/8/layout/vList6"/>
    <dgm:cxn modelId="{4565E9D9-221F-4C4A-B34C-B6994ED3875A}" type="presOf" srcId="{0ACA3193-D046-4A04-9E53-B3BC795FA454}" destId="{5F6CD9DB-012B-46AA-AE6A-32447F3BFC6F}" srcOrd="0" destOrd="0" presId="urn:microsoft.com/office/officeart/2005/8/layout/vList6"/>
    <dgm:cxn modelId="{66685A3A-9464-4BBA-A962-2D77CCA04FC3}" type="presOf" srcId="{925C116D-10C7-4951-B8AE-12CB5AB3C309}" destId="{3771C8F2-6ABE-4785-B1DB-9BE4AAD771DE}" srcOrd="0" destOrd="0" presId="urn:microsoft.com/office/officeart/2005/8/layout/vList6"/>
    <dgm:cxn modelId="{3523BC8C-351A-4179-AF71-9E97DD9F5A91}" type="presOf" srcId="{AF9838D3-67BD-4E3D-99FF-2673B2FE208A}" destId="{135DCF8C-DB04-4CF6-A3E3-A2D880BDBF1A}" srcOrd="0" destOrd="0" presId="urn:microsoft.com/office/officeart/2005/8/layout/vList6"/>
    <dgm:cxn modelId="{788B64AA-B5A2-4BFA-AAB9-D80CAD9F42B2}" srcId="{462A6B91-D553-48D7-A7D3-EB2DFCE4C09C}" destId="{5DF6E867-3EC7-431A-A458-2BA15AED3DD3}" srcOrd="0" destOrd="0" parTransId="{92E28A47-5DD2-4160-907B-0AC67584762A}" sibTransId="{73D7FEF6-1449-447A-B414-221245FCC898}"/>
    <dgm:cxn modelId="{6A2D108A-FF06-48DB-9484-032920F41B19}" srcId="{462A6B91-D553-48D7-A7D3-EB2DFCE4C09C}" destId="{DBEC724E-DC2F-4783-BAF0-3C25C3AEC466}" srcOrd="2" destOrd="0" parTransId="{5D6B1BF8-BC56-4FB3-9917-630AD71DFF47}" sibTransId="{D4B4AEBA-2660-45E8-AF76-2028BB01415A}"/>
    <dgm:cxn modelId="{7BFE74F0-12F4-4F17-A79E-7ABA7F98E565}" srcId="{7DE1532A-E04D-41DD-B2E4-A62BEB1AB9CC}" destId="{6A830B53-D3D3-468E-AECE-133A89C6B854}" srcOrd="0" destOrd="0" parTransId="{BA94A72E-2475-441D-85EF-2D1CFB725F59}" sibTransId="{DF3AC314-2CD7-4373-9F1C-29DDE7F919E3}"/>
    <dgm:cxn modelId="{0333F22B-2EAE-4BA2-AA6B-8D4C34854FFD}" type="presOf" srcId="{A6CDA235-4890-45C0-B494-575C362F9C0D}" destId="{CBAFBBA8-8D13-4BAA-889A-315457B0D0F5}" srcOrd="0" destOrd="0" presId="urn:microsoft.com/office/officeart/2005/8/layout/vList6"/>
    <dgm:cxn modelId="{6197934D-8E70-4EF4-B233-7FBBD183D59C}" type="presOf" srcId="{5DF6E867-3EC7-431A-A458-2BA15AED3DD3}" destId="{30ED5421-84AD-4B08-A14E-2FA43C703BB6}" srcOrd="0" destOrd="0" presId="urn:microsoft.com/office/officeart/2005/8/layout/vList6"/>
    <dgm:cxn modelId="{03A852CA-5127-414A-866F-EBE9F170C66E}" srcId="{462A6B91-D553-48D7-A7D3-EB2DFCE4C09C}" destId="{201DBDF5-8BB9-4250-A475-7E7DED210832}" srcOrd="3" destOrd="0" parTransId="{66E98DAF-144D-4D42-B027-6C6C24957826}" sibTransId="{6A8EF2F3-4DD5-46D6-A40E-9B2CF92643A7}"/>
    <dgm:cxn modelId="{30954A55-0CD8-4863-BAFA-FAD0EDA74DC7}" type="presParOf" srcId="{3771C8F2-6ABE-4785-B1DB-9BE4AAD771DE}" destId="{018F9F6A-A779-4827-B9C9-929B82997CCC}" srcOrd="0" destOrd="0" presId="urn:microsoft.com/office/officeart/2005/8/layout/vList6"/>
    <dgm:cxn modelId="{59B954DA-20B1-427F-B1AB-832244169834}" type="presParOf" srcId="{018F9F6A-A779-4827-B9C9-929B82997CCC}" destId="{5F6CD9DB-012B-46AA-AE6A-32447F3BFC6F}" srcOrd="0" destOrd="0" presId="urn:microsoft.com/office/officeart/2005/8/layout/vList6"/>
    <dgm:cxn modelId="{61919F29-25A0-4DB3-A6C2-726B548AC467}" type="presParOf" srcId="{018F9F6A-A779-4827-B9C9-929B82997CCC}" destId="{D0B3274F-8076-4F43-BB2F-3F43CEAC65E0}" srcOrd="1" destOrd="0" presId="urn:microsoft.com/office/officeart/2005/8/layout/vList6"/>
    <dgm:cxn modelId="{97F2ED7B-7289-4E27-BB83-1B0F69804D5D}" type="presParOf" srcId="{3771C8F2-6ABE-4785-B1DB-9BE4AAD771DE}" destId="{476D5C77-8036-4E8B-A66E-2754FCFDA4F2}" srcOrd="1" destOrd="0" presId="urn:microsoft.com/office/officeart/2005/8/layout/vList6"/>
    <dgm:cxn modelId="{3A41D5F6-4F9F-4490-8149-CDA9F1458458}" type="presParOf" srcId="{3771C8F2-6ABE-4785-B1DB-9BE4AAD771DE}" destId="{0796D6E3-812D-4D72-9925-80AC9BAD1631}" srcOrd="2" destOrd="0" presId="urn:microsoft.com/office/officeart/2005/8/layout/vList6"/>
    <dgm:cxn modelId="{21900D16-122D-45E2-979F-F1AA51767059}" type="presParOf" srcId="{0796D6E3-812D-4D72-9925-80AC9BAD1631}" destId="{BAD9C710-2933-4B03-9876-5F64FCB4B706}" srcOrd="0" destOrd="0" presId="urn:microsoft.com/office/officeart/2005/8/layout/vList6"/>
    <dgm:cxn modelId="{301705D5-629E-4C3E-80E6-CC14F86C4C6B}" type="presParOf" srcId="{0796D6E3-812D-4D72-9925-80AC9BAD1631}" destId="{C7397548-A8AD-4917-94F7-3E298DE28F98}" srcOrd="1" destOrd="0" presId="urn:microsoft.com/office/officeart/2005/8/layout/vList6"/>
    <dgm:cxn modelId="{209AABCA-BFCC-49E3-A885-67E20600D34A}" type="presParOf" srcId="{3771C8F2-6ABE-4785-B1DB-9BE4AAD771DE}" destId="{EDEBC860-DB31-47CC-9AD7-AA323DC5EB10}" srcOrd="3" destOrd="0" presId="urn:microsoft.com/office/officeart/2005/8/layout/vList6"/>
    <dgm:cxn modelId="{B7B05ED5-E0CE-4AF5-8403-62D2A0FCB9A4}" type="presParOf" srcId="{3771C8F2-6ABE-4785-B1DB-9BE4AAD771DE}" destId="{9C6940FA-F234-4F3C-9898-7CC203BA0940}" srcOrd="4" destOrd="0" presId="urn:microsoft.com/office/officeart/2005/8/layout/vList6"/>
    <dgm:cxn modelId="{68BA3D64-636D-4DAB-9B8C-330BEB848FC0}" type="presParOf" srcId="{9C6940FA-F234-4F3C-9898-7CC203BA0940}" destId="{CBAFBBA8-8D13-4BAA-889A-315457B0D0F5}" srcOrd="0" destOrd="0" presId="urn:microsoft.com/office/officeart/2005/8/layout/vList6"/>
    <dgm:cxn modelId="{F69F535D-6D7D-43BA-9530-D9108B6457D4}" type="presParOf" srcId="{9C6940FA-F234-4F3C-9898-7CC203BA0940}" destId="{135DCF8C-DB04-4CF6-A3E3-A2D880BDBF1A}" srcOrd="1" destOrd="0" presId="urn:microsoft.com/office/officeart/2005/8/layout/vList6"/>
    <dgm:cxn modelId="{584EE6CF-23DA-44D5-8B3C-E76712364A9B}" type="presParOf" srcId="{3771C8F2-6ABE-4785-B1DB-9BE4AAD771DE}" destId="{F10E1199-FF89-4AB8-84BB-7663DA9A6E99}" srcOrd="5" destOrd="0" presId="urn:microsoft.com/office/officeart/2005/8/layout/vList6"/>
    <dgm:cxn modelId="{FC6C9F3B-47AF-4187-8A91-3A5F85F3CC8D}" type="presParOf" srcId="{3771C8F2-6ABE-4785-B1DB-9BE4AAD771DE}" destId="{BF1EE1E0-872A-4CE9-A64E-CD419E424AB8}" srcOrd="6" destOrd="0" presId="urn:microsoft.com/office/officeart/2005/8/layout/vList6"/>
    <dgm:cxn modelId="{A153E875-98C7-4634-B981-1FEFF61BE2C7}" type="presParOf" srcId="{BF1EE1E0-872A-4CE9-A64E-CD419E424AB8}" destId="{2ED419AD-27B3-4CDE-A5A2-F82D5A2228B1}" srcOrd="0" destOrd="0" presId="urn:microsoft.com/office/officeart/2005/8/layout/vList6"/>
    <dgm:cxn modelId="{4C6D9BF1-8A1D-4771-9F02-CE76DB35CA50}" type="presParOf" srcId="{BF1EE1E0-872A-4CE9-A64E-CD419E424AB8}" destId="{30ED5421-84AD-4B08-A14E-2FA43C703BB6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38B082-07A7-480C-BDED-526175B0390D}">
      <dsp:nvSpPr>
        <dsp:cNvPr id="0" name=""/>
        <dsp:cNvSpPr/>
      </dsp:nvSpPr>
      <dsp:spPr>
        <a:xfrm>
          <a:off x="1234439" y="2419468"/>
          <a:ext cx="6995160" cy="103691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Управленческие решения</a:t>
          </a:r>
          <a:endParaRPr lang="ru-RU" sz="3400" kern="1200" dirty="0"/>
        </a:p>
      </dsp:txBody>
      <dsp:txXfrm>
        <a:off x="1264809" y="2449838"/>
        <a:ext cx="5876248" cy="976175"/>
      </dsp:txXfrm>
    </dsp:sp>
    <dsp:sp modelId="{9D384986-5D4F-43D3-9B27-14293B29C685}">
      <dsp:nvSpPr>
        <dsp:cNvPr id="0" name=""/>
        <dsp:cNvSpPr/>
      </dsp:nvSpPr>
      <dsp:spPr>
        <a:xfrm>
          <a:off x="757193" y="1240053"/>
          <a:ext cx="6995160" cy="103691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Объективность оценки</a:t>
          </a:r>
          <a:endParaRPr lang="ru-RU" sz="3400" kern="1200" dirty="0"/>
        </a:p>
      </dsp:txBody>
      <dsp:txXfrm>
        <a:off x="787563" y="1270423"/>
        <a:ext cx="5643205" cy="976175"/>
      </dsp:txXfrm>
    </dsp:sp>
    <dsp:sp modelId="{8BCE5601-72AE-4214-AEB5-81BF13771C06}">
      <dsp:nvSpPr>
        <dsp:cNvPr id="0" name=""/>
        <dsp:cNvSpPr/>
      </dsp:nvSpPr>
      <dsp:spPr>
        <a:xfrm>
          <a:off x="21968" y="3"/>
          <a:ext cx="6995160" cy="103691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Рост качества образования</a:t>
          </a:r>
          <a:endParaRPr lang="ru-RU" sz="3400" kern="1200" dirty="0"/>
        </a:p>
      </dsp:txBody>
      <dsp:txXfrm>
        <a:off x="52338" y="30373"/>
        <a:ext cx="5643205" cy="976175"/>
      </dsp:txXfrm>
    </dsp:sp>
    <dsp:sp modelId="{3B66EF46-731C-451D-AAC3-D2A04A87A535}">
      <dsp:nvSpPr>
        <dsp:cNvPr id="0" name=""/>
        <dsp:cNvSpPr/>
      </dsp:nvSpPr>
      <dsp:spPr>
        <a:xfrm>
          <a:off x="6267676" y="708602"/>
          <a:ext cx="673994" cy="67399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000" kern="1200"/>
        </a:p>
      </dsp:txBody>
      <dsp:txXfrm>
        <a:off x="6419325" y="708602"/>
        <a:ext cx="370696" cy="507180"/>
      </dsp:txXfrm>
    </dsp:sp>
    <dsp:sp modelId="{2B3FD7FE-05F8-4CBC-B070-2C7115A8E6B9}">
      <dsp:nvSpPr>
        <dsp:cNvPr id="0" name=""/>
        <dsp:cNvSpPr/>
      </dsp:nvSpPr>
      <dsp:spPr>
        <a:xfrm>
          <a:off x="7024258" y="1948655"/>
          <a:ext cx="673994" cy="67399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000" kern="1200"/>
        </a:p>
      </dsp:txBody>
      <dsp:txXfrm>
        <a:off x="7175907" y="1948655"/>
        <a:ext cx="370696" cy="5071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DB4942-C7A8-450E-B637-8589C54E8377}">
      <dsp:nvSpPr>
        <dsp:cNvPr id="0" name=""/>
        <dsp:cNvSpPr/>
      </dsp:nvSpPr>
      <dsp:spPr>
        <a:xfrm rot="5400000">
          <a:off x="-189086" y="192700"/>
          <a:ext cx="1260574" cy="88240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 dirty="0"/>
        </a:p>
      </dsp:txBody>
      <dsp:txXfrm rot="-5400000">
        <a:off x="1" y="444815"/>
        <a:ext cx="882401" cy="378173"/>
      </dsp:txXfrm>
    </dsp:sp>
    <dsp:sp modelId="{5A94CA52-11AB-4C60-A74C-497DB261FB37}">
      <dsp:nvSpPr>
        <dsp:cNvPr id="0" name=""/>
        <dsp:cNvSpPr/>
      </dsp:nvSpPr>
      <dsp:spPr>
        <a:xfrm rot="5400000">
          <a:off x="4146314" y="-3260298"/>
          <a:ext cx="819373" cy="734719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kern="1200" dirty="0" smtClean="0"/>
            <a:t>ГИА</a:t>
          </a:r>
          <a:endParaRPr lang="ru-RU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kern="1200" dirty="0" smtClean="0"/>
            <a:t>ВПР</a:t>
          </a:r>
          <a:endParaRPr lang="ru-RU" sz="2300" kern="1200" dirty="0"/>
        </a:p>
      </dsp:txBody>
      <dsp:txXfrm rot="-5400000">
        <a:off x="882402" y="43612"/>
        <a:ext cx="7307200" cy="739377"/>
      </dsp:txXfrm>
    </dsp:sp>
    <dsp:sp modelId="{2107A645-6E38-4EF4-847A-39EF0E1AAEDD}">
      <dsp:nvSpPr>
        <dsp:cNvPr id="0" name=""/>
        <dsp:cNvSpPr/>
      </dsp:nvSpPr>
      <dsp:spPr>
        <a:xfrm rot="5400000">
          <a:off x="-189086" y="1306799"/>
          <a:ext cx="1260574" cy="88240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 rot="-5400000">
        <a:off x="1" y="1558914"/>
        <a:ext cx="882401" cy="378173"/>
      </dsp:txXfrm>
    </dsp:sp>
    <dsp:sp modelId="{995222BF-C020-435B-BBEB-6E961BE1AE2D}">
      <dsp:nvSpPr>
        <dsp:cNvPr id="0" name=""/>
        <dsp:cNvSpPr/>
      </dsp:nvSpPr>
      <dsp:spPr>
        <a:xfrm rot="5400000">
          <a:off x="4146314" y="-2146199"/>
          <a:ext cx="819373" cy="734719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kern="1200" dirty="0" smtClean="0"/>
            <a:t>НИКО</a:t>
          </a:r>
          <a:endParaRPr lang="ru-RU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300" kern="1200" dirty="0"/>
        </a:p>
      </dsp:txBody>
      <dsp:txXfrm rot="-5400000">
        <a:off x="882402" y="1157711"/>
        <a:ext cx="7307200" cy="739377"/>
      </dsp:txXfrm>
    </dsp:sp>
    <dsp:sp modelId="{2466FBAB-05B9-4D83-9F54-DF6DB4B3504F}">
      <dsp:nvSpPr>
        <dsp:cNvPr id="0" name=""/>
        <dsp:cNvSpPr/>
      </dsp:nvSpPr>
      <dsp:spPr>
        <a:xfrm rot="5400000">
          <a:off x="-189086" y="2420898"/>
          <a:ext cx="1260574" cy="88240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 dirty="0"/>
        </a:p>
      </dsp:txBody>
      <dsp:txXfrm rot="-5400000">
        <a:off x="1" y="2673013"/>
        <a:ext cx="882401" cy="378173"/>
      </dsp:txXfrm>
    </dsp:sp>
    <dsp:sp modelId="{E08B34CE-FDE8-496A-ACFE-31D869A3F456}">
      <dsp:nvSpPr>
        <dsp:cNvPr id="0" name=""/>
        <dsp:cNvSpPr/>
      </dsp:nvSpPr>
      <dsp:spPr>
        <a:xfrm rot="5400000">
          <a:off x="4146314" y="-1032099"/>
          <a:ext cx="819373" cy="734719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ru-RU" sz="2300" kern="1200" dirty="0" smtClean="0"/>
            <a:t>МЕЖДУНАРОДНЫЕ ИССЛЕДОВАНИЯ</a:t>
          </a:r>
        </a:p>
        <a:p>
          <a:pPr marL="228600" lvl="1" indent="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300" kern="1200" dirty="0"/>
        </a:p>
      </dsp:txBody>
      <dsp:txXfrm rot="-5400000">
        <a:off x="882402" y="2271811"/>
        <a:ext cx="7307200" cy="739377"/>
      </dsp:txXfrm>
    </dsp:sp>
    <dsp:sp modelId="{35DC9CF6-A5DF-4E6B-8D89-55DD957B5D19}">
      <dsp:nvSpPr>
        <dsp:cNvPr id="0" name=""/>
        <dsp:cNvSpPr/>
      </dsp:nvSpPr>
      <dsp:spPr>
        <a:xfrm rot="5400000">
          <a:off x="-189086" y="3534997"/>
          <a:ext cx="1260574" cy="88240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/>
        </a:p>
      </dsp:txBody>
      <dsp:txXfrm rot="-5400000">
        <a:off x="1" y="3787112"/>
        <a:ext cx="882401" cy="378173"/>
      </dsp:txXfrm>
    </dsp:sp>
    <dsp:sp modelId="{A81F9DCE-0EB7-40B2-AC2A-22B046435542}">
      <dsp:nvSpPr>
        <dsp:cNvPr id="0" name=""/>
        <dsp:cNvSpPr/>
      </dsp:nvSpPr>
      <dsp:spPr>
        <a:xfrm rot="5400000">
          <a:off x="4146314" y="81999"/>
          <a:ext cx="819373" cy="734719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ru-RU" sz="2300" kern="1200" dirty="0" smtClean="0"/>
            <a:t>Региональные диагностические работы</a:t>
          </a:r>
        </a:p>
        <a:p>
          <a:pPr marL="228600" lvl="1" indent="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300" kern="1200" dirty="0"/>
        </a:p>
      </dsp:txBody>
      <dsp:txXfrm rot="-5400000">
        <a:off x="882402" y="3385909"/>
        <a:ext cx="7307200" cy="73937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2E62D4-3A8C-4843-9ABD-F3EC4011A450}">
      <dsp:nvSpPr>
        <dsp:cNvPr id="0" name=""/>
        <dsp:cNvSpPr/>
      </dsp:nvSpPr>
      <dsp:spPr>
        <a:xfrm>
          <a:off x="1666867" y="0"/>
          <a:ext cx="4895864" cy="4895864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1">
              <a:tint val="4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D4C9299-EC37-4EED-9EDA-3035B1BA8C53}">
      <dsp:nvSpPr>
        <dsp:cNvPr id="0" name=""/>
        <dsp:cNvSpPr/>
      </dsp:nvSpPr>
      <dsp:spPr>
        <a:xfrm>
          <a:off x="2131975" y="465107"/>
          <a:ext cx="1909386" cy="190938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Оценка образовательных результатов</a:t>
          </a:r>
          <a:endParaRPr lang="ru-RU" sz="1600" kern="1200" dirty="0"/>
        </a:p>
      </dsp:txBody>
      <dsp:txXfrm>
        <a:off x="2225184" y="558316"/>
        <a:ext cx="1722968" cy="1722968"/>
      </dsp:txXfrm>
    </dsp:sp>
    <dsp:sp modelId="{848C9130-E2ED-4F3F-AC5F-950FB7C1DA00}">
      <dsp:nvSpPr>
        <dsp:cNvPr id="0" name=""/>
        <dsp:cNvSpPr/>
      </dsp:nvSpPr>
      <dsp:spPr>
        <a:xfrm>
          <a:off x="4188237" y="465107"/>
          <a:ext cx="1909386" cy="190938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Выявление проблемных зон</a:t>
          </a:r>
          <a:endParaRPr lang="ru-RU" sz="1600" kern="1200" dirty="0"/>
        </a:p>
      </dsp:txBody>
      <dsp:txXfrm>
        <a:off x="4281446" y="558316"/>
        <a:ext cx="1722968" cy="1722968"/>
      </dsp:txXfrm>
    </dsp:sp>
    <dsp:sp modelId="{79840F25-69A0-437B-816D-0C731FA0C1D7}">
      <dsp:nvSpPr>
        <dsp:cNvPr id="0" name=""/>
        <dsp:cNvSpPr/>
      </dsp:nvSpPr>
      <dsp:spPr>
        <a:xfrm>
          <a:off x="2131975" y="2521369"/>
          <a:ext cx="1909386" cy="190938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Принятие управленческих решений</a:t>
          </a:r>
          <a:endParaRPr lang="ru-RU" sz="1600" kern="1200" dirty="0"/>
        </a:p>
      </dsp:txBody>
      <dsp:txXfrm>
        <a:off x="2225184" y="2614578"/>
        <a:ext cx="1722968" cy="1722968"/>
      </dsp:txXfrm>
    </dsp:sp>
    <dsp:sp modelId="{4D63736A-069F-4EE0-8FC4-7D03C48CEA15}">
      <dsp:nvSpPr>
        <dsp:cNvPr id="0" name=""/>
        <dsp:cNvSpPr/>
      </dsp:nvSpPr>
      <dsp:spPr>
        <a:xfrm>
          <a:off x="4188237" y="2521369"/>
          <a:ext cx="1909386" cy="190938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Планирование методической работы</a:t>
          </a:r>
          <a:endParaRPr lang="ru-RU" sz="1600" kern="1200" dirty="0"/>
        </a:p>
      </dsp:txBody>
      <dsp:txXfrm>
        <a:off x="4281446" y="2614578"/>
        <a:ext cx="1722968" cy="172296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B5F632-39D9-4AF2-988B-1EEBB9697FAE}">
      <dsp:nvSpPr>
        <dsp:cNvPr id="0" name=""/>
        <dsp:cNvSpPr/>
      </dsp:nvSpPr>
      <dsp:spPr>
        <a:xfrm>
          <a:off x="1736120" y="2910"/>
          <a:ext cx="4757358" cy="9668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КОМПЛЕКСНЫЙ АНАЛИЗ РЕЗУЛЬТАТОВ</a:t>
          </a:r>
          <a:endParaRPr lang="ru-RU" sz="1700" kern="1200" dirty="0"/>
        </a:p>
      </dsp:txBody>
      <dsp:txXfrm>
        <a:off x="1764438" y="31228"/>
        <a:ext cx="4700722" cy="910202"/>
      </dsp:txXfrm>
    </dsp:sp>
    <dsp:sp modelId="{172A8272-2502-425E-8F60-F432C3DD9288}">
      <dsp:nvSpPr>
        <dsp:cNvPr id="0" name=""/>
        <dsp:cNvSpPr/>
      </dsp:nvSpPr>
      <dsp:spPr>
        <a:xfrm rot="5447123">
          <a:off x="3969960" y="966348"/>
          <a:ext cx="271464" cy="36871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kern="1200"/>
        </a:p>
      </dsp:txBody>
      <dsp:txXfrm rot="-5400000">
        <a:off x="3995636" y="1014978"/>
        <a:ext cx="221230" cy="190025"/>
      </dsp:txXfrm>
    </dsp:sp>
    <dsp:sp modelId="{FAEBDABA-2FAB-401D-9AFA-ECC3EC6CE69E}">
      <dsp:nvSpPr>
        <dsp:cNvPr id="0" name=""/>
        <dsp:cNvSpPr/>
      </dsp:nvSpPr>
      <dsp:spPr>
        <a:xfrm>
          <a:off x="1697758" y="1331666"/>
          <a:ext cx="4800720" cy="7430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СРАВНЕНИЕ ПО ПРЕДМЕТАМ</a:t>
          </a:r>
          <a:endParaRPr lang="ru-RU" sz="1700" kern="1200" dirty="0"/>
        </a:p>
      </dsp:txBody>
      <dsp:txXfrm>
        <a:off x="1719520" y="1353428"/>
        <a:ext cx="4757196" cy="699485"/>
      </dsp:txXfrm>
    </dsp:sp>
    <dsp:sp modelId="{DDF15C2F-5F82-44AE-A837-0FCC421CC200}">
      <dsp:nvSpPr>
        <dsp:cNvPr id="0" name=""/>
        <dsp:cNvSpPr/>
      </dsp:nvSpPr>
      <dsp:spPr>
        <a:xfrm rot="5284375">
          <a:off x="3951562" y="2112222"/>
          <a:ext cx="333046" cy="36871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 rot="-5400000">
        <a:off x="4005790" y="2130086"/>
        <a:ext cx="221230" cy="233132"/>
      </dsp:txXfrm>
    </dsp:sp>
    <dsp:sp modelId="{621FB784-1F3C-4C1A-8643-C7F0CFC41D8E}">
      <dsp:nvSpPr>
        <dsp:cNvPr id="0" name=""/>
        <dsp:cNvSpPr/>
      </dsp:nvSpPr>
      <dsp:spPr>
        <a:xfrm>
          <a:off x="1739424" y="2518486"/>
          <a:ext cx="4800720" cy="8460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ВЫЯВЛЕНИЕ ДИНАМИКИ</a:t>
          </a:r>
          <a:endParaRPr lang="ru-RU" sz="1700" kern="1200" dirty="0"/>
        </a:p>
      </dsp:txBody>
      <dsp:txXfrm>
        <a:off x="1764203" y="2543265"/>
        <a:ext cx="4751162" cy="796447"/>
      </dsp:txXfrm>
    </dsp:sp>
    <dsp:sp modelId="{677D0299-4784-490C-BD91-D7781C12E033}">
      <dsp:nvSpPr>
        <dsp:cNvPr id="0" name=""/>
        <dsp:cNvSpPr/>
      </dsp:nvSpPr>
      <dsp:spPr>
        <a:xfrm rot="5468373">
          <a:off x="3968377" y="3391799"/>
          <a:ext cx="317563" cy="36871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 rot="-5400000">
        <a:off x="4017491" y="3417386"/>
        <a:ext cx="221230" cy="222294"/>
      </dsp:txXfrm>
    </dsp:sp>
    <dsp:sp modelId="{8B077037-9F79-4145-AC9F-2A54BEB81A63}">
      <dsp:nvSpPr>
        <dsp:cNvPr id="0" name=""/>
        <dsp:cNvSpPr/>
      </dsp:nvSpPr>
      <dsp:spPr>
        <a:xfrm>
          <a:off x="1739424" y="3787826"/>
          <a:ext cx="4750751" cy="8193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ИДЕНТИФИКАЦИЯ ПРОФЕССИОНАЛЬНЫХ ДЕФИЦИТОВ</a:t>
          </a:r>
          <a:endParaRPr lang="ru-RU" sz="1700" kern="1200" dirty="0"/>
        </a:p>
      </dsp:txBody>
      <dsp:txXfrm>
        <a:off x="1763423" y="3811825"/>
        <a:ext cx="4702753" cy="77137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3EE435-0D65-477C-ABB8-B7534E11E2BD}">
      <dsp:nvSpPr>
        <dsp:cNvPr id="0" name=""/>
        <dsp:cNvSpPr/>
      </dsp:nvSpPr>
      <dsp:spPr>
        <a:xfrm>
          <a:off x="2987121" y="0"/>
          <a:ext cx="2118344" cy="8593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Педагогический анализ</a:t>
          </a:r>
          <a:endParaRPr lang="ru-RU" sz="1800" kern="1200" dirty="0"/>
        </a:p>
      </dsp:txBody>
      <dsp:txXfrm>
        <a:off x="3029070" y="41949"/>
        <a:ext cx="2034446" cy="775428"/>
      </dsp:txXfrm>
    </dsp:sp>
    <dsp:sp modelId="{162F59A4-5161-4905-A422-1ECCC2C6886B}">
      <dsp:nvSpPr>
        <dsp:cNvPr id="0" name=""/>
        <dsp:cNvSpPr/>
      </dsp:nvSpPr>
      <dsp:spPr>
        <a:xfrm>
          <a:off x="1953753" y="351283"/>
          <a:ext cx="4050794" cy="4050794"/>
        </a:xfrm>
        <a:custGeom>
          <a:avLst/>
          <a:gdLst/>
          <a:ahLst/>
          <a:cxnLst/>
          <a:rect l="0" t="0" r="0" b="0"/>
          <a:pathLst>
            <a:path>
              <a:moveTo>
                <a:pt x="3154866" y="344167"/>
              </a:moveTo>
              <a:arcTo wR="2025397" hR="2025397" stAng="18233618" swAng="63236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B60C39-CCD5-41A2-804A-B04E091C8C41}">
      <dsp:nvSpPr>
        <dsp:cNvPr id="0" name=""/>
        <dsp:cNvSpPr/>
      </dsp:nvSpPr>
      <dsp:spPr>
        <a:xfrm>
          <a:off x="4578935" y="933067"/>
          <a:ext cx="2398736" cy="8593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Административные совещания</a:t>
          </a:r>
          <a:endParaRPr lang="ru-RU" sz="1800" kern="1200" dirty="0"/>
        </a:p>
      </dsp:txBody>
      <dsp:txXfrm>
        <a:off x="4620884" y="975016"/>
        <a:ext cx="2314838" cy="775428"/>
      </dsp:txXfrm>
    </dsp:sp>
    <dsp:sp modelId="{303C10AE-7D04-4FC7-A11A-A4563CF3C4B4}">
      <dsp:nvSpPr>
        <dsp:cNvPr id="0" name=""/>
        <dsp:cNvSpPr/>
      </dsp:nvSpPr>
      <dsp:spPr>
        <a:xfrm>
          <a:off x="1996918" y="245738"/>
          <a:ext cx="4050794" cy="4050794"/>
        </a:xfrm>
        <a:custGeom>
          <a:avLst/>
          <a:gdLst/>
          <a:ahLst/>
          <a:cxnLst/>
          <a:rect l="0" t="0" r="0" b="0"/>
          <a:pathLst>
            <a:path>
              <a:moveTo>
                <a:pt x="3996139" y="1558055"/>
              </a:moveTo>
              <a:arcTo wR="2025397" hR="2025397" stAng="20799559" swAng="197928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05A3EB-A076-4032-B7D7-8171BE6BDB92}">
      <dsp:nvSpPr>
        <dsp:cNvPr id="0" name=""/>
        <dsp:cNvSpPr/>
      </dsp:nvSpPr>
      <dsp:spPr>
        <a:xfrm>
          <a:off x="4810238" y="2963167"/>
          <a:ext cx="1872894" cy="8593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Методические объединения</a:t>
          </a:r>
          <a:endParaRPr lang="ru-RU" sz="1800" kern="1200" dirty="0"/>
        </a:p>
      </dsp:txBody>
      <dsp:txXfrm>
        <a:off x="4852187" y="3005116"/>
        <a:ext cx="1788996" cy="775428"/>
      </dsp:txXfrm>
    </dsp:sp>
    <dsp:sp modelId="{6825158F-1074-41CE-B4A8-04B041A84976}">
      <dsp:nvSpPr>
        <dsp:cNvPr id="0" name=""/>
        <dsp:cNvSpPr/>
      </dsp:nvSpPr>
      <dsp:spPr>
        <a:xfrm>
          <a:off x="1740833" y="615296"/>
          <a:ext cx="4050794" cy="4050794"/>
        </a:xfrm>
        <a:custGeom>
          <a:avLst/>
          <a:gdLst/>
          <a:ahLst/>
          <a:cxnLst/>
          <a:rect l="0" t="0" r="0" b="0"/>
          <a:pathLst>
            <a:path>
              <a:moveTo>
                <a:pt x="3667601" y="3210893"/>
              </a:moveTo>
              <a:arcTo wR="2025397" hR="2025397" stAng="2149516" swAng="75917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BFDE1C-7E11-4AD5-8817-34C1695C1E1F}">
      <dsp:nvSpPr>
        <dsp:cNvPr id="0" name=""/>
        <dsp:cNvSpPr/>
      </dsp:nvSpPr>
      <dsp:spPr>
        <a:xfrm>
          <a:off x="2895793" y="4000074"/>
          <a:ext cx="2209671" cy="8593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Индивидуальные консультации</a:t>
          </a:r>
          <a:endParaRPr lang="ru-RU" sz="1800" kern="1200" dirty="0"/>
        </a:p>
      </dsp:txBody>
      <dsp:txXfrm>
        <a:off x="2937742" y="4042023"/>
        <a:ext cx="2125773" cy="775428"/>
      </dsp:txXfrm>
    </dsp:sp>
    <dsp:sp modelId="{3656878B-F651-40E3-8BEE-3A66455FCCE5}">
      <dsp:nvSpPr>
        <dsp:cNvPr id="0" name=""/>
        <dsp:cNvSpPr/>
      </dsp:nvSpPr>
      <dsp:spPr>
        <a:xfrm>
          <a:off x="1765124" y="177520"/>
          <a:ext cx="4050794" cy="4050794"/>
        </a:xfrm>
        <a:custGeom>
          <a:avLst/>
          <a:gdLst/>
          <a:ahLst/>
          <a:cxnLst/>
          <a:rect l="0" t="0" r="0" b="0"/>
          <a:pathLst>
            <a:path>
              <a:moveTo>
                <a:pt x="1128465" y="3841367"/>
              </a:moveTo>
              <a:arcTo wR="2025397" hR="2025397" stAng="6977124" swAng="408919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64A46A-7043-406E-952E-2E17E72ADCD7}">
      <dsp:nvSpPr>
        <dsp:cNvPr id="0" name=""/>
        <dsp:cNvSpPr/>
      </dsp:nvSpPr>
      <dsp:spPr>
        <a:xfrm>
          <a:off x="1265962" y="3038948"/>
          <a:ext cx="2168542" cy="8593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Курсы повышения квалификации</a:t>
          </a:r>
          <a:endParaRPr lang="ru-RU" sz="1800" kern="1200" dirty="0"/>
        </a:p>
      </dsp:txBody>
      <dsp:txXfrm>
        <a:off x="1307911" y="3080897"/>
        <a:ext cx="2084644" cy="775428"/>
      </dsp:txXfrm>
    </dsp:sp>
    <dsp:sp modelId="{BA00F1FA-BF43-4061-BCC1-0AB215F85249}">
      <dsp:nvSpPr>
        <dsp:cNvPr id="0" name=""/>
        <dsp:cNvSpPr/>
      </dsp:nvSpPr>
      <dsp:spPr>
        <a:xfrm>
          <a:off x="2021389" y="265447"/>
          <a:ext cx="4050794" cy="4050794"/>
        </a:xfrm>
        <a:custGeom>
          <a:avLst/>
          <a:gdLst/>
          <a:ahLst/>
          <a:cxnLst/>
          <a:rect l="0" t="0" r="0" b="0"/>
          <a:pathLst>
            <a:path>
              <a:moveTo>
                <a:pt x="138521" y="2761560"/>
              </a:moveTo>
              <a:arcTo wR="2025397" hR="2025397" stAng="9521208" swAng="217279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63315F-2359-4A7A-B486-B13B3D1BC013}">
      <dsp:nvSpPr>
        <dsp:cNvPr id="0" name=""/>
        <dsp:cNvSpPr/>
      </dsp:nvSpPr>
      <dsp:spPr>
        <a:xfrm>
          <a:off x="1120048" y="898330"/>
          <a:ext cx="2356655" cy="8593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/>
            <a:t>Внутришкольный</a:t>
          </a:r>
          <a:r>
            <a:rPr lang="ru-RU" sz="1800" kern="1200" dirty="0" smtClean="0"/>
            <a:t> контроль</a:t>
          </a:r>
          <a:endParaRPr lang="ru-RU" sz="1800" kern="1200" dirty="0"/>
        </a:p>
      </dsp:txBody>
      <dsp:txXfrm>
        <a:off x="1161997" y="940279"/>
        <a:ext cx="2272757" cy="775428"/>
      </dsp:txXfrm>
    </dsp:sp>
    <dsp:sp modelId="{88750324-4B14-4482-8DB6-B26795EFEE9A}">
      <dsp:nvSpPr>
        <dsp:cNvPr id="0" name=""/>
        <dsp:cNvSpPr/>
      </dsp:nvSpPr>
      <dsp:spPr>
        <a:xfrm>
          <a:off x="1543942" y="678975"/>
          <a:ext cx="4050794" cy="4050794"/>
        </a:xfrm>
        <a:custGeom>
          <a:avLst/>
          <a:gdLst/>
          <a:ahLst/>
          <a:cxnLst/>
          <a:rect l="0" t="0" r="0" b="0"/>
          <a:pathLst>
            <a:path>
              <a:moveTo>
                <a:pt x="1111853" y="217726"/>
              </a:moveTo>
              <a:arcTo wR="2025397" hR="2025397" stAng="14591359" swAng="60017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B3274F-8076-4F43-BB2F-3F43CEAC65E0}">
      <dsp:nvSpPr>
        <dsp:cNvPr id="0" name=""/>
        <dsp:cNvSpPr/>
      </dsp:nvSpPr>
      <dsp:spPr>
        <a:xfrm>
          <a:off x="2314607" y="1418"/>
          <a:ext cx="4937760" cy="112498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Мониторинг качества образования (МСОКО)</a:t>
          </a:r>
          <a:endParaRPr lang="ru-RU" sz="1800" kern="1200" dirty="0"/>
        </a:p>
      </dsp:txBody>
      <dsp:txXfrm>
        <a:off x="2314607" y="142042"/>
        <a:ext cx="4515890" cy="843741"/>
      </dsp:txXfrm>
    </dsp:sp>
    <dsp:sp modelId="{5F6CD9DB-012B-46AA-AE6A-32447F3BFC6F}">
      <dsp:nvSpPr>
        <dsp:cNvPr id="0" name=""/>
        <dsp:cNvSpPr/>
      </dsp:nvSpPr>
      <dsp:spPr>
        <a:xfrm>
          <a:off x="977232" y="1418"/>
          <a:ext cx="1337375" cy="112498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/>
        </a:p>
      </dsp:txBody>
      <dsp:txXfrm>
        <a:off x="1032149" y="56335"/>
        <a:ext cx="1227541" cy="1015154"/>
      </dsp:txXfrm>
    </dsp:sp>
    <dsp:sp modelId="{C7397548-A8AD-4917-94F7-3E298DE28F98}">
      <dsp:nvSpPr>
        <dsp:cNvPr id="0" name=""/>
        <dsp:cNvSpPr/>
      </dsp:nvSpPr>
      <dsp:spPr>
        <a:xfrm>
          <a:off x="2314607" y="1238905"/>
          <a:ext cx="4937760" cy="112498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Анализ результатов школ</a:t>
          </a:r>
          <a:endParaRPr lang="ru-RU" sz="1800" kern="1200" dirty="0"/>
        </a:p>
      </dsp:txBody>
      <dsp:txXfrm>
        <a:off x="2314607" y="1379529"/>
        <a:ext cx="4515890" cy="843741"/>
      </dsp:txXfrm>
    </dsp:sp>
    <dsp:sp modelId="{BAD9C710-2933-4B03-9876-5F64FCB4B706}">
      <dsp:nvSpPr>
        <dsp:cNvPr id="0" name=""/>
        <dsp:cNvSpPr/>
      </dsp:nvSpPr>
      <dsp:spPr>
        <a:xfrm>
          <a:off x="977232" y="1238905"/>
          <a:ext cx="1337375" cy="112498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/>
        </a:p>
      </dsp:txBody>
      <dsp:txXfrm>
        <a:off x="1032149" y="1293822"/>
        <a:ext cx="1227541" cy="1015154"/>
      </dsp:txXfrm>
    </dsp:sp>
    <dsp:sp modelId="{135DCF8C-DB04-4CF6-A3E3-A2D880BDBF1A}">
      <dsp:nvSpPr>
        <dsp:cNvPr id="0" name=""/>
        <dsp:cNvSpPr/>
      </dsp:nvSpPr>
      <dsp:spPr>
        <a:xfrm>
          <a:off x="2314607" y="2476392"/>
          <a:ext cx="4937760" cy="112498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ru-RU" sz="1800" kern="1200" dirty="0" smtClean="0"/>
            <a:t>Методическая поддержка школ с </a:t>
          </a:r>
          <a:r>
            <a:rPr lang="ru-RU" sz="1800" kern="1200" dirty="0" smtClean="0"/>
            <a:t>риском снижения образовательных результатов</a:t>
          </a:r>
          <a:endParaRPr lang="ru-RU" sz="1800" kern="1200" dirty="0" smtClean="0"/>
        </a:p>
        <a:p>
          <a:pPr marL="171450" lvl="1" indent="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800" kern="1200" dirty="0"/>
        </a:p>
      </dsp:txBody>
      <dsp:txXfrm>
        <a:off x="2314607" y="2617016"/>
        <a:ext cx="4515890" cy="843741"/>
      </dsp:txXfrm>
    </dsp:sp>
    <dsp:sp modelId="{CBAFBBA8-8D13-4BAA-889A-315457B0D0F5}">
      <dsp:nvSpPr>
        <dsp:cNvPr id="0" name=""/>
        <dsp:cNvSpPr/>
      </dsp:nvSpPr>
      <dsp:spPr>
        <a:xfrm>
          <a:off x="977232" y="2476392"/>
          <a:ext cx="1337375" cy="112498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/>
        </a:p>
      </dsp:txBody>
      <dsp:txXfrm>
        <a:off x="1032149" y="2531309"/>
        <a:ext cx="1227541" cy="1015154"/>
      </dsp:txXfrm>
    </dsp:sp>
    <dsp:sp modelId="{30ED5421-84AD-4B08-A14E-2FA43C703BB6}">
      <dsp:nvSpPr>
        <dsp:cNvPr id="0" name=""/>
        <dsp:cNvSpPr/>
      </dsp:nvSpPr>
      <dsp:spPr>
        <a:xfrm>
          <a:off x="2242598" y="3713880"/>
          <a:ext cx="4937760" cy="112498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Планирование развития системы</a:t>
          </a:r>
          <a:endParaRPr lang="ru-RU" sz="18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000" kern="1200" dirty="0"/>
        </a:p>
      </dsp:txBody>
      <dsp:txXfrm>
        <a:off x="2242598" y="3854504"/>
        <a:ext cx="4515890" cy="843741"/>
      </dsp:txXfrm>
    </dsp:sp>
    <dsp:sp modelId="{2ED419AD-27B3-4CDE-A5A2-F82D5A2228B1}">
      <dsp:nvSpPr>
        <dsp:cNvPr id="0" name=""/>
        <dsp:cNvSpPr/>
      </dsp:nvSpPr>
      <dsp:spPr>
        <a:xfrm>
          <a:off x="1049241" y="3713880"/>
          <a:ext cx="1193357" cy="112498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/>
        </a:p>
      </dsp:txBody>
      <dsp:txXfrm>
        <a:off x="1104158" y="3768797"/>
        <a:ext cx="1083523" cy="10151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904238-DE74-41A5-8BCA-97DDF1E494AA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09E315-2FDE-4EBC-870C-9325092B45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77333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09E315-2FDE-4EBC-870C-9325092B45BB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40576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09E315-2FDE-4EBC-870C-9325092B45BB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1894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92ABA-4813-4EAC-AF6C-D54BB6AFD3FB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87297-A388-4656-9E4D-9E54EA9A03E3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92ABA-4813-4EAC-AF6C-D54BB6AFD3FB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87297-A388-4656-9E4D-9E54EA9A03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92ABA-4813-4EAC-AF6C-D54BB6AFD3FB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87297-A388-4656-9E4D-9E54EA9A03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92ABA-4813-4EAC-AF6C-D54BB6AFD3FB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87297-A388-4656-9E4D-9E54EA9A03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92ABA-4813-4EAC-AF6C-D54BB6AFD3FB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87297-A388-4656-9E4D-9E54EA9A03E3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92ABA-4813-4EAC-AF6C-D54BB6AFD3FB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87297-A388-4656-9E4D-9E54EA9A03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92ABA-4813-4EAC-AF6C-D54BB6AFD3FB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87297-A388-4656-9E4D-9E54EA9A03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92ABA-4813-4EAC-AF6C-D54BB6AFD3FB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87297-A388-4656-9E4D-9E54EA9A03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92ABA-4813-4EAC-AF6C-D54BB6AFD3FB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87297-A388-4656-9E4D-9E54EA9A03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92ABA-4813-4EAC-AF6C-D54BB6AFD3FB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87297-A388-4656-9E4D-9E54EA9A03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92ABA-4813-4EAC-AF6C-D54BB6AFD3FB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B587297-A388-4656-9E4D-9E54EA9A03E3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0192ABA-4813-4EAC-AF6C-D54BB6AFD3FB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B587297-A388-4656-9E4D-9E54EA9A03E3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9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emf"/><Relationship Id="rId4" Type="http://schemas.openxmlformats.org/officeDocument/2006/relationships/package" Target="../embeddings/_____Microsoft_Excel1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475775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"Использование результатов оценочных процедур в системе управления качеством образования. </a:t>
            </a:r>
            <a:br>
              <a:rPr lang="ru-RU" dirty="0" smtClean="0"/>
            </a:br>
            <a:r>
              <a:rPr lang="ru-RU" dirty="0" smtClean="0"/>
              <a:t>Муниципальный и </a:t>
            </a:r>
            <a:r>
              <a:rPr lang="ru-RU" dirty="0" err="1" smtClean="0"/>
              <a:t>внутришкольный</a:t>
            </a:r>
            <a:r>
              <a:rPr lang="ru-RU" dirty="0" smtClean="0"/>
              <a:t> контроль"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704088"/>
            <a:ext cx="8568952" cy="1143000"/>
          </a:xfrm>
        </p:spPr>
        <p:txBody>
          <a:bodyPr>
            <a:normAutofit/>
          </a:bodyPr>
          <a:lstStyle/>
          <a:p>
            <a:r>
              <a:rPr lang="ru-RU" sz="4400" dirty="0" smtClean="0"/>
              <a:t>Комплексный подход предполагает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детальный разбор статистических данных по каждому предмету и параллели;</a:t>
            </a:r>
          </a:p>
          <a:p>
            <a:r>
              <a:rPr lang="ru-RU" dirty="0"/>
              <a:t>выявление типичных ошибок и затруднений обучающихся;</a:t>
            </a:r>
          </a:p>
          <a:p>
            <a:r>
              <a:rPr lang="ru-RU" dirty="0"/>
              <a:t>сопоставление результатов с региональными и федеральными показателями;</a:t>
            </a:r>
          </a:p>
          <a:p>
            <a:r>
              <a:rPr lang="ru-RU" dirty="0"/>
              <a:t>определение дефицитов в освоении учебных программ.</a:t>
            </a:r>
          </a:p>
        </p:txBody>
      </p:sp>
    </p:spTree>
    <p:extLst>
      <p:ext uri="{BB962C8B-B14F-4D97-AF65-F5344CB8AC3E}">
        <p14:creationId xmlns:p14="http://schemas.microsoft.com/office/powerpoint/2010/main" val="6078873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435280" cy="492664"/>
          </a:xfrm>
        </p:spPr>
        <p:txBody>
          <a:bodyPr>
            <a:noAutofit/>
          </a:bodyPr>
          <a:lstStyle/>
          <a:p>
            <a:r>
              <a:rPr lang="ru-RU" sz="4400" dirty="0" smtClean="0"/>
              <a:t>Механизмы работы с результатами</a:t>
            </a:r>
            <a:endParaRPr lang="ru-RU" sz="4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8744935"/>
              </p:ext>
            </p:extLst>
          </p:nvPr>
        </p:nvGraphicFramePr>
        <p:xfrm>
          <a:off x="457200" y="1412776"/>
          <a:ext cx="8229600" cy="4911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383951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435280" cy="636680"/>
          </a:xfrm>
        </p:spPr>
        <p:txBody>
          <a:bodyPr>
            <a:normAutofit fontScale="90000"/>
          </a:bodyPr>
          <a:lstStyle/>
          <a:p>
            <a:r>
              <a:rPr lang="ru-RU" sz="4400" dirty="0" smtClean="0"/>
              <a:t>Муниципальный уровень контроля</a:t>
            </a:r>
            <a:endParaRPr lang="ru-RU" sz="4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9329818"/>
              </p:ext>
            </p:extLst>
          </p:nvPr>
        </p:nvGraphicFramePr>
        <p:xfrm>
          <a:off x="457200" y="1484313"/>
          <a:ext cx="8229600" cy="48402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91992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81635"/>
            <a:ext cx="9144000" cy="4894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84314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81635"/>
            <a:ext cx="9144000" cy="4894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91171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84784"/>
            <a:ext cx="9144000" cy="4894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5931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4464877"/>
              </p:ext>
            </p:extLst>
          </p:nvPr>
        </p:nvGraphicFramePr>
        <p:xfrm>
          <a:off x="251520" y="908720"/>
          <a:ext cx="8691898" cy="57042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Лист" r:id="rId3" imgW="7619891" imgH="4495744" progId="Excel.Sheet.12">
                  <p:embed/>
                </p:oleObj>
              </mc:Choice>
              <mc:Fallback>
                <p:oleObj name="Лист" r:id="rId3" imgW="7619891" imgH="449574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1520" y="908720"/>
                        <a:ext cx="8691898" cy="570428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585019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5270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/>
              <a:t>Механизмы работы с результатами ВПР на муниципальном уровне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767808"/>
          </a:xfrm>
        </p:spPr>
        <p:txBody>
          <a:bodyPr>
            <a:normAutofit lnSpcReduction="10000"/>
          </a:bodyPr>
          <a:lstStyle/>
          <a:p>
            <a:r>
              <a:rPr lang="ru-RU" sz="2400" dirty="0"/>
              <a:t>Аналитический </a:t>
            </a:r>
            <a:r>
              <a:rPr lang="ru-RU" sz="2400" dirty="0" smtClean="0"/>
              <a:t>блок (статистическая </a:t>
            </a:r>
            <a:r>
              <a:rPr lang="ru-RU" sz="2400" dirty="0"/>
              <a:t>обработка </a:t>
            </a:r>
            <a:r>
              <a:rPr lang="ru-RU" sz="2400" dirty="0" smtClean="0"/>
              <a:t>данных, выявление </a:t>
            </a:r>
            <a:r>
              <a:rPr lang="ru-RU" sz="2400" dirty="0"/>
              <a:t>проблемных </a:t>
            </a:r>
            <a:r>
              <a:rPr lang="ru-RU" sz="2400" dirty="0" smtClean="0"/>
              <a:t>зон, сравнительный </a:t>
            </a:r>
            <a:r>
              <a:rPr lang="ru-RU" sz="2400" dirty="0"/>
              <a:t>анализ </a:t>
            </a:r>
            <a:r>
              <a:rPr lang="ru-RU" sz="2400" dirty="0" smtClean="0"/>
              <a:t>результатов, определение «групп риска»)</a:t>
            </a:r>
          </a:p>
          <a:p>
            <a:r>
              <a:rPr lang="ru-RU" sz="2400" dirty="0"/>
              <a:t>Организационный </a:t>
            </a:r>
            <a:r>
              <a:rPr lang="ru-RU" sz="2400" dirty="0" smtClean="0"/>
              <a:t>блок (кластеризация </a:t>
            </a:r>
            <a:r>
              <a:rPr lang="ru-RU" sz="2400" dirty="0"/>
              <a:t>школ по </a:t>
            </a:r>
            <a:r>
              <a:rPr lang="ru-RU" sz="2400" dirty="0" smtClean="0"/>
              <a:t>проблемам, формирование </a:t>
            </a:r>
            <a:r>
              <a:rPr lang="ru-RU" sz="2400" dirty="0"/>
              <a:t>рабочих </a:t>
            </a:r>
            <a:r>
              <a:rPr lang="ru-RU" sz="2400" dirty="0" smtClean="0"/>
              <a:t>групп, разработка </a:t>
            </a:r>
            <a:r>
              <a:rPr lang="ru-RU" sz="2400" dirty="0"/>
              <a:t>дорожных </a:t>
            </a:r>
            <a:r>
              <a:rPr lang="ru-RU" sz="2400" dirty="0" smtClean="0"/>
              <a:t>карт, создание </a:t>
            </a:r>
            <a:r>
              <a:rPr lang="ru-RU" sz="2400" dirty="0"/>
              <a:t>методических </a:t>
            </a:r>
            <a:r>
              <a:rPr lang="ru-RU" sz="2400" dirty="0" smtClean="0"/>
              <a:t>сетей)</a:t>
            </a:r>
          </a:p>
          <a:p>
            <a:r>
              <a:rPr lang="ru-RU" sz="2400" dirty="0"/>
              <a:t>Методический блок </a:t>
            </a:r>
            <a:r>
              <a:rPr lang="ru-RU" sz="2400" dirty="0" smtClean="0"/>
              <a:t>(адресные </a:t>
            </a:r>
            <a:r>
              <a:rPr lang="ru-RU" sz="2400" dirty="0"/>
              <a:t>рекомендации </a:t>
            </a:r>
            <a:r>
              <a:rPr lang="ru-RU" sz="2400" dirty="0" smtClean="0"/>
              <a:t>школам, система наставничества, банк </a:t>
            </a:r>
            <a:r>
              <a:rPr lang="ru-RU" sz="2400" dirty="0"/>
              <a:t>лучших </a:t>
            </a:r>
            <a:r>
              <a:rPr lang="ru-RU" sz="2400" dirty="0" smtClean="0"/>
              <a:t>практик)</a:t>
            </a:r>
          </a:p>
          <a:p>
            <a:r>
              <a:rPr lang="ru-RU" dirty="0"/>
              <a:t>Контрольный </a:t>
            </a:r>
            <a:r>
              <a:rPr lang="ru-RU" dirty="0" smtClean="0"/>
              <a:t>блок (мониторинг </a:t>
            </a:r>
            <a:r>
              <a:rPr lang="ru-RU" dirty="0"/>
              <a:t>динамики </a:t>
            </a:r>
            <a:r>
              <a:rPr lang="ru-RU" dirty="0" smtClean="0"/>
              <a:t>результатов, контроль </a:t>
            </a:r>
            <a:r>
              <a:rPr lang="ru-RU" dirty="0"/>
              <a:t>объективности </a:t>
            </a:r>
            <a:r>
              <a:rPr lang="ru-RU" dirty="0" smtClean="0"/>
              <a:t>оценивания, проверка </a:t>
            </a:r>
            <a:r>
              <a:rPr lang="ru-RU" dirty="0"/>
              <a:t>выполнения </a:t>
            </a:r>
            <a:r>
              <a:rPr lang="ru-RU" dirty="0" smtClean="0"/>
              <a:t>рекомендаций, оценка </a:t>
            </a:r>
            <a:r>
              <a:rPr lang="ru-RU" dirty="0"/>
              <a:t>эффективности </a:t>
            </a:r>
            <a:r>
              <a:rPr lang="ru-RU" dirty="0" smtClean="0"/>
              <a:t>мер)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60062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Управленческие решения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Разработка муниципальных планов повышения качества образования</a:t>
            </a:r>
          </a:p>
          <a:p>
            <a:r>
              <a:rPr lang="ru-RU" dirty="0"/>
              <a:t>Внесение изменений в систему оценки эффективности руководителей школ</a:t>
            </a:r>
          </a:p>
          <a:p>
            <a:r>
              <a:rPr lang="ru-RU" dirty="0"/>
              <a:t>Корректировка программ развития образования</a:t>
            </a:r>
          </a:p>
          <a:p>
            <a:r>
              <a:rPr lang="ru-RU" dirty="0"/>
              <a:t>Планирование повышения квалификации педагогов</a:t>
            </a:r>
          </a:p>
          <a:p>
            <a:r>
              <a:rPr lang="ru-RU" dirty="0"/>
              <a:t>Распределение ресурсов с учетом результатов ВПР</a:t>
            </a:r>
          </a:p>
        </p:txBody>
      </p:sp>
    </p:spTree>
    <p:extLst>
      <p:ext uri="{BB962C8B-B14F-4D97-AF65-F5344CB8AC3E}">
        <p14:creationId xmlns:p14="http://schemas.microsoft.com/office/powerpoint/2010/main" val="40810639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Ожидаемые результаты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Повышение качества образования</a:t>
            </a:r>
          </a:p>
          <a:p>
            <a:r>
              <a:rPr lang="ru-RU" sz="4000" dirty="0" smtClean="0"/>
              <a:t>Объективность оценки </a:t>
            </a:r>
          </a:p>
          <a:p>
            <a:r>
              <a:rPr lang="ru-RU" sz="4000" dirty="0" smtClean="0"/>
              <a:t>Профессиональное развитие педагогов</a:t>
            </a:r>
          </a:p>
          <a:p>
            <a:r>
              <a:rPr lang="ru-RU" sz="4000" dirty="0" smtClean="0"/>
              <a:t>Эффективное управление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4061411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507288" cy="720080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/>
              <a:t>"</a:t>
            </a:r>
            <a:r>
              <a:rPr lang="ru-RU" sz="3600" dirty="0" smtClean="0"/>
              <a:t>Современный контекст оценки качества образования"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5665570"/>
              </p:ext>
            </p:extLst>
          </p:nvPr>
        </p:nvGraphicFramePr>
        <p:xfrm>
          <a:off x="457200" y="1700809"/>
          <a:ext cx="8229600" cy="3456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457200" y="5877272"/>
            <a:ext cx="8229600" cy="72008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32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472169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Оценка </a:t>
            </a:r>
            <a:r>
              <a:rPr lang="ru-RU" dirty="0"/>
              <a:t>качества – стратегический инструмент развития </a:t>
            </a:r>
            <a:r>
              <a:rPr lang="ru-RU" dirty="0" smtClean="0"/>
              <a:t>образования, путь к его непрерывному совершенствованию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4618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686800" cy="928694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Виды оценочных процедур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714500"/>
          <a:ext cx="8229600" cy="4610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2464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Цели использования результатов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28737"/>
          <a:ext cx="8229600" cy="48958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2464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ВНУТРИШКОЛЬНЫЙ КОНТРОЛЬ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714489"/>
          <a:ext cx="8229600" cy="4610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68760"/>
            <a:ext cx="9144000" cy="4894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1529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68760"/>
            <a:ext cx="9144000" cy="4894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82351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06" y="1340768"/>
            <a:ext cx="9144000" cy="514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37285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7784111"/>
              </p:ext>
            </p:extLst>
          </p:nvPr>
        </p:nvGraphicFramePr>
        <p:xfrm>
          <a:off x="467544" y="908720"/>
          <a:ext cx="7848871" cy="58497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Лист" r:id="rId4" imgW="7819917" imgH="7534386" progId="Excel.Sheet.12">
                  <p:embed/>
                </p:oleObj>
              </mc:Choice>
              <mc:Fallback>
                <p:oleObj name="Лист" r:id="rId4" imgW="7819917" imgH="7534386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67544" y="908720"/>
                        <a:ext cx="7848871" cy="58497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496864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276</TotalTime>
  <Words>264</Words>
  <Application>Microsoft Office PowerPoint</Application>
  <PresentationFormat>Экран (4:3)</PresentationFormat>
  <Paragraphs>57</Paragraphs>
  <Slides>20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6" baseType="lpstr">
      <vt:lpstr>Arial</vt:lpstr>
      <vt:lpstr>Calibri</vt:lpstr>
      <vt:lpstr>Constantia</vt:lpstr>
      <vt:lpstr>Wingdings 2</vt:lpstr>
      <vt:lpstr>Поток</vt:lpstr>
      <vt:lpstr>Лист Microsoft Excel</vt:lpstr>
      <vt:lpstr>"Использование результатов оценочных процедур в системе управления качеством образования.  Муниципальный и внутришкольный контроль"</vt:lpstr>
      <vt:lpstr>"Современный контекст оценки качества образования"</vt:lpstr>
      <vt:lpstr>Виды оценочных процедур</vt:lpstr>
      <vt:lpstr>Цели использования результатов</vt:lpstr>
      <vt:lpstr>ВНУТРИШКОЛЬНЫЙ КОНТРОЛЬ</vt:lpstr>
      <vt:lpstr>Презентация PowerPoint</vt:lpstr>
      <vt:lpstr>Презентация PowerPoint</vt:lpstr>
      <vt:lpstr>Презентация PowerPoint</vt:lpstr>
      <vt:lpstr>Презентация PowerPoint</vt:lpstr>
      <vt:lpstr>Комплексный подход предполагает</vt:lpstr>
      <vt:lpstr>Механизмы работы с результатами</vt:lpstr>
      <vt:lpstr>Муниципальный уровень контроля</vt:lpstr>
      <vt:lpstr>Презентация PowerPoint</vt:lpstr>
      <vt:lpstr>Презентация PowerPoint</vt:lpstr>
      <vt:lpstr>Презентация PowerPoint</vt:lpstr>
      <vt:lpstr>Презентация PowerPoint</vt:lpstr>
      <vt:lpstr>Механизмы работы с результатами ВПР на муниципальном уровне</vt:lpstr>
      <vt:lpstr>Управленческие решения</vt:lpstr>
      <vt:lpstr>Ожидаемые результаты</vt:lpstr>
      <vt:lpstr>  Оценка качества – стратегический инструмент развития образования, путь к его непрерывному совершенствованию </vt:lpstr>
    </vt:vector>
  </TitlesOfParts>
  <Company>WolfishLair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"Использование результатов оценочных процедур в системе управления качеством образования.  Муниципальный и внутришкольный контроль"</dc:title>
  <dc:creator>Tremere</dc:creator>
  <cp:lastModifiedBy>Админ</cp:lastModifiedBy>
  <cp:revision>19</cp:revision>
  <dcterms:created xsi:type="dcterms:W3CDTF">2025-03-23T18:37:38Z</dcterms:created>
  <dcterms:modified xsi:type="dcterms:W3CDTF">2025-03-26T08:34:41Z</dcterms:modified>
</cp:coreProperties>
</file>