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84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36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25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08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01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27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29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79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07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08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92BC-B66A-433E-8FE6-7D56C4B52A8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0BC0-920E-41D1-9770-D3E581E56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5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через ознакомление с родным краем»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3160" y="5396459"/>
            <a:ext cx="9066787" cy="779490"/>
          </a:xfrm>
        </p:spPr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Подготовила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Готочкина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40356" y="-140732"/>
            <a:ext cx="7511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Раздольненский детский сад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Советского района Республики Крым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2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365125"/>
            <a:ext cx="8046720" cy="62871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760" y="0"/>
            <a:ext cx="3825240" cy="6858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малого-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человечеству.» Д. С. Лихачёв.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365125"/>
            <a:ext cx="3810000" cy="357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5749">
            <a:off x="4027170" y="897546"/>
            <a:ext cx="4030980" cy="2921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487" y="3523562"/>
            <a:ext cx="41986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6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-Воспитание любви к своему родному краю, своей малой </a:t>
            </a:r>
            <a:r>
              <a:rPr lang="ru-RU" sz="3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Родине,детскому</a:t>
            </a:r>
            <a:r>
              <a:rPr lang="ru-RU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саду, семье. -Расширение представлений о </a:t>
            </a:r>
            <a:r>
              <a:rPr lang="ru-RU" sz="3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России,как</a:t>
            </a:r>
            <a:r>
              <a:rPr lang="ru-RU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родной стране, о Истре, как о родном городе. -Воспитание патриотизма, уважение к традициям, к культурному прошлому </a:t>
            </a:r>
            <a:r>
              <a:rPr lang="ru-RU" sz="3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России,промыслам</a:t>
            </a:r>
            <a:r>
              <a:rPr lang="ru-RU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-Формирование бережного отношения к природе. -Формирование </a:t>
            </a:r>
            <a:r>
              <a:rPr lang="ru-RU" sz="3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толерантности,уважения</a:t>
            </a:r>
            <a:r>
              <a:rPr lang="ru-RU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другим народам нашей страны. -Знакомство с символами России. -Развитие чувства ответственности и гордости </a:t>
            </a:r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достижения страны</a:t>
            </a:r>
            <a:r>
              <a:rPr lang="ru-RU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7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zdou.crimea-school.ru/sites/default/files/images/img_20170321_11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5095">
            <a:off x="1126688" y="2068617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zdou.crimea-school.ru/sites/default/files/images/img_20170316_103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1800">
            <a:off x="4855217" y="2259966"/>
            <a:ext cx="65913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955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Родины… Родина-это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село,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живёт человек, и улица, на которой стоит его дом, и </a:t>
            </a:r>
            <a:r>
              <a:rPr lang="ru-RU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деревце </a:t>
            </a:r>
            <a:r>
              <a:rPr lang="ru-RU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окном, и пение птички.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163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56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истину знаю от роду и ее никогда не таю- кто не любит свою природу, тот не любит Отчизну свою.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" y="3589020"/>
            <a:ext cx="3652944" cy="32689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6130" y="4572000"/>
            <a:ext cx="246888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3314700"/>
            <a:ext cx="4191000" cy="354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802" y="4069080"/>
            <a:ext cx="3338406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4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097280"/>
            <a:ext cx="5562600" cy="576072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5384"/>
            <a:ext cx="4763452" cy="5167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семья.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70734">
            <a:off x="3643313" y="3450245"/>
            <a:ext cx="315468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4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традициям русского народа.</a:t>
            </a:r>
            <a:r>
              <a:rPr lang="ru-RU" dirty="0"/>
              <a:t> </a:t>
            </a:r>
          </a:p>
        </p:txBody>
      </p:sp>
      <p:pic>
        <p:nvPicPr>
          <p:cNvPr id="2050" name="Picture 2" descr="http://razdou.crimea-school.ru/sites/default/files/images/img_20180214_112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5230"/>
            <a:ext cx="40181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azdou.crimea-school.ru/sites/default/files/images/img_20180214_112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331" y="1690688"/>
            <a:ext cx="4308475" cy="40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azdou.crimea-school.ru/sites/default/files/images/img_20180214_113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010" y="2537460"/>
            <a:ext cx="3794990" cy="42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93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azdou.crimea-school.ru/sites/default/files/images/cam00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"/>
            <a:ext cx="864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«Никто не забыт, ничто не забыто.» </a:t>
            </a:r>
          </a:p>
        </p:txBody>
      </p:sp>
      <p:pic>
        <p:nvPicPr>
          <p:cNvPr id="3074" name="Picture 2" descr="http://razdou.crimea-school.ru/sites/default/files/images/img_20180508_1150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59500">
            <a:off x="754380" y="2056295"/>
            <a:ext cx="35433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3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224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«Нравственно-патриотическое воспитание дошкольников через ознакомление с родным краем»</vt:lpstr>
      <vt:lpstr>Слайд 2</vt:lpstr>
      <vt:lpstr>Задачи: -Воспитание любви к своему родному краю, своей малой Родине,детскому саду, семье. -Расширение представлений о России,как о родной стране, о Истре, как о родном городе. -Воспитание патриотизма, уважение к традициям, к культурному прошлому России,промыслам. -Формирование бережного отношения к природе. -Формирование толерантности,уважения к другим народам нашей страны. -Знакомство с символами России. -Развитие чувства ответственности и гордости за достижения страны. </vt:lpstr>
      <vt:lpstr>Чувство Родины… Родина-это село, в котором живёт человек, и улица, на которой стоит его дом, и деревце под окном, и пение птички. </vt:lpstr>
      <vt:lpstr>Эту истину знаю от роду и ее никогда не таю- кто не любит свою природу, тот не любит Отчизну свою. </vt:lpstr>
      <vt:lpstr>Родная семья. </vt:lpstr>
      <vt:lpstr>Приобщение к традициям русского народа. </vt:lpstr>
      <vt:lpstr>«Никто не забыт, ничто не забыто.»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«Нравственно-патриотическое воспитание дошкольников через ознакомление с родным краем»</dc:title>
  <dc:creator>ПК</dc:creator>
  <cp:lastModifiedBy>User</cp:lastModifiedBy>
  <cp:revision>10</cp:revision>
  <dcterms:created xsi:type="dcterms:W3CDTF">2019-02-05T20:42:28Z</dcterms:created>
  <dcterms:modified xsi:type="dcterms:W3CDTF">2019-11-06T06:32:37Z</dcterms:modified>
</cp:coreProperties>
</file>