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84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536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225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508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901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27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29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4151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79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507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08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A92BC-B66A-433E-8FE6-7D56C4B52A8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E0BC0-920E-41D1-9770-D3E581E56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258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3543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Нравственно-патриотическое воспитание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через ознакомление с родным краем»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03160" y="5396459"/>
            <a:ext cx="9066787" cy="779490"/>
          </a:xfrm>
        </p:spPr>
        <p:txBody>
          <a:bodyPr/>
          <a:lstStyle/>
          <a:p>
            <a:r>
              <a:rPr lang="ru-RU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Подготовила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Готочкина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И.В.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340356" y="-140732"/>
            <a:ext cx="75112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Раздольненский детский сад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Колокольчик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Советского района Республики Крым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23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" y="365125"/>
            <a:ext cx="8046720" cy="62871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760" y="0"/>
            <a:ext cx="3825240" cy="685800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к родному краю, родной культуре, родной речи начинается с малого-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человечеству.» Д. С. Лихачёв.</a:t>
            </a:r>
            <a:r>
              <a:rPr lang="ru-RU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" y="365125"/>
            <a:ext cx="3810000" cy="3571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25749">
            <a:off x="4027170" y="897546"/>
            <a:ext cx="4030980" cy="2921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2487" y="3523562"/>
            <a:ext cx="4198620" cy="31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169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-Воспитание любви к своему родному краю, своей малой </a:t>
            </a:r>
            <a:r>
              <a:rPr lang="ru-RU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Родине,детскому</a:t>
            </a:r>
            <a:r>
              <a:rPr lang="ru-RU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саду, семье. -Расширение представлений о </a:t>
            </a:r>
            <a:r>
              <a:rPr lang="ru-RU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России,как</a:t>
            </a:r>
            <a:r>
              <a:rPr lang="ru-RU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родной стране, о Истре, как о родном городе. -Воспитание патриотизма, уважение к традициям, к культурному прошлому </a:t>
            </a:r>
            <a:r>
              <a:rPr lang="ru-RU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России,промыслам</a:t>
            </a:r>
            <a:r>
              <a:rPr lang="ru-RU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-Формирование бережного отношения к природе. -Формирование </a:t>
            </a:r>
            <a:r>
              <a:rPr lang="ru-RU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толерантности,уважения</a:t>
            </a:r>
            <a:r>
              <a:rPr lang="ru-RU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другим народам нашей страны. -Знакомство с символами России. -Развитие чувства ответственности и гордости </a:t>
            </a:r>
            <a:r>
              <a:rPr lang="ru-RU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достижения страны</a:t>
            </a:r>
            <a:r>
              <a:rPr lang="ru-RU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70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azdou.crimea-school.ru/sites/default/files/images/img_20170321_112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95095">
            <a:off x="1126688" y="2068617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razdou.crimea-school.ru/sites/default/files/images/img_20170316_1032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51800">
            <a:off x="4855217" y="2259966"/>
            <a:ext cx="65913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69552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Родины… Родина-это </a:t>
            </a:r>
            <a:r>
              <a:rPr lang="ru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село, </a:t>
            </a:r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живёт человек, и улица, на которой стоит его дом, и </a:t>
            </a:r>
            <a:r>
              <a:rPr lang="ru-RU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деревце </a:t>
            </a:r>
            <a:r>
              <a:rPr lang="ru-RU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окном, и пение птички.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11638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825625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Эту истину знаю от роду и ее никогда не таю- кто не любит свою природу, тот не любит Отчизну свою.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" y="3589020"/>
            <a:ext cx="3652944" cy="32689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6130" y="4572000"/>
            <a:ext cx="2468880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1000" y="3314700"/>
            <a:ext cx="4191000" cy="3543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8802" y="4069080"/>
            <a:ext cx="3338406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34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9400" y="1097280"/>
            <a:ext cx="5562600" cy="576072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65384"/>
            <a:ext cx="4763452" cy="51673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Родная семья.</a:t>
            </a:r>
            <a:r>
              <a:rPr lang="ru-RU" dirty="0"/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370734">
            <a:off x="3643313" y="3450245"/>
            <a:ext cx="3154680" cy="294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24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традициям русского народа.</a:t>
            </a:r>
            <a:r>
              <a:rPr lang="ru-RU" dirty="0"/>
              <a:t> </a:t>
            </a:r>
          </a:p>
        </p:txBody>
      </p:sp>
      <p:pic>
        <p:nvPicPr>
          <p:cNvPr id="2050" name="Picture 2" descr="http://razdou.crimea-school.ru/sites/default/files/images/img_20180214_112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75230"/>
            <a:ext cx="401812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razdou.crimea-school.ru/sites/default/files/images/img_20180214_1124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3331" y="1690688"/>
            <a:ext cx="4308475" cy="400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razdou.crimea-school.ru/sites/default/files/images/img_20180214_113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7010" y="2537460"/>
            <a:ext cx="3794990" cy="428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938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razdou.crimea-school.ru/sites/default/files/images/cam009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3300" y="1"/>
            <a:ext cx="8648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«Никто не забыт, ничто не забыто.» </a:t>
            </a:r>
          </a:p>
        </p:txBody>
      </p:sp>
      <p:pic>
        <p:nvPicPr>
          <p:cNvPr id="3074" name="Picture 2" descr="http://razdou.crimea-school.ru/sites/default/files/images/img_20180508_1150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59500">
            <a:off x="754380" y="2056295"/>
            <a:ext cx="35433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836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224</Words>
  <Application>Microsoft Office PowerPoint</Application>
  <PresentationFormat>Произвольный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«Нравственно-патриотическое воспитание дошкольников через ознакомление с родным краем»</vt:lpstr>
      <vt:lpstr>Слайд 2</vt:lpstr>
      <vt:lpstr>Задачи: -Воспитание любви к своему родному краю, своей малой Родине,детскому саду, семье. -Расширение представлений о России,как о родной стране, о Истре, как о родном городе. -Воспитание патриотизма, уважение к традициям, к культурному прошлому России,промыслам. -Формирование бережного отношения к природе. -Формирование толерантности,уважения к другим народам нашей страны. -Знакомство с символами России. -Развитие чувства ответственности и гордости за достижения страны. </vt:lpstr>
      <vt:lpstr>Чувство Родины… Родина-это село, в котором живёт человек, и улица, на которой стоит его дом, и деревце под окном, и пение птички. </vt:lpstr>
      <vt:lpstr>Эту истину знаю от роду и ее никогда не таю- кто не любит свою природу, тот не любит Отчизну свою. </vt:lpstr>
      <vt:lpstr>Родная семья. </vt:lpstr>
      <vt:lpstr>Приобщение к традициям русского народа. </vt:lpstr>
      <vt:lpstr>«Никто не забыт, ничто не забыто.» 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«Нравственно-патриотическое воспитание дошкольников через ознакомление с родным краем»</dc:title>
  <dc:creator>ПК</dc:creator>
  <cp:lastModifiedBy>User</cp:lastModifiedBy>
  <cp:revision>10</cp:revision>
  <dcterms:created xsi:type="dcterms:W3CDTF">2019-02-05T20:42:28Z</dcterms:created>
  <dcterms:modified xsi:type="dcterms:W3CDTF">2019-11-06T06:32:37Z</dcterms:modified>
</cp:coreProperties>
</file>