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09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78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95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368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82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96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00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928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75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16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22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E0053-C4F0-4E32-91CF-A736B4437655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D8D0D-E757-4839-8D88-23784EA35E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66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1603948"/>
          </a:xfrm>
        </p:spPr>
        <p:txBody>
          <a:bodyPr>
            <a:normAutofit/>
          </a:bodyPr>
          <a:lstStyle/>
          <a:p>
            <a:r>
              <a:rPr lang="ru-RU" sz="9600" dirty="0" smtClean="0">
                <a:solidFill>
                  <a:srgbClr val="FFFF00"/>
                </a:solidFill>
                <a:latin typeface="Monotype Corsiva" panose="03010101010201010101" pitchFamily="66" charset="0"/>
              </a:rPr>
              <a:t>Жар - птица</a:t>
            </a:r>
            <a:endParaRPr lang="ru-RU" sz="9600" dirty="0">
              <a:solidFill>
                <a:srgbClr val="FFFF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10093377" cy="325596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</a:t>
            </a:r>
            <a:r>
              <a:rPr lang="ru-RU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Воспитатель: </a:t>
            </a:r>
            <a:r>
              <a:rPr lang="ru-RU" dirty="0" err="1" smtClean="0">
                <a:solidFill>
                  <a:srgbClr val="FFC000"/>
                </a:solidFill>
                <a:latin typeface="Monotype Corsiva" panose="03010101010201010101" pitchFamily="66" charset="0"/>
              </a:rPr>
              <a:t>Готочкина</a:t>
            </a:r>
            <a:r>
              <a:rPr lang="ru-RU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 И.В.</a:t>
            </a:r>
            <a:endParaRPr lang="ru-RU" dirty="0">
              <a:solidFill>
                <a:srgbClr val="FFC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85220" y="0"/>
            <a:ext cx="4906780" cy="6857999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Сладких яблок аромат </a:t>
            </a:r>
            <a: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</a:b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Заманил ту птицу в сад. </a:t>
            </a:r>
            <a: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</a:b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Перья светятся огнём, </a:t>
            </a:r>
            <a: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</a:b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И светло вокруг, как днём.</a:t>
            </a:r>
          </a:p>
        </p:txBody>
      </p:sp>
      <p:pic>
        <p:nvPicPr>
          <p:cNvPr id="4" name="Picture 2" descr="золотая птиц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521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516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377128"/>
            <a:ext cx="10515600" cy="24808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Жар-птица</a:t>
            </a:r>
            <a:r>
              <a:rPr lang="ru-RU" dirty="0">
                <a:solidFill>
                  <a:srgbClr val="FFFF00"/>
                </a:solidFill>
                <a:latin typeface="Monotype Corsiva" panose="03010101010201010101" pitchFamily="66" charset="0"/>
              </a:rPr>
              <a:t> – славянский народный мифологический образ. Жар-птица – это сказочная птица с золотыми перьями, воплощающая мечту о счастье.</a:t>
            </a:r>
          </a:p>
        </p:txBody>
      </p:sp>
    </p:spTree>
    <p:extLst>
      <p:ext uri="{BB962C8B-B14F-4D97-AF65-F5344CB8AC3E}">
        <p14:creationId xmlns:p14="http://schemas.microsoft.com/office/powerpoint/2010/main" val="150079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00210" y="0"/>
            <a:ext cx="4891790" cy="685799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Жар-птица живет в тридевятом царстве, тридесятом государстве в прекрасном саду, окружающем терем Царь-девицы. Растут в том саду золотые яблоки, возвращающие молодость старикам. Днем Жар-птица сидит в золотой клетке, напевает Царь-девице райские песни. Когда поет Жар-птица — из клюва скатный жемчуг сыплется. Ночью летает Жар-птица по саду, вся как жар горит; полетит куда-нибудь — все вокруг осветится разом. Одному ее перу цена побольше целого царства будет, а самой Жар-птице и вовсе цены нет.</a:t>
            </a:r>
          </a:p>
        </p:txBody>
      </p:sp>
      <p:pic>
        <p:nvPicPr>
          <p:cNvPr id="1026" name="Picture 2" descr="картинки Жар-птицы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1652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057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65494" y="0"/>
            <a:ext cx="5326506" cy="6858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В народном воображении Жар-птица неразрывно связана с небесным огнем-пламенем, и ее сияние так же слепит глаза, как солнце или молния. За Жар-птицей отправляются сказочные добрые молодцы, и к тому, кто овладеет хоть одним ее пером, приходит великое счастье.</a:t>
            </a:r>
            <a:endParaRPr lang="ru-RU" sz="3600" dirty="0"/>
          </a:p>
        </p:txBody>
      </p:sp>
      <p:pic>
        <p:nvPicPr>
          <p:cNvPr id="2050" name="Picture 2" descr="поймать Жар-птицу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6549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16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25062" y="0"/>
            <a:ext cx="4666938" cy="6857999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Жар-птица, Феникс, </a:t>
            </a:r>
            <a:r>
              <a:rPr lang="ru-RU" sz="3200" b="1" dirty="0" err="1">
                <a:solidFill>
                  <a:srgbClr val="C00000"/>
                </a:solidFill>
                <a:latin typeface="Monotype Corsiva" panose="03010101010201010101" pitchFamily="66" charset="0"/>
              </a:rPr>
              <a:t>Огнивак</a:t>
            </a:r>
            <a:r>
              <a:rPr lang="ru-RU" sz="32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, </a:t>
            </a:r>
            <a:r>
              <a:rPr lang="ru-RU" sz="3200" b="1" dirty="0" err="1">
                <a:solidFill>
                  <a:srgbClr val="C00000"/>
                </a:solidFill>
                <a:latin typeface="Monotype Corsiva" panose="03010101010201010101" pitchFamily="66" charset="0"/>
              </a:rPr>
              <a:t>Симург</a:t>
            </a:r>
            <a:r>
              <a:rPr lang="ru-RU" sz="32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... Каждый народ по-разному называл божественное воплощение </a:t>
            </a:r>
            <a:r>
              <a:rPr lang="ru-RU" sz="3200" b="1" dirty="0" err="1">
                <a:solidFill>
                  <a:srgbClr val="C00000"/>
                </a:solidFill>
                <a:latin typeface="Monotype Corsiva" panose="03010101010201010101" pitchFamily="66" charset="0"/>
              </a:rPr>
              <a:t>всеочищающего</a:t>
            </a:r>
            <a:r>
              <a:rPr lang="ru-RU" sz="32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 огня, сострадания, истины, красоты. По сей день остается загадкой подлинное существование этого диковинного существа.</a:t>
            </a:r>
          </a:p>
        </p:txBody>
      </p:sp>
      <p:pic>
        <p:nvPicPr>
          <p:cNvPr id="3074" name="Picture 2" descr="http://www.zagadochnaya-sila.ru/images/stories/picture/zar-ptits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0514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28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94885" y="1"/>
            <a:ext cx="4272197" cy="68580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C00000"/>
                </a:solidFill>
                <a:latin typeface="Monotype Corsiva" panose="03010101010201010101" pitchFamily="66" charset="0"/>
              </a:rPr>
              <a:t>Перья жар-птицы обладают способностью светить и своим блеском поражают зрение человека. Жар-птица огненная птица, её перья блистают серебром и золотом (у </a:t>
            </a:r>
            <a:r>
              <a:rPr lang="ru-RU" sz="3200" dirty="0" err="1">
                <a:solidFill>
                  <a:srgbClr val="C00000"/>
                </a:solidFill>
                <a:latin typeface="Monotype Corsiva" panose="03010101010201010101" pitchFamily="66" charset="0"/>
              </a:rPr>
              <a:t>Огнивака</a:t>
            </a:r>
            <a:r>
              <a:rPr lang="ru-RU" sz="3200" dirty="0">
                <a:solidFill>
                  <a:srgbClr val="C00000"/>
                </a:solidFill>
                <a:latin typeface="Monotype Corsiva" panose="03010101010201010101" pitchFamily="66" charset="0"/>
              </a:rPr>
              <a:t> перья </a:t>
            </a:r>
            <a:r>
              <a:rPr lang="ru-RU" sz="3200" dirty="0" err="1">
                <a:solidFill>
                  <a:srgbClr val="C00000"/>
                </a:solidFill>
                <a:latin typeface="Monotype Corsiva" panose="03010101010201010101" pitchFamily="66" charset="0"/>
              </a:rPr>
              <a:t>рыжезлатые</a:t>
            </a:r>
            <a:r>
              <a:rPr lang="ru-RU" sz="3200" dirty="0">
                <a:solidFill>
                  <a:srgbClr val="C00000"/>
                </a:solidFill>
                <a:latin typeface="Monotype Corsiva" panose="03010101010201010101" pitchFamily="66" charset="0"/>
              </a:rPr>
              <a:t>), крылья как языки пламени, а глаза светятся как кристалл. По размерам она достигает павлина.</a:t>
            </a:r>
          </a:p>
        </p:txBody>
      </p:sp>
      <p:pic>
        <p:nvPicPr>
          <p:cNvPr id="5122" name="Picture 2" descr="иван царевич и жар-птиц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79488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66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96</Words>
  <Application>Microsoft Office PowerPoint</Application>
  <PresentationFormat>Широкоэкранный</PresentationFormat>
  <Paragraphs>14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Monotype Corsiva</vt:lpstr>
      <vt:lpstr>Тема Office</vt:lpstr>
      <vt:lpstr>Жар - птица</vt:lpstr>
      <vt:lpstr>Сладких яблок аромат  Заманил ту птицу в сад.  Перья светятся огнём,  И светло вокруг, как днём.</vt:lpstr>
      <vt:lpstr>Жар-птица – славянский народный мифологический образ. Жар-птица – это сказочная птица с золотыми перьями, воплощающая мечту о счастье.</vt:lpstr>
      <vt:lpstr>Жар-птица живет в тридевятом царстве, тридесятом государстве в прекрасном саду, окружающем терем Царь-девицы. Растут в том саду золотые яблоки, возвращающие молодость старикам. Днем Жар-птица сидит в золотой клетке, напевает Царь-девице райские песни. Когда поет Жар-птица — из клюва скатный жемчуг сыплется. Ночью летает Жар-птица по саду, вся как жар горит; полетит куда-нибудь — все вокруг осветится разом. Одному ее перу цена побольше целого царства будет, а самой Жар-птице и вовсе цены нет.</vt:lpstr>
      <vt:lpstr>В народном воображении Жар-птица неразрывно связана с небесным огнем-пламенем, и ее сияние так же слепит глаза, как солнце или молния. За Жар-птицей отправляются сказочные добрые молодцы, и к тому, кто овладеет хоть одним ее пером, приходит великое счастье.</vt:lpstr>
      <vt:lpstr>Жар-птица, Феникс, Огнивак, Симург... Каждый народ по-разному называл божественное воплощение всеочищающего огня, сострадания, истины, красоты. По сей день остается загадкой подлинное существование этого диковинного существа.</vt:lpstr>
      <vt:lpstr>Перья жар-птицы обладают способностью светить и своим блеском поражают зрение человека. Жар-птица огненная птица, её перья блистают серебром и золотом (у Огнивака перья рыжезлатые), крылья как языки пламени, а глаза светятся как кристалл. По размерам она достигает павлина.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Жар - птица</dc:title>
  <dc:creator>ПК</dc:creator>
  <cp:lastModifiedBy>ПК</cp:lastModifiedBy>
  <cp:revision>4</cp:revision>
  <dcterms:created xsi:type="dcterms:W3CDTF">2018-03-06T20:50:03Z</dcterms:created>
  <dcterms:modified xsi:type="dcterms:W3CDTF">2018-03-06T21:28:52Z</dcterms:modified>
</cp:coreProperties>
</file>