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5" r:id="rId7"/>
    <p:sldId id="266" r:id="rId8"/>
    <p:sldId id="261" r:id="rId9"/>
    <p:sldId id="267" r:id="rId10"/>
    <p:sldId id="268" r:id="rId11"/>
    <p:sldId id="269" r:id="rId12"/>
    <p:sldId id="262" r:id="rId13"/>
    <p:sldId id="263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 snapToGrid="0">
      <p:cViewPr varScale="1">
        <p:scale>
          <a:sx n="69" d="100"/>
          <a:sy n="69" d="100"/>
        </p:scale>
        <p:origin x="-762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6F9A1-89BE-41C9-B03E-94DBC5D5AF96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F1972-0DED-4575-BD67-B4A340FBC4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9182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6F9A1-89BE-41C9-B03E-94DBC5D5AF96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F1972-0DED-4575-BD67-B4A340FBC4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53317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6F9A1-89BE-41C9-B03E-94DBC5D5AF96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F1972-0DED-4575-BD67-B4A340FBC4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065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6F9A1-89BE-41C9-B03E-94DBC5D5AF96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F1972-0DED-4575-BD67-B4A340FBC4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00933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6F9A1-89BE-41C9-B03E-94DBC5D5AF96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F1972-0DED-4575-BD67-B4A340FBC4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53377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6F9A1-89BE-41C9-B03E-94DBC5D5AF96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F1972-0DED-4575-BD67-B4A340FBC4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15790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6F9A1-89BE-41C9-B03E-94DBC5D5AF96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F1972-0DED-4575-BD67-B4A340FBC4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44784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6F9A1-89BE-41C9-B03E-94DBC5D5AF96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F1972-0DED-4575-BD67-B4A340FBC4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83315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6F9A1-89BE-41C9-B03E-94DBC5D5AF96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F1972-0DED-4575-BD67-B4A340FBC4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647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6F9A1-89BE-41C9-B03E-94DBC5D5AF96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F1972-0DED-4575-BD67-B4A340FBC4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27340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6F9A1-89BE-41C9-B03E-94DBC5D5AF96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F1972-0DED-4575-BD67-B4A340FBC4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73328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B6F9A1-89BE-41C9-B03E-94DBC5D5AF96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F1972-0DED-4575-BD67-B4A340FBC4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37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42126" y="1617168"/>
            <a:ext cx="12143840" cy="2413845"/>
          </a:xfrm>
        </p:spPr>
        <p:txBody>
          <a:bodyPr>
            <a:noAutofit/>
          </a:bodyPr>
          <a:lstStyle/>
          <a:p>
            <a:r>
              <a:rPr lang="ru-RU" sz="65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Мое увлечение </a:t>
            </a:r>
            <a:r>
              <a:rPr lang="ru-RU" sz="65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  </a:t>
            </a:r>
            <a:r>
              <a:rPr lang="ru-RU" sz="65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/>
            </a:r>
            <a:br>
              <a:rPr lang="ru-RU" sz="65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65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65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   </a:t>
            </a:r>
            <a:r>
              <a:rPr lang="ru-RU" sz="65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пополнении </a:t>
            </a:r>
            <a:r>
              <a:rPr lang="ru-RU" sz="65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РППС </a:t>
            </a:r>
            <a:r>
              <a:rPr lang="ru-RU" sz="6500" b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и </a:t>
            </a:r>
            <a:r>
              <a:rPr lang="ru-RU" sz="6500" b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организации </a:t>
            </a:r>
            <a:r>
              <a:rPr lang="ru-RU" sz="65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тематических выставок  </a:t>
            </a:r>
            <a:endParaRPr lang="ru-RU" sz="65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080" y="5416983"/>
            <a:ext cx="9144000" cy="1655762"/>
          </a:xfrm>
        </p:spPr>
        <p:txBody>
          <a:bodyPr>
            <a:noAutofit/>
          </a:bodyPr>
          <a:lstStyle/>
          <a:p>
            <a:pPr algn="l"/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</a:p>
          <a:p>
            <a:pPr algn="l"/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оспитатель Пронина А.Е.</a:t>
            </a:r>
          </a:p>
          <a:p>
            <a:pPr algn="l"/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Ильичёвский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ДС «Колобок»</a:t>
            </a:r>
            <a:endParaRPr lang="ru-RU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66042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1373972">
            <a:off x="3776229" y="78941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Огород на подоконнике</a:t>
            </a:r>
            <a:endParaRPr lang="ru-RU" sz="5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5" name="Рисунок 4" descr="IMG-88ab319d651482fe3d85fe8501fcf04f-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453" y="228599"/>
            <a:ext cx="3568304" cy="4757739"/>
          </a:xfrm>
          <a:prstGeom prst="roundRect">
            <a:avLst/>
          </a:prstGeom>
        </p:spPr>
      </p:pic>
      <p:pic>
        <p:nvPicPr>
          <p:cNvPr id="7" name="Рисунок 6" descr="IMG-dd22ebf886329c838bd72da59c8d23d3-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56385" y="1571626"/>
            <a:ext cx="3236118" cy="4314824"/>
          </a:xfrm>
          <a:prstGeom prst="roundRect">
            <a:avLst/>
          </a:prstGeom>
        </p:spPr>
      </p:pic>
      <p:pic>
        <p:nvPicPr>
          <p:cNvPr id="6" name="Рисунок 5" descr="IMG-d7baa0546bb63e5ad8fce6e56c0cdcd7-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51998" y="2571750"/>
            <a:ext cx="3234927" cy="4071937"/>
          </a:xfrm>
          <a:prstGeom prst="roundRect">
            <a:avLst/>
          </a:prstGeom>
        </p:spPr>
      </p:pic>
      <p:pic>
        <p:nvPicPr>
          <p:cNvPr id="25604" name="Picture 4" descr="https://xn--80aaangb1cg5ail8cxc.xn--p1ai/images/services/%D0%9B%D0%B0%D0%BD%D0%B4%D1%88%D0%B0%D1%84%D1%82%D0%BD%D1%8B%D0%B5%20%D1%80%D0%B0%D0%B1%D0%BE%D1%82%D1%8B%20%D0%BD%D0%B0%20%D0%B4%D0%B0%D1%87%D0%B5/3246545645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8443194" y="971550"/>
            <a:ext cx="3561479" cy="2889250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4491" y="0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Пасхальное чудо</a:t>
            </a:r>
            <a:endParaRPr lang="ru-RU" sz="5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6" name="Рисунок 5" descr="IMG-7f2799072a61a69e7dd48b3b2141bbfd-V.jpg"/>
          <p:cNvPicPr>
            <a:picLocks noChangeAspect="1"/>
          </p:cNvPicPr>
          <p:nvPr/>
        </p:nvPicPr>
        <p:blipFill>
          <a:blip r:embed="rId2"/>
          <a:srcRect t="15117" b="5258"/>
          <a:stretch>
            <a:fillRect/>
          </a:stretch>
        </p:blipFill>
        <p:spPr>
          <a:xfrm>
            <a:off x="180109" y="1094510"/>
            <a:ext cx="4918364" cy="2937164"/>
          </a:xfrm>
          <a:prstGeom prst="roundRect">
            <a:avLst/>
          </a:prstGeom>
        </p:spPr>
      </p:pic>
      <p:pic>
        <p:nvPicPr>
          <p:cNvPr id="7" name="Рисунок 6" descr="IMG-940de9fcaed11ed498d530050ceeef52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3442" y="2806637"/>
            <a:ext cx="4878304" cy="3649581"/>
          </a:xfrm>
          <a:prstGeom prst="roundRect">
            <a:avLst/>
          </a:prstGeom>
        </p:spPr>
      </p:pic>
      <p:pic>
        <p:nvPicPr>
          <p:cNvPr id="4" name="Рисунок 3" descr="4Oozdc4pJT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02185" y="3676673"/>
            <a:ext cx="4433597" cy="2975976"/>
          </a:xfrm>
          <a:prstGeom prst="roundRect">
            <a:avLst/>
          </a:prstGeom>
        </p:spPr>
      </p:pic>
      <p:pic>
        <p:nvPicPr>
          <p:cNvPr id="26626" name="Picture 2" descr="https://1.bp.blogspot.com/-XQ8ZoFOB7g8/YGNP61sdv3I/AAAAAAABBoI/6FcNcnniI6I_LbR3WkU4kpIA3oEnYMQKwCLcBGAsYHQ/s2048/pasha_DoV%252817%252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24800" y="394421"/>
            <a:ext cx="4024424" cy="2792338"/>
          </a:xfrm>
          <a:prstGeom prst="rect">
            <a:avLst/>
          </a:prstGeom>
          <a:noFill/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77" y="100447"/>
            <a:ext cx="3815196" cy="5086928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941" y="100447"/>
            <a:ext cx="3818658" cy="5091544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4031673" y="100447"/>
            <a:ext cx="43087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Наши детки</a:t>
            </a:r>
            <a:endParaRPr lang="ru-RU" sz="5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Рисунок 8" descr="IMG-3b68504ccc0f0063ca62460738f385b4-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3612" y="3453618"/>
            <a:ext cx="4295336" cy="3221502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Рисунок 9" descr="IMG-082f40cea2ef69851ad68111c099ae8a-V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0566" y="3443068"/>
            <a:ext cx="4328160" cy="3246120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6146" name="Picture 2" descr="https://i.pinimg.com/originals/34/05/92/3405924e983425fc81933213f93961b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357" y="1123517"/>
            <a:ext cx="3771900" cy="47148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63759885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7090" y="124692"/>
            <a:ext cx="7744692" cy="472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Спасибо </a:t>
            </a:r>
          </a:p>
          <a:p>
            <a:r>
              <a:rPr lang="ru-RU" sz="10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10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 за внимание!</a:t>
            </a:r>
            <a:endParaRPr lang="ru-RU" sz="100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7170" name="Picture 2" descr="https://avatars.mds.yandex.net/get-pdb/163339/ee34f40f-9085-4eaf-b97c-f7f4d2a6a5c2/ori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064" y="-141504"/>
            <a:ext cx="6397626" cy="79970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10129624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9398" y="284573"/>
            <a:ext cx="7664441" cy="5766666"/>
          </a:xfrm>
        </p:spPr>
        <p:txBody>
          <a:bodyPr>
            <a:noAutofit/>
          </a:bodyPr>
          <a:lstStyle/>
          <a:p>
            <a:pPr fontAlgn="t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Развивающая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предметно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пространственная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среда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РППС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 – часть образовательной среды, представленная специально организованным пространством, материалами, оборудованием и пр., для развития детей дошкольного возраста в соответствии с особенностями каждого возрастного этапа, охраны и укрепления их здоровья, учета особенностей и коррекции недостатков их развития.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s://top-fon.com/uploads/posts/2023-01/1674738050_top-fon-com-p-chelovechki-dlya-prezentatsii-bez-fona-ska-9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76654" y="193963"/>
            <a:ext cx="4819773" cy="31092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02647080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 rot="21237297">
            <a:off x="2843265" y="394686"/>
            <a:ext cx="49771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Мои игрушки</a:t>
            </a:r>
            <a:endParaRPr lang="ru-RU" sz="5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050" name="Picture 2" descr="https://kak2z.ru/my_img/img/2016/11/23/29df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9" y="1211508"/>
            <a:ext cx="3583804" cy="21724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 descr="IMG20220502154152_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377" y="997527"/>
            <a:ext cx="2774371" cy="3699162"/>
          </a:xfrm>
          <a:prstGeom prst="roundRect">
            <a:avLst/>
          </a:prstGeom>
        </p:spPr>
      </p:pic>
      <p:pic>
        <p:nvPicPr>
          <p:cNvPr id="16" name="Рисунок 15" descr="IMG2022040114475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99564" y="1021964"/>
            <a:ext cx="4987636" cy="2895194"/>
          </a:xfrm>
          <a:prstGeom prst="roundRect">
            <a:avLst/>
          </a:prstGeom>
        </p:spPr>
      </p:pic>
      <p:pic>
        <p:nvPicPr>
          <p:cNvPr id="17" name="Рисунок 16" descr="IMG20220510160433_0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07153" y="3075709"/>
            <a:ext cx="2079463" cy="3602182"/>
          </a:xfrm>
          <a:prstGeom prst="roundRect">
            <a:avLst/>
          </a:prstGeom>
        </p:spPr>
      </p:pic>
      <p:pic>
        <p:nvPicPr>
          <p:cNvPr id="18" name="Рисунок 17" descr="IMG20220520201046_0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07894" y="3546764"/>
            <a:ext cx="1828784" cy="3103418"/>
          </a:xfrm>
          <a:prstGeom prst="roundRect">
            <a:avLst/>
          </a:prstGeom>
        </p:spPr>
      </p:pic>
      <p:pic>
        <p:nvPicPr>
          <p:cNvPr id="19" name="Рисунок 18" descr="IMG20220526093316_0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00303" y="3255817"/>
            <a:ext cx="2545773" cy="3394364"/>
          </a:xfrm>
          <a:prstGeom prst="round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6999617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604986">
            <a:off x="8128988" y="154947"/>
            <a:ext cx="3976498" cy="2982374"/>
          </a:xfrm>
          <a:prstGeom prst="dodecagon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586" y="3107613"/>
            <a:ext cx="4732827" cy="3549621"/>
          </a:xfrm>
          <a:prstGeom prst="dodecagon">
            <a:avLst/>
          </a:prstGeom>
          <a:ln>
            <a:solidFill>
              <a:schemeClr val="tx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66353">
            <a:off x="68452" y="267356"/>
            <a:ext cx="4010109" cy="3007582"/>
          </a:xfrm>
          <a:prstGeom prst="dodecagon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36" y="3241421"/>
            <a:ext cx="4554419" cy="3415813"/>
          </a:xfrm>
          <a:prstGeom prst="dodecagon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 rot="435454">
            <a:off x="4229366" y="280891"/>
            <a:ext cx="38208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Вязаные </a:t>
            </a:r>
            <a:r>
              <a:rPr lang="ru-RU" sz="54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вкусняшки</a:t>
            </a:r>
            <a:endParaRPr lang="ru-RU" sz="5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076" name="Picture 4" descr="http://fkusniashka.ru/wp-content/uploads/2019/02/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953" y="1808338"/>
            <a:ext cx="3636672" cy="48488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13532350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0" name="Picture 6" descr="https://media.istockphoto.com/photos/happy-loving-family-picture-id135938742?k=20&amp;m=135938742&amp;s=612x612&amp;w=0&amp;h=NFmZAR1nC3_LoN6FFFw3q5t_IDM13EtK3qYgicZRvx8=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23999" y="568036"/>
            <a:ext cx="3033712" cy="30337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1178314">
            <a:off x="35293" y="230026"/>
            <a:ext cx="7446818" cy="1034183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Кафе, ателье, семья</a:t>
            </a:r>
            <a:endParaRPr lang="ru-RU" sz="5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5" name="Рисунок 4" descr="IMG-3a5e241ff95599cbcd8feeff358069af-V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9781" y="540329"/>
            <a:ext cx="4738255" cy="3026560"/>
          </a:xfrm>
          <a:prstGeom prst="roundRect">
            <a:avLst/>
          </a:prstGeom>
        </p:spPr>
      </p:pic>
      <p:pic>
        <p:nvPicPr>
          <p:cNvPr id="4" name="Рисунок 3" descr="IMG-47704dfbc0dc55341e287153736bf52d-V.jpg"/>
          <p:cNvPicPr>
            <a:picLocks noChangeAspect="1"/>
          </p:cNvPicPr>
          <p:nvPr/>
        </p:nvPicPr>
        <p:blipFill>
          <a:blip r:embed="rId4"/>
          <a:srcRect l="12785" t="18182" r="7834"/>
          <a:stretch>
            <a:fillRect/>
          </a:stretch>
        </p:blipFill>
        <p:spPr>
          <a:xfrm>
            <a:off x="3477493" y="3463635"/>
            <a:ext cx="6317672" cy="2930236"/>
          </a:xfrm>
          <a:prstGeom prst="roundRect">
            <a:avLst/>
          </a:prstGeom>
        </p:spPr>
      </p:pic>
      <p:pic>
        <p:nvPicPr>
          <p:cNvPr id="6" name="Рисунок 5" descr="IMG-9881cea885a2b7cb44f78ac9497e400a-V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686" y="2355271"/>
            <a:ext cx="3398347" cy="4294909"/>
          </a:xfrm>
          <a:prstGeom prst="roundRect">
            <a:avLst/>
          </a:prstGeom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7545" y="0"/>
            <a:ext cx="8624455" cy="1283566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Космос, фрукты, овощи</a:t>
            </a:r>
            <a:endParaRPr lang="ru-RU" sz="5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Рисунок 3" descr="IMG-abfdffd88a905c35735fc7f803356815-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85" y="221672"/>
            <a:ext cx="3304309" cy="4405745"/>
          </a:xfrm>
          <a:prstGeom prst="roundRect">
            <a:avLst/>
          </a:prstGeom>
        </p:spPr>
      </p:pic>
      <p:pic>
        <p:nvPicPr>
          <p:cNvPr id="5" name="Рисунок 4" descr="IMG-cb219d0d2cddd62772c5796511c24442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9962" y="3927071"/>
            <a:ext cx="6082145" cy="2736965"/>
          </a:xfrm>
          <a:prstGeom prst="roundRect">
            <a:avLst/>
          </a:prstGeom>
        </p:spPr>
      </p:pic>
      <p:pic>
        <p:nvPicPr>
          <p:cNvPr id="6" name="Рисунок 5" descr="IMG-8009c51f2ee227225de236cd652050a7-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55440" y="1052946"/>
            <a:ext cx="4261449" cy="3657600"/>
          </a:xfrm>
          <a:prstGeom prst="roundRect">
            <a:avLst/>
          </a:prstGeom>
        </p:spPr>
      </p:pic>
      <p:pic>
        <p:nvPicPr>
          <p:cNvPr id="22532" name="Picture 4" descr="https://i.pinimg.com/originals/e5/a0/41/e5a041f98071a59f0f221e159db5c411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84073" y="736890"/>
            <a:ext cx="3049445" cy="330127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1387490">
            <a:off x="32457" y="4905"/>
            <a:ext cx="8887691" cy="1325563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Патриотический уголок</a:t>
            </a:r>
            <a:endParaRPr lang="ru-RU" sz="5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Рисунок 3" descr="IMG-0c8ea668280db2c8a6e13e005ffbe254-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1841" y="1482436"/>
            <a:ext cx="2644486" cy="3525981"/>
          </a:xfrm>
          <a:prstGeom prst="roundRect">
            <a:avLst/>
          </a:prstGeom>
        </p:spPr>
      </p:pic>
      <p:pic>
        <p:nvPicPr>
          <p:cNvPr id="5" name="Рисунок 4" descr="IMG-7bf82012aea5c99f1bf511be945c56ad-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305057" y="193963"/>
            <a:ext cx="2660074" cy="3546764"/>
          </a:xfrm>
          <a:prstGeom prst="roundRect">
            <a:avLst/>
          </a:prstGeom>
        </p:spPr>
      </p:pic>
      <p:pic>
        <p:nvPicPr>
          <p:cNvPr id="6" name="Рисунок 5" descr="IMG20220513101814_01.jpg"/>
          <p:cNvPicPr>
            <a:picLocks noChangeAspect="1"/>
          </p:cNvPicPr>
          <p:nvPr/>
        </p:nvPicPr>
        <p:blipFill>
          <a:blip r:embed="rId4" cstate="print"/>
          <a:srcRect t="20773"/>
          <a:stretch>
            <a:fillRect/>
          </a:stretch>
        </p:blipFill>
        <p:spPr>
          <a:xfrm>
            <a:off x="5181600" y="3219274"/>
            <a:ext cx="5763491" cy="3424683"/>
          </a:xfrm>
          <a:prstGeom prst="roundRect">
            <a:avLst/>
          </a:prstGeom>
        </p:spPr>
      </p:pic>
      <p:pic>
        <p:nvPicPr>
          <p:cNvPr id="7" name="Рисунок 6" descr="IMG-bf55a8294541195328fe74f584a64959-V.jpg"/>
          <p:cNvPicPr>
            <a:picLocks noChangeAspect="1"/>
          </p:cNvPicPr>
          <p:nvPr/>
        </p:nvPicPr>
        <p:blipFill>
          <a:blip r:embed="rId5" cstate="print"/>
          <a:srcRect t="24848"/>
          <a:stretch>
            <a:fillRect/>
          </a:stretch>
        </p:blipFill>
        <p:spPr>
          <a:xfrm>
            <a:off x="2314658" y="3643745"/>
            <a:ext cx="3041855" cy="3048000"/>
          </a:xfrm>
          <a:prstGeom prst="roundRect">
            <a:avLst/>
          </a:prstGeom>
        </p:spPr>
      </p:pic>
      <p:pic>
        <p:nvPicPr>
          <p:cNvPr id="23564" name="Picture 12" descr="https://img1.liveinternet.ru/images/attach/c/0/119/956/119956121_large_Russia__1_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34443" y="748144"/>
            <a:ext cx="3780367" cy="2835275"/>
          </a:xfrm>
          <a:prstGeom prst="rect">
            <a:avLst/>
          </a:prstGeom>
          <a:noFill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97045" y="12853"/>
            <a:ext cx="5292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Пальчиковый театр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5136" name="Picture 16" descr="https://files.botsin.space/media_attachments/files/000/026/030/original/d370f6d32815bdb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8" y="541848"/>
            <a:ext cx="4305196" cy="26907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IMG-0526ccbae2a3740043cef752e44c766d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382" y="3380508"/>
            <a:ext cx="4800266" cy="3295217"/>
          </a:xfrm>
          <a:prstGeom prst="roundRect">
            <a:avLst/>
          </a:prstGeom>
        </p:spPr>
      </p:pic>
      <p:pic>
        <p:nvPicPr>
          <p:cNvPr id="5134" name="Picture 14" descr="https://ya-webdesign.com/images/drama-mask-png-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093" y="2295064"/>
            <a:ext cx="2893618" cy="18750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IMG202301131543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53746" y="207818"/>
            <a:ext cx="4516582" cy="3387437"/>
          </a:xfrm>
          <a:prstGeom prst="roundRect">
            <a:avLst/>
          </a:prstGeom>
        </p:spPr>
      </p:pic>
      <p:pic>
        <p:nvPicPr>
          <p:cNvPr id="10" name="Рисунок 9" descr="IMG20230113154149_0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22472" y="3131129"/>
            <a:ext cx="4655126" cy="3491344"/>
          </a:xfrm>
          <a:prstGeom prst="round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26888541"/>
      </p:ext>
    </p:extLst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828827">
            <a:off x="8367600" y="424931"/>
            <a:ext cx="3719945" cy="1325563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Выставки </a:t>
            </a:r>
            <a:endParaRPr lang="ru-RU" sz="5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Рисунок 3" descr="IMG-110604619cde311d1e29452a371b2b54-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60376" y="2133600"/>
            <a:ext cx="3418609" cy="4558145"/>
          </a:xfrm>
          <a:prstGeom prst="roundRect">
            <a:avLst/>
          </a:prstGeom>
        </p:spPr>
      </p:pic>
      <p:pic>
        <p:nvPicPr>
          <p:cNvPr id="5" name="Рисунок 4" descr="IMG202205131013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23853" y="3047999"/>
            <a:ext cx="4765965" cy="3574474"/>
          </a:xfrm>
          <a:prstGeom prst="roundRect">
            <a:avLst/>
          </a:prstGeom>
        </p:spPr>
      </p:pic>
      <p:pic>
        <p:nvPicPr>
          <p:cNvPr id="6" name="Рисунок 5" descr="IMG-bac84208ba1839a8c2104969220381e3-V.jpg"/>
          <p:cNvPicPr>
            <a:picLocks noChangeAspect="1"/>
          </p:cNvPicPr>
          <p:nvPr/>
        </p:nvPicPr>
        <p:blipFill>
          <a:blip r:embed="rId4"/>
          <a:srcRect t="14088"/>
          <a:stretch>
            <a:fillRect/>
          </a:stretch>
        </p:blipFill>
        <p:spPr>
          <a:xfrm>
            <a:off x="167984" y="235528"/>
            <a:ext cx="3761509" cy="4308763"/>
          </a:xfrm>
          <a:prstGeom prst="roundRect">
            <a:avLst/>
          </a:prstGeom>
        </p:spPr>
      </p:pic>
      <p:pic>
        <p:nvPicPr>
          <p:cNvPr id="24586" name="Picture 10" descr="https://uprostim.com/wp-content/uploads/2021/05/image014-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37018" y="218497"/>
            <a:ext cx="2620594" cy="2620594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47</Words>
  <Application>Microsoft Office PowerPoint</Application>
  <PresentationFormat>Произвольный</PresentationFormat>
  <Paragraphs>17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Мое увлечение в         пополнении РППС и организации тематических выставок  </vt:lpstr>
      <vt:lpstr>Слайд 2</vt:lpstr>
      <vt:lpstr>Слайд 3</vt:lpstr>
      <vt:lpstr>Слайд 4</vt:lpstr>
      <vt:lpstr>Кафе, ателье, семья</vt:lpstr>
      <vt:lpstr>Космос, фрукты, овощи</vt:lpstr>
      <vt:lpstr>Патриотический уголок</vt:lpstr>
      <vt:lpstr>Слайд 8</vt:lpstr>
      <vt:lpstr>Выставки </vt:lpstr>
      <vt:lpstr>Огород на подоконнике</vt:lpstr>
      <vt:lpstr>Пасхальное чудо</vt:lpstr>
      <vt:lpstr>Слайд 12</vt:lpstr>
      <vt:lpstr>Слайд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Мое увлечение –         вязаные игрушки  </dc:title>
  <dc:creator>Valentin</dc:creator>
  <cp:lastModifiedBy>user</cp:lastModifiedBy>
  <cp:revision>29</cp:revision>
  <dcterms:created xsi:type="dcterms:W3CDTF">2019-03-09T09:20:18Z</dcterms:created>
  <dcterms:modified xsi:type="dcterms:W3CDTF">2023-03-18T18:36:11Z</dcterms:modified>
</cp:coreProperties>
</file>