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1" r:id="rId9"/>
    <p:sldId id="267" r:id="rId10"/>
    <p:sldId id="268" r:id="rId11"/>
    <p:sldId id="269" r:id="rId12"/>
    <p:sldId id="262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76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18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331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6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093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337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579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478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331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64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734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332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6F9A1-89BE-41C9-B03E-94DBC5D5AF96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F1972-0DED-4575-BD67-B4A340FBC4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7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2126" y="1617168"/>
            <a:ext cx="12143840" cy="2413845"/>
          </a:xfrm>
        </p:spPr>
        <p:txBody>
          <a:bodyPr>
            <a:noAutofit/>
          </a:bodyPr>
          <a:lstStyle/>
          <a:p>
            <a:r>
              <a:rPr lang="ru-RU" sz="6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Мое увлечение </a:t>
            </a:r>
            <a:r>
              <a:rPr lang="ru-RU" sz="6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 </a:t>
            </a:r>
            <a:r>
              <a:rPr lang="ru-RU" sz="6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6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65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6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6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пополнении </a:t>
            </a:r>
            <a:r>
              <a:rPr lang="ru-RU" sz="6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РППС </a:t>
            </a:r>
            <a:r>
              <a:rPr lang="ru-RU" sz="6500" b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</a:t>
            </a:r>
            <a:r>
              <a:rPr lang="ru-RU" sz="6500" b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организации </a:t>
            </a:r>
            <a:r>
              <a:rPr lang="ru-RU" sz="6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тематических выставок  </a:t>
            </a:r>
            <a:endParaRPr lang="ru-RU" sz="65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80" y="5416983"/>
            <a:ext cx="9144000" cy="1655762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l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Пронина А.Е.</a:t>
            </a:r>
          </a:p>
          <a:p>
            <a:pPr algn="l"/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Ильичёвский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ДС «Колобок»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66042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73972">
            <a:off x="3776229" y="78941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Огород на подоконнике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IMG-88ab319d651482fe3d85fe8501fcf04f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3" y="228599"/>
            <a:ext cx="3568304" cy="4757739"/>
          </a:xfrm>
          <a:prstGeom prst="roundRect">
            <a:avLst/>
          </a:prstGeom>
        </p:spPr>
      </p:pic>
      <p:pic>
        <p:nvPicPr>
          <p:cNvPr id="7" name="Рисунок 6" descr="IMG-dd22ebf886329c838bd72da59c8d23d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6385" y="1571626"/>
            <a:ext cx="3236118" cy="4314824"/>
          </a:xfrm>
          <a:prstGeom prst="roundRect">
            <a:avLst/>
          </a:prstGeom>
        </p:spPr>
      </p:pic>
      <p:pic>
        <p:nvPicPr>
          <p:cNvPr id="6" name="Рисунок 5" descr="IMG-d7baa0546bb63e5ad8fce6e56c0cdcd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1998" y="2571750"/>
            <a:ext cx="3234927" cy="4071937"/>
          </a:xfrm>
          <a:prstGeom prst="roundRect">
            <a:avLst/>
          </a:prstGeom>
        </p:spPr>
      </p:pic>
      <p:pic>
        <p:nvPicPr>
          <p:cNvPr id="25604" name="Picture 4" descr="https://xn--80aaangb1cg5ail8cxc.xn--p1ai/images/services/%D0%9B%D0%B0%D0%BD%D0%B4%D1%88%D0%B0%D1%84%D1%82%D0%BD%D1%8B%D0%B5%20%D1%80%D0%B0%D0%B1%D0%BE%D1%82%D1%8B%20%D0%BD%D0%B0%20%D0%B4%D0%B0%D1%87%D0%B5/324654564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443194" y="971550"/>
            <a:ext cx="3561479" cy="288925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4491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Пасхальное чудо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 descr="IMG-7f2799072a61a69e7dd48b3b2141bbfd-V.jpg"/>
          <p:cNvPicPr>
            <a:picLocks noChangeAspect="1"/>
          </p:cNvPicPr>
          <p:nvPr/>
        </p:nvPicPr>
        <p:blipFill>
          <a:blip r:embed="rId2"/>
          <a:srcRect t="15117" b="5258"/>
          <a:stretch>
            <a:fillRect/>
          </a:stretch>
        </p:blipFill>
        <p:spPr>
          <a:xfrm>
            <a:off x="180109" y="1094510"/>
            <a:ext cx="4918364" cy="2937164"/>
          </a:xfrm>
          <a:prstGeom prst="roundRect">
            <a:avLst/>
          </a:prstGeom>
        </p:spPr>
      </p:pic>
      <p:pic>
        <p:nvPicPr>
          <p:cNvPr id="7" name="Рисунок 6" descr="IMG-940de9fcaed11ed498d530050ceeef52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442" y="2806637"/>
            <a:ext cx="4878304" cy="3649581"/>
          </a:xfrm>
          <a:prstGeom prst="roundRect">
            <a:avLst/>
          </a:prstGeom>
        </p:spPr>
      </p:pic>
      <p:pic>
        <p:nvPicPr>
          <p:cNvPr id="4" name="Рисунок 3" descr="4Oozdc4pJ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2185" y="3676673"/>
            <a:ext cx="4433597" cy="2975976"/>
          </a:xfrm>
          <a:prstGeom prst="roundRect">
            <a:avLst/>
          </a:prstGeom>
        </p:spPr>
      </p:pic>
      <p:pic>
        <p:nvPicPr>
          <p:cNvPr id="26626" name="Picture 2" descr="https://1.bp.blogspot.com/-XQ8ZoFOB7g8/YGNP61sdv3I/AAAAAAABBoI/6FcNcnniI6I_LbR3WkU4kpIA3oEnYMQKwCLcBGAsYHQ/s2048/pasha_DoV%252817%25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394421"/>
            <a:ext cx="4024424" cy="2792338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7" y="100447"/>
            <a:ext cx="3815196" cy="508692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41" y="100447"/>
            <a:ext cx="3818658" cy="509154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031673" y="100447"/>
            <a:ext cx="430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Наши детки</a:t>
            </a:r>
            <a:endParaRPr lang="ru-RU" sz="5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Рисунок 8" descr="IMG-3b68504ccc0f0063ca62460738f385b4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612" y="3453618"/>
            <a:ext cx="4295336" cy="322150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 descr="IMG-082f40cea2ef69851ad68111c099ae8a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66" y="3443068"/>
            <a:ext cx="4328160" cy="324612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6146" name="Picture 2" descr="https://i.pinimg.com/originals/34/05/92/3405924e983425fc81933213f93961b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57" y="1123517"/>
            <a:ext cx="3771900" cy="4714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375988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090" y="124692"/>
            <a:ext cx="7744692" cy="472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Спасибо </a:t>
            </a:r>
          </a:p>
          <a:p>
            <a:r>
              <a:rPr lang="ru-RU" sz="10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0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за внимание!</a:t>
            </a:r>
            <a:endParaRPr lang="ru-RU" sz="10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170" name="Picture 2" descr="https://avatars.mds.yandex.net/get-pdb/163339/ee34f40f-9085-4eaf-b97c-f7f4d2a6a5c2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64" y="-141504"/>
            <a:ext cx="6397626" cy="7997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012962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398" y="284573"/>
            <a:ext cx="7664441" cy="5766666"/>
          </a:xfrm>
        </p:spPr>
        <p:txBody>
          <a:bodyPr>
            <a:noAutofit/>
          </a:bodyPr>
          <a:lstStyle/>
          <a:p>
            <a:pPr fontAlgn="t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Развивающая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предметно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пространственная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РППС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 – часть образовательной среды, представленная специально организованным пространством, материалами, оборудованием и пр., для развития детей дошкольного 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top-fon.com/uploads/posts/2023-01/1674738050_top-fon-com-p-chelovechki-dlya-prezentatsii-bez-fona-ska-9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6654" y="193963"/>
            <a:ext cx="4819773" cy="3109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264708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21237297">
            <a:off x="2843265" y="394686"/>
            <a:ext cx="4977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Мои игрушки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s://kak2z.ru/my_img/img/2016/11/23/29df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9" y="1211508"/>
            <a:ext cx="3583804" cy="2172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IMG20220502154152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377" y="997527"/>
            <a:ext cx="2774371" cy="3699162"/>
          </a:xfrm>
          <a:prstGeom prst="roundRect">
            <a:avLst/>
          </a:prstGeom>
        </p:spPr>
      </p:pic>
      <p:pic>
        <p:nvPicPr>
          <p:cNvPr id="16" name="Рисунок 15" descr="IMG202204011447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9564" y="1021964"/>
            <a:ext cx="4987636" cy="2895194"/>
          </a:xfrm>
          <a:prstGeom prst="roundRect">
            <a:avLst/>
          </a:prstGeom>
        </p:spPr>
      </p:pic>
      <p:pic>
        <p:nvPicPr>
          <p:cNvPr id="17" name="Рисунок 16" descr="IMG20220510160433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7153" y="3075709"/>
            <a:ext cx="2079463" cy="3602182"/>
          </a:xfrm>
          <a:prstGeom prst="roundRect">
            <a:avLst/>
          </a:prstGeom>
        </p:spPr>
      </p:pic>
      <p:pic>
        <p:nvPicPr>
          <p:cNvPr id="18" name="Рисунок 17" descr="IMG20220520201046_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7894" y="3546764"/>
            <a:ext cx="1828784" cy="3103418"/>
          </a:xfrm>
          <a:prstGeom prst="roundRect">
            <a:avLst/>
          </a:prstGeom>
        </p:spPr>
      </p:pic>
      <p:pic>
        <p:nvPicPr>
          <p:cNvPr id="19" name="Рисунок 18" descr="IMG20220526093316_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00303" y="3255817"/>
            <a:ext cx="2545773" cy="3394364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99961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986">
            <a:off x="8128988" y="154947"/>
            <a:ext cx="3976498" cy="2982374"/>
          </a:xfrm>
          <a:prstGeom prst="dodecagon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86" y="3107613"/>
            <a:ext cx="4732827" cy="3549621"/>
          </a:xfrm>
          <a:prstGeom prst="dodecagon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353">
            <a:off x="68452" y="267356"/>
            <a:ext cx="4010109" cy="3007582"/>
          </a:xfrm>
          <a:prstGeom prst="dodecagon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6" y="3241421"/>
            <a:ext cx="4554419" cy="3415813"/>
          </a:xfrm>
          <a:prstGeom prst="dodecagon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 rot="435454">
            <a:off x="4229366" y="280891"/>
            <a:ext cx="3820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Вязаные </a:t>
            </a:r>
            <a:r>
              <a:rPr lang="ru-RU" sz="5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вкусняшки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6" name="Picture 4" descr="http://fkusniashka.ru/wp-content/uploads/2019/02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53" y="1808338"/>
            <a:ext cx="3636672" cy="4848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353235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s://media.istockphoto.com/photos/happy-loving-family-picture-id135938742?k=20&amp;m=135938742&amp;s=612x612&amp;w=0&amp;h=NFmZAR1nC3_LoN6FFFw3q5t_IDM13EtK3qYgicZRvx8=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23999" y="568036"/>
            <a:ext cx="3033712" cy="30337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78314">
            <a:off x="35293" y="230026"/>
            <a:ext cx="7446818" cy="103418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Кафе, ателье, семья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IMG-3a5e241ff95599cbcd8feeff358069af-V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781" y="540329"/>
            <a:ext cx="4738255" cy="3026560"/>
          </a:xfrm>
          <a:prstGeom prst="roundRect">
            <a:avLst/>
          </a:prstGeom>
        </p:spPr>
      </p:pic>
      <p:pic>
        <p:nvPicPr>
          <p:cNvPr id="4" name="Рисунок 3" descr="IMG-47704dfbc0dc55341e287153736bf52d-V.jpg"/>
          <p:cNvPicPr>
            <a:picLocks noChangeAspect="1"/>
          </p:cNvPicPr>
          <p:nvPr/>
        </p:nvPicPr>
        <p:blipFill>
          <a:blip r:embed="rId4"/>
          <a:srcRect l="12785" t="18182" r="7834"/>
          <a:stretch>
            <a:fillRect/>
          </a:stretch>
        </p:blipFill>
        <p:spPr>
          <a:xfrm>
            <a:off x="3477493" y="3463635"/>
            <a:ext cx="6317672" cy="2930236"/>
          </a:xfrm>
          <a:prstGeom prst="roundRect">
            <a:avLst/>
          </a:prstGeom>
        </p:spPr>
      </p:pic>
      <p:pic>
        <p:nvPicPr>
          <p:cNvPr id="6" name="Рисунок 5" descr="IMG-9881cea885a2b7cb44f78ac9497e400a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86" y="2355271"/>
            <a:ext cx="3398347" cy="4294909"/>
          </a:xfrm>
          <a:prstGeom prst="round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7545" y="0"/>
            <a:ext cx="8624455" cy="128356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Космос, фрукты, овощи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Рисунок 3" descr="IMG-abfdffd88a905c35735fc7f803356815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5" y="221672"/>
            <a:ext cx="3304309" cy="4405745"/>
          </a:xfrm>
          <a:prstGeom prst="roundRect">
            <a:avLst/>
          </a:prstGeom>
        </p:spPr>
      </p:pic>
      <p:pic>
        <p:nvPicPr>
          <p:cNvPr id="5" name="Рисунок 4" descr="IMG-cb219d0d2cddd62772c5796511c24442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962" y="3927071"/>
            <a:ext cx="6082145" cy="2736965"/>
          </a:xfrm>
          <a:prstGeom prst="roundRect">
            <a:avLst/>
          </a:prstGeom>
        </p:spPr>
      </p:pic>
      <p:pic>
        <p:nvPicPr>
          <p:cNvPr id="6" name="Рисунок 5" descr="IMG-8009c51f2ee227225de236cd652050a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5440" y="1052946"/>
            <a:ext cx="4261449" cy="3657600"/>
          </a:xfrm>
          <a:prstGeom prst="roundRect">
            <a:avLst/>
          </a:prstGeom>
        </p:spPr>
      </p:pic>
      <p:pic>
        <p:nvPicPr>
          <p:cNvPr id="22532" name="Picture 4" descr="https://i.pinimg.com/originals/e5/a0/41/e5a041f98071a59f0f221e159db5c41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84073" y="736890"/>
            <a:ext cx="3049445" cy="330127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87490">
            <a:off x="32457" y="4905"/>
            <a:ext cx="8887691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Патриотический уголок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Рисунок 3" descr="IMG-0c8ea668280db2c8a6e13e005ffbe254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841" y="1482436"/>
            <a:ext cx="2644486" cy="3525981"/>
          </a:xfrm>
          <a:prstGeom prst="roundRect">
            <a:avLst/>
          </a:prstGeom>
        </p:spPr>
      </p:pic>
      <p:pic>
        <p:nvPicPr>
          <p:cNvPr id="5" name="Рисунок 4" descr="IMG-7bf82012aea5c99f1bf511be945c56ad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05057" y="193963"/>
            <a:ext cx="2660074" cy="3546764"/>
          </a:xfrm>
          <a:prstGeom prst="roundRect">
            <a:avLst/>
          </a:prstGeom>
        </p:spPr>
      </p:pic>
      <p:pic>
        <p:nvPicPr>
          <p:cNvPr id="6" name="Рисунок 5" descr="IMG20220513101814_01.jpg"/>
          <p:cNvPicPr>
            <a:picLocks noChangeAspect="1"/>
          </p:cNvPicPr>
          <p:nvPr/>
        </p:nvPicPr>
        <p:blipFill>
          <a:blip r:embed="rId4" cstate="print"/>
          <a:srcRect t="20773"/>
          <a:stretch>
            <a:fillRect/>
          </a:stretch>
        </p:blipFill>
        <p:spPr>
          <a:xfrm>
            <a:off x="5181600" y="3219274"/>
            <a:ext cx="5763491" cy="3424683"/>
          </a:xfrm>
          <a:prstGeom prst="roundRect">
            <a:avLst/>
          </a:prstGeom>
        </p:spPr>
      </p:pic>
      <p:pic>
        <p:nvPicPr>
          <p:cNvPr id="7" name="Рисунок 6" descr="IMG-bf55a8294541195328fe74f584a64959-V.jpg"/>
          <p:cNvPicPr>
            <a:picLocks noChangeAspect="1"/>
          </p:cNvPicPr>
          <p:nvPr/>
        </p:nvPicPr>
        <p:blipFill>
          <a:blip r:embed="rId5" cstate="print"/>
          <a:srcRect t="24848"/>
          <a:stretch>
            <a:fillRect/>
          </a:stretch>
        </p:blipFill>
        <p:spPr>
          <a:xfrm>
            <a:off x="2314658" y="3643745"/>
            <a:ext cx="3041855" cy="3048000"/>
          </a:xfrm>
          <a:prstGeom prst="roundRect">
            <a:avLst/>
          </a:prstGeom>
        </p:spPr>
      </p:pic>
      <p:pic>
        <p:nvPicPr>
          <p:cNvPr id="23564" name="Picture 12" descr="https://img1.liveinternet.ru/images/attach/c/0/119/956/119956121_large_Russia__1_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4443" y="748144"/>
            <a:ext cx="3780367" cy="2835275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045" y="12853"/>
            <a:ext cx="52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Пальчиковый театр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36" name="Picture 16" descr="https://files.botsin.space/media_attachments/files/000/026/030/original/d370f6d32815bdb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8" y="541848"/>
            <a:ext cx="4305196" cy="26907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IMG-0526ccbae2a3740043cef752e44c766d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3380508"/>
            <a:ext cx="4800266" cy="3295217"/>
          </a:xfrm>
          <a:prstGeom prst="roundRect">
            <a:avLst/>
          </a:prstGeom>
        </p:spPr>
      </p:pic>
      <p:pic>
        <p:nvPicPr>
          <p:cNvPr id="5134" name="Picture 14" descr="https://ya-webdesign.com/images/drama-mask-png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93" y="2295064"/>
            <a:ext cx="2893618" cy="1875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IMG202301131543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3746" y="207818"/>
            <a:ext cx="4516582" cy="3387437"/>
          </a:xfrm>
          <a:prstGeom prst="roundRect">
            <a:avLst/>
          </a:prstGeom>
        </p:spPr>
      </p:pic>
      <p:pic>
        <p:nvPicPr>
          <p:cNvPr id="10" name="Рисунок 9" descr="IMG20230113154149_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2472" y="3131129"/>
            <a:ext cx="4655126" cy="3491344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6888541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828827">
            <a:off x="8367600" y="424931"/>
            <a:ext cx="3719945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Выставки 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Рисунок 3" descr="IMG-110604619cde311d1e29452a371b2b54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0376" y="2133600"/>
            <a:ext cx="3418609" cy="4558145"/>
          </a:xfrm>
          <a:prstGeom prst="roundRect">
            <a:avLst/>
          </a:prstGeom>
        </p:spPr>
      </p:pic>
      <p:pic>
        <p:nvPicPr>
          <p:cNvPr id="5" name="Рисунок 4" descr="IMG20220513101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3853" y="3047999"/>
            <a:ext cx="4765965" cy="3574474"/>
          </a:xfrm>
          <a:prstGeom prst="roundRect">
            <a:avLst/>
          </a:prstGeom>
        </p:spPr>
      </p:pic>
      <p:pic>
        <p:nvPicPr>
          <p:cNvPr id="6" name="Рисунок 5" descr="IMG-bac84208ba1839a8c2104969220381e3-V.jpg"/>
          <p:cNvPicPr>
            <a:picLocks noChangeAspect="1"/>
          </p:cNvPicPr>
          <p:nvPr/>
        </p:nvPicPr>
        <p:blipFill>
          <a:blip r:embed="rId4"/>
          <a:srcRect t="14088"/>
          <a:stretch>
            <a:fillRect/>
          </a:stretch>
        </p:blipFill>
        <p:spPr>
          <a:xfrm>
            <a:off x="167984" y="235528"/>
            <a:ext cx="3761509" cy="4308763"/>
          </a:xfrm>
          <a:prstGeom prst="roundRect">
            <a:avLst/>
          </a:prstGeom>
        </p:spPr>
      </p:pic>
      <p:pic>
        <p:nvPicPr>
          <p:cNvPr id="24586" name="Picture 10" descr="https://uprostim.com/wp-content/uploads/2021/05/image014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7018" y="218497"/>
            <a:ext cx="2620594" cy="262059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47</Words>
  <Application>Microsoft Office PowerPoint</Application>
  <PresentationFormat>Произвольный</PresentationFormat>
  <Paragraphs>17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Мое увлечение в         пополнении РППС и организации тематических выставок  </vt:lpstr>
      <vt:lpstr>Слайд 2</vt:lpstr>
      <vt:lpstr>Слайд 3</vt:lpstr>
      <vt:lpstr>Слайд 4</vt:lpstr>
      <vt:lpstr>Кафе, ателье, семья</vt:lpstr>
      <vt:lpstr>Космос, фрукты, овощи</vt:lpstr>
      <vt:lpstr>Патриотический уголок</vt:lpstr>
      <vt:lpstr>Слайд 8</vt:lpstr>
      <vt:lpstr>Выставки </vt:lpstr>
      <vt:lpstr>Огород на подоконнике</vt:lpstr>
      <vt:lpstr>Пасхальное чудо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Мое увлечение –         вязаные игрушки  </dc:title>
  <dc:creator>Valentin</dc:creator>
  <cp:lastModifiedBy>user</cp:lastModifiedBy>
  <cp:revision>29</cp:revision>
  <dcterms:created xsi:type="dcterms:W3CDTF">2019-03-09T09:20:18Z</dcterms:created>
  <dcterms:modified xsi:type="dcterms:W3CDTF">2023-03-18T18:36:11Z</dcterms:modified>
</cp:coreProperties>
</file>