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57" r:id="rId17"/>
    <p:sldId id="273" r:id="rId18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660"/>
  </p:normalViewPr>
  <p:slideViewPr>
    <p:cSldViewPr>
      <p:cViewPr varScale="1">
        <p:scale>
          <a:sx n="69" d="100"/>
          <a:sy n="69" d="100"/>
        </p:scale>
        <p:origin x="1074" y="18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8188"/>
            <a:ext cx="47609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99" y="4890467"/>
            <a:ext cx="4032330" cy="19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A603AB">
                <a:alpha val="18000"/>
              </a:srgbClr>
            </a:gs>
            <a:gs pos="21001">
              <a:srgbClr val="0819FB">
                <a:alpha val="35000"/>
              </a:srgbClr>
            </a:gs>
            <a:gs pos="35001">
              <a:srgbClr val="1A8D48">
                <a:alpha val="36000"/>
              </a:srgbClr>
            </a:gs>
            <a:gs pos="52000">
              <a:srgbClr val="FFFF00">
                <a:alpha val="22000"/>
              </a:srgbClr>
            </a:gs>
            <a:gs pos="73000">
              <a:srgbClr val="EE3F17">
                <a:alpha val="40000"/>
              </a:srgbClr>
            </a:gs>
            <a:gs pos="88000">
              <a:srgbClr val="E81766">
                <a:alpha val="18000"/>
              </a:srgbClr>
            </a:gs>
            <a:gs pos="100000">
              <a:srgbClr val="A603AB">
                <a:alpha val="25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42075" y="-305214"/>
            <a:ext cx="11774939" cy="72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40" y="4894319"/>
            <a:ext cx="9857714" cy="20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4171" y="692696"/>
            <a:ext cx="9289032" cy="4185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находка</a:t>
            </a:r>
          </a:p>
          <a:p>
            <a:pPr algn="ctr"/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alt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</a:p>
          <a:p>
            <a:pPr algn="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«Пушкинский детский сад «Радуга» </a:t>
            </a:r>
          </a:p>
          <a:p>
            <a:pPr algn="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Советского района Республики Крым</a:t>
            </a:r>
          </a:p>
          <a:p>
            <a:pPr algn="r">
              <a:defRPr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Мамутова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Нияра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Ибрагимовна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9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378" y="3941887"/>
            <a:ext cx="9181148" cy="13620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усана\Downloads\20241122_10450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2" y="836712"/>
            <a:ext cx="4979491" cy="44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C:\Users\Сусана\Downloads\IMG_20241122_085209_135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90" y="1191543"/>
            <a:ext cx="485775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91" y="1412776"/>
            <a:ext cx="9181148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Сусана\Downloads\20241122_103806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" y="836712"/>
            <a:ext cx="50405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C:\Users\Сусана\Downloads\20241122_103806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4" b="62549"/>
          <a:stretch>
            <a:fillRect/>
          </a:stretch>
        </p:blipFill>
        <p:spPr bwMode="auto">
          <a:xfrm>
            <a:off x="5957809" y="1412776"/>
            <a:ext cx="3871486" cy="342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5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908721"/>
            <a:ext cx="9181148" cy="4860256"/>
          </a:xfrm>
        </p:spPr>
        <p:txBody>
          <a:bodyPr/>
          <a:lstStyle/>
          <a:p>
            <a:pPr algn="ctr"/>
            <a:r>
              <a:rPr lang="ru-RU" dirty="0" smtClean="0"/>
              <a:t>Состав числа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 descr="C:\Users\Сусана\Downloads\IMG_20241122_085159_428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2" y="1484784"/>
            <a:ext cx="4143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C:\Users\Сусана\Downloads\IMG_20241122_085224_581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60" y="1628800"/>
            <a:ext cx="477772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3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усана\Downloads\20241122_103824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2" y="727868"/>
            <a:ext cx="42862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C:\Users\Сусана\Downloads\20241122_103830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82" y="727868"/>
            <a:ext cx="4633704" cy="466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908721"/>
            <a:ext cx="9181148" cy="3498180"/>
          </a:xfrm>
        </p:spPr>
        <p:txBody>
          <a:bodyPr>
            <a:normAutofit fontScale="92500"/>
          </a:bodyPr>
          <a:lstStyle/>
          <a:p>
            <a:r>
              <a:rPr lang="ru-RU" alt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Увидев, какой интерес вызывают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лэпбуки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детей, меня заинтересовало, что привлекает внимание, какую пользу приносят 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лэпбуки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развивают? Я провела анализ и пришла к следующим выводам: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предметные, сюжетные картинки симулируют речь, вызывают желание обсуждать, описывать, рассказывать, сочинять;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кармашки с кнопками, шнурками, липучками развивают мелкую моторику;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игры, ребусы, загадки, головоломки, игры-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бродилки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 логическое мышление, внимание;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836713"/>
            <a:ext cx="9181148" cy="3570188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нет ни одной психической функции не затронутой содержанием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Кроме того, общение с интерактивной папкой – это очень интересный, яркий путь достижения целевых ориентиров.</a:t>
            </a: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Таким образом, можно сказать, что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собирательный образ плаката, книги и раздаточного материла, который направлен на развитие творческого потенциала в рамках заданной темы, расширяя не только кругозор, но и формируя навыки и умения.  </a:t>
            </a: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Он всегда воспринимается дошкольниками как «сокровище», к которому интересно возвращаться, перелистывать и пересматривать информацию, вспоминая ее и освежая в своей памяти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720155" y="764704"/>
            <a:ext cx="9182100" cy="5700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мне бы хотелось создать картотеку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соответствующих тематическому планированию детского сада и пополнить развивающую предметно-пространственную среду актуальными.</a:t>
            </a:r>
          </a:p>
          <a:p>
            <a:pPr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</a:t>
            </a:r>
          </a:p>
          <a:p>
            <a:pPr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Я считаю, что применение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 и очень эффективно. Происходит формирование субъектной позиции у ребёнка, раскрывается его индивидуальность, реализуются интересы и потребности, что в свою очередь способствует личностному развитию и успешной социализации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4954562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alt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618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155" y="692696"/>
            <a:ext cx="9541128" cy="72494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</a:rPr>
              <a:t>Что такое </a:t>
            </a:r>
            <a:r>
              <a:rPr lang="ru-RU" altLang="ru-RU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лэпбук</a:t>
            </a:r>
            <a: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71" y="1268760"/>
            <a:ext cx="9145016" cy="4680520"/>
          </a:xfrm>
        </p:spPr>
        <p:txBody>
          <a:bodyPr/>
          <a:lstStyle/>
          <a:p>
            <a:r>
              <a:rPr lang="ru-RU" altLang="ru-RU" b="1" dirty="0" err="1">
                <a:latin typeface="Times New Roman" panose="02020603050405020304" pitchFamily="18" charset="0"/>
              </a:rPr>
              <a:t>Лэпбук</a:t>
            </a:r>
            <a:r>
              <a:rPr lang="ru-RU" altLang="ru-RU" b="1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(</a:t>
            </a:r>
            <a:r>
              <a:rPr lang="ru-RU" altLang="ru-RU" dirty="0" err="1">
                <a:latin typeface="Times New Roman" panose="02020603050405020304" pitchFamily="18" charset="0"/>
              </a:rPr>
              <a:t>lapbook</a:t>
            </a:r>
            <a:r>
              <a:rPr lang="ru-RU" altLang="ru-RU" dirty="0">
                <a:latin typeface="Times New Roman" panose="02020603050405020304" pitchFamily="18" charset="0"/>
              </a:rPr>
              <a:t>) –в дословном переводе с английского значит «наколенная книга</a:t>
            </a:r>
            <a:r>
              <a:rPr lang="ru-RU" altLang="ru-RU" dirty="0" smtClean="0">
                <a:latin typeface="Times New Roman" panose="02020603050405020304" pitchFamily="18" charset="0"/>
              </a:rPr>
              <a:t>»            </a:t>
            </a:r>
            <a:r>
              <a:rPr lang="ru-RU" altLang="ru-RU" dirty="0">
                <a:latin typeface="Times New Roman" panose="02020603050405020304" pitchFamily="18" charset="0"/>
              </a:rPr>
              <a:t>(</a:t>
            </a:r>
            <a:r>
              <a:rPr lang="ru-RU" altLang="ru-RU" dirty="0" err="1">
                <a:latin typeface="Times New Roman" panose="02020603050405020304" pitchFamily="18" charset="0"/>
              </a:rPr>
              <a:t>lap</a:t>
            </a:r>
            <a:r>
              <a:rPr lang="ru-RU" altLang="ru-RU" dirty="0">
                <a:latin typeface="Times New Roman" panose="02020603050405020304" pitchFamily="18" charset="0"/>
              </a:rPr>
              <a:t> –колени, </a:t>
            </a:r>
            <a:r>
              <a:rPr lang="ru-RU" altLang="ru-RU" dirty="0" err="1">
                <a:latin typeface="Times New Roman" panose="02020603050405020304" pitchFamily="18" charset="0"/>
              </a:rPr>
              <a:t>book</a:t>
            </a:r>
            <a:r>
              <a:rPr lang="ru-RU" altLang="ru-RU" dirty="0">
                <a:latin typeface="Times New Roman" panose="02020603050405020304" pitchFamily="18" charset="0"/>
              </a:rPr>
              <a:t>- книга). Это такая небольшая самодельная папка, которую ребёнок может удобно разложить у себя на коленях и за один раз просмотреть всё её содержимое.                                      Но, несмотря на кажущую простоту, в ней содержатся все необходимые материалы по 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3232" y="1052737"/>
            <a:ext cx="9181148" cy="4248471"/>
          </a:xfrm>
        </p:spPr>
        <p:txBody>
          <a:bodyPr>
            <a:normAutofit/>
          </a:bodyPr>
          <a:lstStyle/>
          <a:p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Лэпбук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––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сравнительно новое средство обучения. Впервые создавать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лэпбуки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начали американцы.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Лэпбук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- это книжка-раскладушка с кармашками, дверками, окошками, вкладками и подвижными деталями, в которую помещены материалы на одну тему. Это отличный способ закрепить определенную тему  с дошкольниками, осмыслить содержание книги, провести исследовательскую работу, в процессе которой ребенок участвует в поиске, анализе и сортировке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информации.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равнительно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новое средство обучения. Впервые создавать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лэпбуки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начали американцы.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Лэпбук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 - это книжка-раскладушка с кармашками, дверками, окошками, вкладками и подвижными деталями, в которую помещены материалы на одну тему. Это отличный способ закрепить определенную тему  с дошкольниками, осмыслить содержание книги, провести исследовательскую работу, в процессе которой ребенок участвует в поиске, анализе и сортировке информации.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227" y="1340768"/>
            <a:ext cx="8424936" cy="2952328"/>
          </a:xfrm>
        </p:spPr>
        <p:txBody>
          <a:bodyPr/>
          <a:lstStyle/>
          <a:p>
            <a:pPr algn="just"/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обычно выглядит как интерактивная книжка, информация в которой представлена в виде открывающихся окошек, вынимающихся и разворачивающихся листочков и прочих забавных деталей. Они, с одной стороны, призваны привлечь интерес ребенка к самой папке. 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с другой стороны, это прекрасный способ подать всю имеющуюся информацию в компактной форме.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692696"/>
            <a:ext cx="9083947" cy="3024336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 научится самостоятельно собирать и организовывать игру.</a:t>
            </a: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4.  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хорошо подойдет для занятий в группах детского сада.</a:t>
            </a: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 Создание   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одним из видов совместной деятельности взрослого и детей. А может быть еще и формой представления итогов проекта или тематической недели.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4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163" y="980728"/>
            <a:ext cx="9073008" cy="4536504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latin typeface="Times New Roman" panose="02020603050405020304" pitchFamily="18" charset="0"/>
              </a:rPr>
              <a:t>              </a:t>
            </a:r>
            <a:r>
              <a:rPr lang="en-US" altLang="ru-RU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Зачем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нужен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лэпбук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помогает ребенку по своему желанию организовать информацию по изучаемой теме и лучше понять и запомнить материал </a:t>
            </a:r>
            <a:r>
              <a:rPr lang="ru-RU" alt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 если ваш ребенок </a:t>
            </a:r>
            <a:r>
              <a:rPr lang="ru-RU" altLang="ru-RU" sz="2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</a:t>
            </a:r>
            <a:r>
              <a:rPr lang="ru-RU" altLang="ru-RU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Взрослым </a:t>
            </a:r>
            <a:r>
              <a:rPr lang="ru-RU" alt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визуалам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такая форма обучения тоже понравится.</a:t>
            </a:r>
            <a:b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Это отличный способ для повторения пройденного. В любое удобное время ребенок просто открывает </a:t>
            </a:r>
            <a:r>
              <a:rPr lang="ru-RU" alt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с радостью повторяет пройденное,</a:t>
            </a:r>
            <a:br>
              <a:rPr lang="ru-RU" alt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0" dirty="0"/>
          </a:p>
        </p:txBody>
      </p:sp>
    </p:spTree>
    <p:extLst>
      <p:ext uri="{BB962C8B-B14F-4D97-AF65-F5344CB8AC3E}">
        <p14:creationId xmlns:p14="http://schemas.microsoft.com/office/powerpoint/2010/main" val="39490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4211" y="620689"/>
            <a:ext cx="8568952" cy="4176464"/>
          </a:xfrm>
        </p:spPr>
        <p:txBody>
          <a:bodyPr>
            <a:normAutofit/>
          </a:bodyPr>
          <a:lstStyle/>
          <a:p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«Учимся, играя» для детей дошкольного возраста по познавательному развитию. Пособие представляет собой мягкую и приятную на ощупь книжку, состоящую из 4 страниц, изготовленных из фетра, с подвижными элементами и набором игрового и наглядного материала с креплением в виде липучки.</a:t>
            </a:r>
          </a:p>
          <a:p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   в ярких и красочных тонах, притягивая к себе внимание и вызывая интерес у детишек ещё до предложения поиграть с ним.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48680"/>
            <a:ext cx="9181148" cy="5220297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 числа», «Геометрические фигуры», «Весёлый счёт»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Users\Сусана\Downloads\20241122_104212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2" b="18663"/>
          <a:stretch>
            <a:fillRect/>
          </a:stretch>
        </p:blipFill>
        <p:spPr bwMode="auto">
          <a:xfrm>
            <a:off x="601332" y="1772816"/>
            <a:ext cx="9433048" cy="336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48680"/>
            <a:ext cx="9181148" cy="5220297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недели», «Часы», «Банкомат», «Магазин»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Сусана\Downloads\20241122_103806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2" y="1196752"/>
            <a:ext cx="9011939" cy="36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398</Words>
  <Application>Microsoft Office PowerPoint</Application>
  <PresentationFormat>Произвольный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Что такое лэпбук?</vt:lpstr>
      <vt:lpstr>Презентация PowerPoint</vt:lpstr>
      <vt:lpstr>Презентация PowerPoint</vt:lpstr>
      <vt:lpstr>Презентация PowerPoint</vt:lpstr>
      <vt:lpstr>              Зачем нужен лэпбук?  1. Он помогает ребенку по своему желанию организовать информацию по изучаемой теме и лучше понять и запомнить материал (особенно если ваш ребенок визуал). Взрослым визуалам такая форма обучения тоже понравится. 2. Это отличный способ для повторения пройденного. В любое удобное время ребенок просто открывает лэпбук и с радостью повторяет пройденное, </vt:lpstr>
      <vt:lpstr>Презентация PowerPoint</vt:lpstr>
      <vt:lpstr> «Состав числа», «Геометрические фигуры», «Весёлый счёт»</vt:lpstr>
      <vt:lpstr> «Дни недели», «Часы», «Банкомат», «Магазин» </vt:lpstr>
      <vt:lpstr>Презентация PowerPoint</vt:lpstr>
      <vt:lpstr>Презентация PowerPoint</vt:lpstr>
      <vt:lpstr>Состав числа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Nadie Alieva</cp:lastModifiedBy>
  <cp:revision>38</cp:revision>
  <dcterms:created xsi:type="dcterms:W3CDTF">2023-06-27T12:30:03Z</dcterms:created>
  <dcterms:modified xsi:type="dcterms:W3CDTF">2024-11-22T12:20:41Z</dcterms:modified>
</cp:coreProperties>
</file>