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250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8"/>
            <a:ext cx="9144000" cy="6825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936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042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408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430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487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507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4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267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997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51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408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230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978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357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5184"/>
            <a:ext cx="2736304" cy="1677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512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asus1</dc:creator>
  <cp:lastModifiedBy>asus1</cp:lastModifiedBy>
  <cp:revision>3</cp:revision>
  <dcterms:created xsi:type="dcterms:W3CDTF">2024-10-05T11:42:45Z</dcterms:created>
  <dcterms:modified xsi:type="dcterms:W3CDTF">2024-10-05T12:06:03Z</dcterms:modified>
</cp:coreProperties>
</file>