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25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8"/>
            <a:ext cx="9144000" cy="682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93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04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40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43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8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0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4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26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99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51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40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23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97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5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2736304" cy="167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12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asus1</dc:creator>
  <cp:lastModifiedBy>asus1</cp:lastModifiedBy>
  <cp:revision>3</cp:revision>
  <dcterms:created xsi:type="dcterms:W3CDTF">2024-10-05T11:42:45Z</dcterms:created>
  <dcterms:modified xsi:type="dcterms:W3CDTF">2024-10-05T12:06:03Z</dcterms:modified>
</cp:coreProperties>
</file>