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2" r:id="rId4"/>
    <p:sldId id="260" r:id="rId5"/>
    <p:sldId id="263" r:id="rId6"/>
    <p:sldId id="267" r:id="rId7"/>
    <p:sldId id="269" r:id="rId8"/>
    <p:sldId id="270" r:id="rId9"/>
    <p:sldId id="272" r:id="rId10"/>
    <p:sldId id="273" r:id="rId11"/>
    <p:sldId id="274" r:id="rId12"/>
    <p:sldId id="27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  <a:srgbClr val="008080"/>
    <a:srgbClr val="9999FF"/>
    <a:srgbClr val="85DFFF"/>
    <a:srgbClr val="FFFF00"/>
    <a:srgbClr val="33C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4660"/>
  </p:normalViewPr>
  <p:slideViewPr>
    <p:cSldViewPr>
      <p:cViewPr>
        <p:scale>
          <a:sx n="90" d="100"/>
          <a:sy n="90" d="100"/>
        </p:scale>
        <p:origin x="-816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8C4FF4-6EE1-4A76-9B8F-B2F594D6C874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11.11.2024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F7A747-1B53-4B3F-B8D2-D8AB0E128148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4BD201-5F9C-4593-BEFD-74C971F0B55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11.11.2024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22E6F0-797A-404D-B2F0-96032D2C16E5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7A3035-02C7-4538-A480-C6887B19F5A6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11.11.2024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18664C-3B03-4311-A452-8E87A1DF2E36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52DDE1-E9F2-4B50-AB95-1A36B28481DE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11.11.2024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87BA6C-DE82-4922-A007-5CB817EE4E20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011FA9-72D4-4D0D-AA04-5200C8F96D1C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11.11.2024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CBFCBB-F7D8-4AD9-B5F9-93687358CA6B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AA105-3B9A-485F-A7BD-B3B1C1BFF994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11.11.2024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217202-91A5-4841-8837-12B3422A9C13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03E727-7E97-4B76-A273-97C117DFD6DE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11.11.2024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9F140D1-42AB-456C-B3EB-2E58162D29C5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2FDA9A-A9AF-4522-BA4E-959710ABA8F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11.11.2024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4C3DF-49FF-4AA4-A1AB-8615103FAECA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1C31E6-6AC6-4E62-806B-D0CB1E8C626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11.11.2024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B0E188-B191-46AC-99B7-5113417AE6AB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E59BE0-226E-4980-AAF5-F1A9DF7C7AE8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11.11.2024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D8319C-EFFD-43A6-A723-9E31BBA50F68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94FB44-2B3A-4EA5-B708-4FEB9F41BBF1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11.11.2024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51498-F984-481A-8E8C-4DDFA9BC9183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12" descr="https://avatanplus.com/files/resources/original/5700bcbf48023153dae14b3f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7" name="Picture 7" descr="D:\Лидия\шаблоны\Ольга Бор\Care Bears\облака.png"/>
          <p:cNvPicPr>
            <a:picLocks noChangeAspect="1" noChangeArrowheads="1"/>
          </p:cNvPicPr>
          <p:nvPr/>
        </p:nvPicPr>
        <p:blipFill rotWithShape="1">
          <a:blip r:embed="rId14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 bwMode="auto">
          <a:xfrm>
            <a:off x="2060104" y="1562985"/>
            <a:ext cx="4813818" cy="85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"/>
          <p:cNvGrpSpPr/>
          <p:nvPr/>
        </p:nvGrpSpPr>
        <p:grpSpPr>
          <a:xfrm>
            <a:off x="609600" y="533400"/>
            <a:ext cx="7742664" cy="3855705"/>
            <a:chOff x="1031337" y="1068361"/>
            <a:chExt cx="7165477" cy="4061776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1031337" y="1068361"/>
              <a:ext cx="7165477" cy="340437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6000" b="1" dirty="0" smtClean="0">
                  <a:ln w="19050">
                    <a:solidFill>
                      <a:prstClr val="white"/>
                    </a:solidFill>
                    <a:prstDash val="solid"/>
                  </a:ln>
                  <a:solidFill>
                    <a:srgbClr val="002060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Monotype Corsiva" pitchFamily="66" charset="0"/>
                  <a:cs typeface="Arial" charset="0"/>
                </a:rPr>
                <a:t>Презентация по ФЭМП  в средней группе                       </a:t>
              </a:r>
              <a:r>
                <a:rPr lang="ru-RU" sz="2400" b="1" dirty="0" smtClean="0">
                  <a:ln w="19050">
                    <a:solidFill>
                      <a:prstClr val="white"/>
                    </a:solidFill>
                    <a:prstDash val="solid"/>
                  </a:ln>
                  <a:solidFill>
                    <a:srgbClr val="002060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Franklin Gothic Demi" pitchFamily="34" charset="0"/>
                  <a:ea typeface="Meiryo UI" pitchFamily="34" charset="-128"/>
                  <a:cs typeface="Meiryo UI" pitchFamily="34" charset="-128"/>
                </a:rPr>
                <a:t>Воспитатель: </a:t>
              </a:r>
              <a:r>
                <a:rPr lang="ru-RU" sz="2400" b="1" dirty="0" err="1" smtClean="0">
                  <a:ln w="19050">
                    <a:solidFill>
                      <a:prstClr val="white"/>
                    </a:solidFill>
                    <a:prstDash val="solid"/>
                  </a:ln>
                  <a:solidFill>
                    <a:srgbClr val="002060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Franklin Gothic Demi" pitchFamily="34" charset="0"/>
                  <a:ea typeface="Meiryo UI" pitchFamily="34" charset="-128"/>
                  <a:cs typeface="Meiryo UI" pitchFamily="34" charset="-128"/>
                </a:rPr>
                <a:t>Мамутова</a:t>
              </a:r>
              <a:r>
                <a:rPr lang="ru-RU" sz="2400" b="1" dirty="0" smtClean="0">
                  <a:ln w="19050">
                    <a:solidFill>
                      <a:prstClr val="white"/>
                    </a:solidFill>
                    <a:prstDash val="solid"/>
                  </a:ln>
                  <a:solidFill>
                    <a:srgbClr val="002060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Franklin Gothic Demi" pitchFamily="34" charset="0"/>
                  <a:ea typeface="Meiryo UI" pitchFamily="34" charset="-128"/>
                  <a:cs typeface="Meiryo UI" pitchFamily="34" charset="-128"/>
                </a:rPr>
                <a:t> </a:t>
              </a:r>
              <a:r>
                <a:rPr lang="ru-RU" sz="2400" b="1" dirty="0" err="1" smtClean="0">
                  <a:ln w="19050">
                    <a:solidFill>
                      <a:prstClr val="white"/>
                    </a:solidFill>
                    <a:prstDash val="solid"/>
                  </a:ln>
                  <a:solidFill>
                    <a:srgbClr val="002060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Franklin Gothic Demi" pitchFamily="34" charset="0"/>
                  <a:ea typeface="Meiryo UI" pitchFamily="34" charset="-128"/>
                  <a:cs typeface="Meiryo UI" pitchFamily="34" charset="-128"/>
                </a:rPr>
                <a:t>Нияра</a:t>
              </a:r>
              <a:r>
                <a:rPr lang="ru-RU" sz="2400" b="1" dirty="0" smtClean="0">
                  <a:ln w="19050">
                    <a:solidFill>
                      <a:prstClr val="white"/>
                    </a:solidFill>
                    <a:prstDash val="solid"/>
                  </a:ln>
                  <a:solidFill>
                    <a:srgbClr val="002060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Franklin Gothic Demi" pitchFamily="34" charset="0"/>
                  <a:ea typeface="Meiryo UI" pitchFamily="34" charset="-128"/>
                  <a:cs typeface="Meiryo UI" pitchFamily="34" charset="-128"/>
                </a:rPr>
                <a:t> </a:t>
              </a:r>
              <a:r>
                <a:rPr lang="ru-RU" sz="2400" b="1" dirty="0" err="1" smtClean="0">
                  <a:ln w="19050">
                    <a:solidFill>
                      <a:prstClr val="white"/>
                    </a:solidFill>
                    <a:prstDash val="solid"/>
                  </a:ln>
                  <a:solidFill>
                    <a:srgbClr val="002060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Franklin Gothic Demi" pitchFamily="34" charset="0"/>
                  <a:ea typeface="Meiryo UI" pitchFamily="34" charset="-128"/>
                  <a:cs typeface="Meiryo UI" pitchFamily="34" charset="-128"/>
                </a:rPr>
                <a:t>Ибрагимовна</a:t>
              </a:r>
              <a:r>
                <a:rPr lang="ru-RU" sz="2400" b="1" dirty="0" smtClean="0">
                  <a:ln w="19050">
                    <a:solidFill>
                      <a:prstClr val="white"/>
                    </a:solidFill>
                    <a:prstDash val="solid"/>
                  </a:ln>
                  <a:solidFill>
                    <a:srgbClr val="002060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Franklin Gothic Demi" pitchFamily="34" charset="0"/>
                  <a:ea typeface="Meiryo UI" pitchFamily="34" charset="-128"/>
                  <a:cs typeface="Meiryo UI" pitchFamily="34" charset="-128"/>
                </a:rPr>
                <a:t>                </a:t>
              </a:r>
              <a:r>
                <a:rPr lang="ru-RU" sz="2400" b="1" dirty="0" smtClean="0">
                  <a:ln w="19050">
                    <a:solidFill>
                      <a:prstClr val="white"/>
                    </a:solidFill>
                    <a:prstDash val="solid"/>
                  </a:ln>
                  <a:solidFill>
                    <a:srgbClr val="002060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Franklin Gothic Demi" pitchFamily="34" charset="0"/>
                  <a:ea typeface="Meiryo UI" pitchFamily="34" charset="-128"/>
                  <a:cs typeface="Meiryo UI" pitchFamily="34" charset="-128"/>
                </a:rPr>
                <a:t>МБДОУ «Пушкинский детский сад «Радуга»  </a:t>
              </a:r>
              <a:r>
                <a:rPr lang="ru-RU" sz="6000" b="1" dirty="0" smtClean="0">
                  <a:ln w="19050">
                    <a:solidFill>
                      <a:prstClr val="white"/>
                    </a:solidFill>
                    <a:prstDash val="solid"/>
                  </a:ln>
                  <a:solidFill>
                    <a:srgbClr val="002060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Franklin Gothic Demi" pitchFamily="34" charset="0"/>
                  <a:cs typeface="Arial" charset="0"/>
                </a:rPr>
                <a:t>                </a:t>
              </a:r>
              <a:endParaRPr lang="ru-RU" sz="60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Franklin Gothic Demi" pitchFamily="34" charset="0"/>
                <a:cs typeface="Arial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2187089" y="4741066"/>
              <a:ext cx="5084703" cy="38907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1"/>
          <p:cNvGrpSpPr>
            <a:grpSpLocks/>
          </p:cNvGrpSpPr>
          <p:nvPr/>
        </p:nvGrpSpPr>
        <p:grpSpPr bwMode="auto">
          <a:xfrm>
            <a:off x="1206084" y="2132856"/>
            <a:ext cx="6715172" cy="3482431"/>
            <a:chOff x="597457" y="-170760"/>
            <a:chExt cx="7925152" cy="4582998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597457" y="-170760"/>
              <a:ext cx="7925152" cy="4860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  <a:cs typeface="Arial" charset="0"/>
                </a:rPr>
                <a:t> </a:t>
              </a:r>
              <a:endParaRPr lang="ru-RU" dirty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" name="Прямоугольник 3"/>
            <p:cNvSpPr>
              <a:spLocks noChangeArrowheads="1"/>
            </p:cNvSpPr>
            <p:nvPr/>
          </p:nvSpPr>
          <p:spPr bwMode="auto">
            <a:xfrm>
              <a:off x="1366078" y="3885680"/>
              <a:ext cx="6491880" cy="5265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2000" b="1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  <a:cs typeface="Arial" charset="0"/>
                </a:rPr>
                <a:t> </a:t>
              </a:r>
              <a:r>
                <a:rPr lang="ru-RU" sz="2000" b="1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</a:rPr>
                <a:t> </a:t>
              </a:r>
              <a:endParaRPr lang="ru-RU" sz="2000" dirty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  <a:cs typeface="Arial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52400" y="312831"/>
            <a:ext cx="8039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Большая и маленькая</a:t>
            </a:r>
            <a:endParaRPr lang="ru-RU" sz="3600" b="1" dirty="0" smtClean="0">
              <a:solidFill>
                <a:schemeClr val="accent3">
                  <a:lumMod val="75000"/>
                </a:schemeClr>
              </a:solidFill>
              <a:latin typeface="Monotype Corsiva" pitchFamily="66" charset="0"/>
            </a:endParaRPr>
          </a:p>
        </p:txBody>
      </p:sp>
      <p:pic>
        <p:nvPicPr>
          <p:cNvPr id="8" name="Picture 2" descr="C:\Users\Василий\Desktop\iл.jpg"/>
          <p:cNvPicPr>
            <a:picLocks noGrp="1"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112361"/>
            <a:ext cx="3061197" cy="4525963"/>
          </a:xfrm>
          <a:prstGeom prst="rect">
            <a:avLst/>
          </a:prstGeom>
          <a:noFill/>
        </p:spPr>
      </p:pic>
      <p:pic>
        <p:nvPicPr>
          <p:cNvPr id="9" name="Picture 3" descr="C:\Users\Василий\Desktop\iдж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43400" y="1828800"/>
            <a:ext cx="2726697" cy="343800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674204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1"/>
          <p:cNvGrpSpPr>
            <a:grpSpLocks/>
          </p:cNvGrpSpPr>
          <p:nvPr/>
        </p:nvGrpSpPr>
        <p:grpSpPr bwMode="auto">
          <a:xfrm>
            <a:off x="1206084" y="2132856"/>
            <a:ext cx="6715172" cy="3482431"/>
            <a:chOff x="597457" y="-170760"/>
            <a:chExt cx="7925152" cy="4582998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597457" y="-170760"/>
              <a:ext cx="7925152" cy="4860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  <a:cs typeface="Arial" charset="0"/>
                </a:rPr>
                <a:t> </a:t>
              </a:r>
              <a:endParaRPr lang="ru-RU" dirty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" name="Прямоугольник 3"/>
            <p:cNvSpPr>
              <a:spLocks noChangeArrowheads="1"/>
            </p:cNvSpPr>
            <p:nvPr/>
          </p:nvSpPr>
          <p:spPr bwMode="auto">
            <a:xfrm>
              <a:off x="1366078" y="3885680"/>
              <a:ext cx="6491880" cy="5265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2000" b="1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  <a:cs typeface="Arial" charset="0"/>
                </a:rPr>
                <a:t> </a:t>
              </a:r>
              <a:r>
                <a:rPr lang="ru-RU" sz="2000" b="1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</a:rPr>
                <a:t> </a:t>
              </a:r>
              <a:endParaRPr lang="ru-RU" sz="2000" dirty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  <a:cs typeface="Arial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52400" y="312831"/>
            <a:ext cx="8039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Длинный и короткий</a:t>
            </a:r>
            <a:endParaRPr lang="ru-RU" sz="3600" b="1" dirty="0" smtClean="0">
              <a:solidFill>
                <a:schemeClr val="accent3">
                  <a:lumMod val="75000"/>
                </a:schemeClr>
              </a:solidFill>
              <a:latin typeface="Monotype Corsiva" pitchFamily="66" charset="0"/>
            </a:endParaRPr>
          </a:p>
        </p:txBody>
      </p:sp>
      <p:pic>
        <p:nvPicPr>
          <p:cNvPr id="10" name="Picture 2" descr="C:\Users\Василий\Desktop\iн.jpg"/>
          <p:cNvPicPr>
            <a:picLocks noGrp="1"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6848" y="1087323"/>
            <a:ext cx="3884841" cy="5192778"/>
          </a:xfrm>
          <a:prstGeom prst="rect">
            <a:avLst/>
          </a:prstGeom>
          <a:noFill/>
        </p:spPr>
      </p:pic>
      <p:pic>
        <p:nvPicPr>
          <p:cNvPr id="11" name="Picture 3" descr="C:\Users\Василий\Desktop\оо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83347" y="2968256"/>
            <a:ext cx="3172299" cy="327463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126612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1"/>
          <p:cNvGrpSpPr>
            <a:grpSpLocks/>
          </p:cNvGrpSpPr>
          <p:nvPr/>
        </p:nvGrpSpPr>
        <p:grpSpPr bwMode="auto">
          <a:xfrm>
            <a:off x="1206084" y="2132856"/>
            <a:ext cx="6715172" cy="3482431"/>
            <a:chOff x="597457" y="-170760"/>
            <a:chExt cx="7925152" cy="4582998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597457" y="-170760"/>
              <a:ext cx="7925152" cy="4860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  <a:cs typeface="Arial" charset="0"/>
                </a:rPr>
                <a:t> </a:t>
              </a:r>
              <a:endParaRPr lang="ru-RU" dirty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" name="Прямоугольник 3"/>
            <p:cNvSpPr>
              <a:spLocks noChangeArrowheads="1"/>
            </p:cNvSpPr>
            <p:nvPr/>
          </p:nvSpPr>
          <p:spPr bwMode="auto">
            <a:xfrm>
              <a:off x="1366078" y="3885680"/>
              <a:ext cx="6491880" cy="5265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2000" b="1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  <a:cs typeface="Arial" charset="0"/>
                </a:rPr>
                <a:t> </a:t>
              </a:r>
              <a:r>
                <a:rPr lang="ru-RU" sz="2000" b="1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</a:rPr>
                <a:t> </a:t>
              </a:r>
              <a:endParaRPr lang="ru-RU" sz="2000" dirty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  <a:cs typeface="Arial" charset="0"/>
              </a:endParaRPr>
            </a:p>
          </p:txBody>
        </p:sp>
      </p:grpSp>
      <p:sp>
        <p:nvSpPr>
          <p:cNvPr id="8" name="Прямоугольник 7"/>
          <p:cNvSpPr/>
          <p:nvPr/>
        </p:nvSpPr>
        <p:spPr>
          <a:xfrm>
            <a:off x="2052636" y="1219200"/>
            <a:ext cx="530544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8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Спасибо </a:t>
            </a:r>
          </a:p>
          <a:p>
            <a:pPr algn="ctr">
              <a:buNone/>
            </a:pPr>
            <a:r>
              <a:rPr lang="ru-RU" sz="8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xmlns="" val="2234390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447800"/>
            <a:ext cx="7772400" cy="4321175"/>
          </a:xfrm>
        </p:spPr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533401"/>
            <a:ext cx="7772400" cy="609599"/>
          </a:xfrm>
        </p:spPr>
        <p:txBody>
          <a:bodyPr/>
          <a:lstStyle/>
          <a:p>
            <a:r>
              <a:rPr lang="ru-RU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en-US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часть: Игровое упражнение</a:t>
            </a:r>
            <a:br>
              <a:rPr lang="ru-RU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«</a:t>
            </a:r>
            <a:r>
              <a:rPr lang="ru-RU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Поможем Буратино сосчитать игрушки»</a:t>
            </a:r>
            <a:endParaRPr lang="ru-RU" dirty="0"/>
          </a:p>
        </p:txBody>
      </p:sp>
      <p:pic>
        <p:nvPicPr>
          <p:cNvPr id="5" name="Picture 2" descr="C:\Users\Василий\Desktop\i.jpg"/>
          <p:cNvPicPr>
            <a:picLocks noGrp="1"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8301" y="2327965"/>
            <a:ext cx="2524132" cy="235745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3" descr="C:\Users\Василий\Desktop\оо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1676400"/>
            <a:ext cx="2590800" cy="265401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Picture 4" descr="C:\Users\Василий\Desktop\iлорт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3578141"/>
            <a:ext cx="2571768" cy="221455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часть:Игровое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упражнение: </a:t>
            </a:r>
            <a:br>
              <a:rPr lang="ru-RU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«Разложи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бантики по образцу»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141287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Picture 2" descr="C:\Users\Василий\Desktop\394649932e20b88cc513be02bbf3e7dc_large.jpe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672856"/>
            <a:ext cx="2526237" cy="1752600"/>
          </a:xfrm>
          <a:prstGeom prst="rect">
            <a:avLst/>
          </a:prstGeom>
          <a:noFill/>
        </p:spPr>
      </p:pic>
      <p:pic>
        <p:nvPicPr>
          <p:cNvPr id="8" name="Picture 3" descr="C:\Users\Василий\Desktop\тиоь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1752600"/>
            <a:ext cx="2596116" cy="1038446"/>
          </a:xfrm>
          <a:prstGeom prst="rect">
            <a:avLst/>
          </a:prstGeom>
          <a:noFill/>
        </p:spPr>
      </p:pic>
      <p:pic>
        <p:nvPicPr>
          <p:cNvPr id="9" name="Picture 4" descr="C:\Users\Василий\Desktop\ее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6516" y="1586023"/>
            <a:ext cx="2438400" cy="1371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432757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1"/>
          <p:cNvGrpSpPr>
            <a:grpSpLocks/>
          </p:cNvGrpSpPr>
          <p:nvPr/>
        </p:nvGrpSpPr>
        <p:grpSpPr bwMode="auto">
          <a:xfrm>
            <a:off x="1206084" y="2132856"/>
            <a:ext cx="6715172" cy="3482431"/>
            <a:chOff x="597457" y="-170760"/>
            <a:chExt cx="7925152" cy="4582998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597457" y="-170760"/>
              <a:ext cx="7925152" cy="4860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  <a:cs typeface="Arial" charset="0"/>
                </a:rPr>
                <a:t> </a:t>
              </a:r>
              <a:endParaRPr lang="ru-RU" dirty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" name="Прямоугольник 3"/>
            <p:cNvSpPr>
              <a:spLocks noChangeArrowheads="1"/>
            </p:cNvSpPr>
            <p:nvPr/>
          </p:nvSpPr>
          <p:spPr bwMode="auto">
            <a:xfrm>
              <a:off x="1366078" y="3885680"/>
              <a:ext cx="6491880" cy="5265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2000" b="1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  <a:cs typeface="Arial" charset="0"/>
                </a:rPr>
                <a:t> </a:t>
              </a:r>
              <a:r>
                <a:rPr lang="ru-RU" sz="2000" b="1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</a:rPr>
                <a:t> </a:t>
              </a:r>
              <a:endParaRPr lang="ru-RU" sz="2000" dirty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  <a:cs typeface="Arial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683350" y="988953"/>
            <a:ext cx="5760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 </a:t>
            </a:r>
            <a:endParaRPr lang="ru-RU" b="1" dirty="0" smtClean="0">
              <a:solidFill>
                <a:schemeClr val="accent3">
                  <a:lumMod val="75000"/>
                </a:schemeClr>
              </a:solidFill>
              <a:latin typeface="Monotype Corsiva" pitchFamily="66" charset="0"/>
            </a:endParaRPr>
          </a:p>
        </p:txBody>
      </p:sp>
      <p:pic>
        <p:nvPicPr>
          <p:cNvPr id="8" name="Содержимое 3" descr="ен.jpg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1"/>
          <p:cNvGrpSpPr>
            <a:grpSpLocks/>
          </p:cNvGrpSpPr>
          <p:nvPr/>
        </p:nvGrpSpPr>
        <p:grpSpPr bwMode="auto">
          <a:xfrm>
            <a:off x="1206084" y="2132856"/>
            <a:ext cx="6715172" cy="3482431"/>
            <a:chOff x="597457" y="-170760"/>
            <a:chExt cx="7925152" cy="4582998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597457" y="-170760"/>
              <a:ext cx="7925152" cy="4860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  <a:cs typeface="Arial" charset="0"/>
                </a:rPr>
                <a:t> </a:t>
              </a:r>
              <a:endParaRPr lang="ru-RU" dirty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" name="Прямоугольник 3"/>
            <p:cNvSpPr>
              <a:spLocks noChangeArrowheads="1"/>
            </p:cNvSpPr>
            <p:nvPr/>
          </p:nvSpPr>
          <p:spPr bwMode="auto">
            <a:xfrm>
              <a:off x="1366078" y="3885680"/>
              <a:ext cx="6491880" cy="5265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2000" b="1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  <a:cs typeface="Arial" charset="0"/>
                </a:rPr>
                <a:t> </a:t>
              </a:r>
              <a:r>
                <a:rPr lang="ru-RU" sz="2000" b="1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</a:rPr>
                <a:t> </a:t>
              </a:r>
              <a:endParaRPr lang="ru-RU" sz="2000" dirty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  <a:cs typeface="Arial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206084" y="18871"/>
            <a:ext cx="57606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 </a:t>
            </a:r>
            <a:r>
              <a:rPr lang="en-US" sz="7200" b="1" dirty="0" smtClean="0">
                <a:solidFill>
                  <a:srgbClr val="002060"/>
                </a:solidFill>
                <a:latin typeface="Monotype Corsiva" pitchFamily="66" charset="0"/>
              </a:rPr>
              <a:t>III  </a:t>
            </a:r>
            <a:r>
              <a:rPr lang="ru-RU" sz="7200" b="1" dirty="0" smtClean="0">
                <a:solidFill>
                  <a:srgbClr val="002060"/>
                </a:solidFill>
                <a:latin typeface="Monotype Corsiva" pitchFamily="66" charset="0"/>
              </a:rPr>
              <a:t>часть</a:t>
            </a:r>
          </a:p>
        </p:txBody>
      </p:sp>
      <p:pic>
        <p:nvPicPr>
          <p:cNvPr id="8" name="Содержимое 10" descr="ооии.jpg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990600"/>
            <a:ext cx="8458200" cy="563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4399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1"/>
          <p:cNvGrpSpPr>
            <a:grpSpLocks/>
          </p:cNvGrpSpPr>
          <p:nvPr/>
        </p:nvGrpSpPr>
        <p:grpSpPr bwMode="auto">
          <a:xfrm>
            <a:off x="1206084" y="2132856"/>
            <a:ext cx="6715172" cy="3482431"/>
            <a:chOff x="597457" y="-170760"/>
            <a:chExt cx="7925152" cy="4582998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597457" y="-170760"/>
              <a:ext cx="7925152" cy="4860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  <a:cs typeface="Arial" charset="0"/>
                </a:rPr>
                <a:t> </a:t>
              </a:r>
              <a:endParaRPr lang="ru-RU" dirty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" name="Прямоугольник 3"/>
            <p:cNvSpPr>
              <a:spLocks noChangeArrowheads="1"/>
            </p:cNvSpPr>
            <p:nvPr/>
          </p:nvSpPr>
          <p:spPr bwMode="auto">
            <a:xfrm>
              <a:off x="1366078" y="3885680"/>
              <a:ext cx="6491880" cy="5265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2000" b="1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  <a:cs typeface="Arial" charset="0"/>
                </a:rPr>
                <a:t> </a:t>
              </a:r>
              <a:r>
                <a:rPr lang="ru-RU" sz="2000" b="1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</a:rPr>
                <a:t> </a:t>
              </a:r>
              <a:endParaRPr lang="ru-RU" sz="2000" dirty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  <a:cs typeface="Arial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683350" y="988953"/>
            <a:ext cx="5760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 </a:t>
            </a:r>
            <a:endParaRPr lang="ru-RU" b="1" dirty="0" smtClean="0">
              <a:solidFill>
                <a:schemeClr val="accent3">
                  <a:lumMod val="75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43185" y="1043255"/>
            <a:ext cx="2500330" cy="2286016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11287" y="3329271"/>
            <a:ext cx="7000924" cy="228601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22473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1"/>
          <p:cNvGrpSpPr>
            <a:grpSpLocks/>
          </p:cNvGrpSpPr>
          <p:nvPr/>
        </p:nvGrpSpPr>
        <p:grpSpPr bwMode="auto">
          <a:xfrm>
            <a:off x="1206084" y="2132856"/>
            <a:ext cx="6715172" cy="3482431"/>
            <a:chOff x="597457" y="-170760"/>
            <a:chExt cx="7925152" cy="4582998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597457" y="-170760"/>
              <a:ext cx="7925152" cy="4860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  <a:cs typeface="Arial" charset="0"/>
                </a:rPr>
                <a:t> </a:t>
              </a:r>
              <a:endParaRPr lang="ru-RU" dirty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" name="Прямоугольник 3"/>
            <p:cNvSpPr>
              <a:spLocks noChangeArrowheads="1"/>
            </p:cNvSpPr>
            <p:nvPr/>
          </p:nvSpPr>
          <p:spPr bwMode="auto">
            <a:xfrm>
              <a:off x="1366078" y="3885680"/>
              <a:ext cx="6491880" cy="5265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2000" b="1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  <a:cs typeface="Arial" charset="0"/>
                </a:rPr>
                <a:t> </a:t>
              </a:r>
              <a:r>
                <a:rPr lang="ru-RU" sz="2000" b="1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</a:rPr>
                <a:t> </a:t>
              </a:r>
              <a:endParaRPr lang="ru-RU" sz="2000" dirty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  <a:cs typeface="Arial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52400" y="312831"/>
            <a:ext cx="80391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>
                <a:latin typeface="Times New Roman" pitchFamily="18" charset="0"/>
                <a:cs typeface="Times New Roman" pitchFamily="18" charset="0"/>
              </a:rPr>
              <a:t>IV </a:t>
            </a:r>
            <a:r>
              <a:rPr lang="ru-RU" sz="3600" b="1" i="1" dirty="0">
                <a:latin typeface="Times New Roman" pitchFamily="18" charset="0"/>
                <a:cs typeface="Times New Roman" pitchFamily="18" charset="0"/>
              </a:rPr>
              <a:t>часть. Игровое упражнение </a:t>
            </a:r>
            <a:br>
              <a:rPr lang="ru-RU" sz="36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>
                <a:latin typeface="Times New Roman" pitchFamily="18" charset="0"/>
                <a:cs typeface="Times New Roman" pitchFamily="18" charset="0"/>
              </a:rPr>
              <a:t>«Найди пару»</a:t>
            </a:r>
            <a:endParaRPr lang="ru-RU" sz="3600" b="1" dirty="0" smtClean="0">
              <a:solidFill>
                <a:schemeClr val="accent3">
                  <a:lumMod val="75000"/>
                </a:schemeClr>
              </a:solidFill>
              <a:latin typeface="Monotype Corsiva" pitchFamily="66" charset="0"/>
            </a:endParaRPr>
          </a:p>
        </p:txBody>
      </p:sp>
      <p:pic>
        <p:nvPicPr>
          <p:cNvPr id="8" name="Picture 2" descr="C:\Users\Василий\Desktop\олп.jpg"/>
          <p:cNvPicPr>
            <a:picLocks noGrp="1"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1513160"/>
            <a:ext cx="3427948" cy="4525963"/>
          </a:xfrm>
          <a:prstGeom prst="rect">
            <a:avLst/>
          </a:prstGeom>
          <a:noFill/>
        </p:spPr>
      </p:pic>
      <p:pic>
        <p:nvPicPr>
          <p:cNvPr id="9" name="Picture 3" descr="C:\Users\Василий\Desktop\iп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2160089"/>
            <a:ext cx="2933700" cy="304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770032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1"/>
          <p:cNvGrpSpPr>
            <a:grpSpLocks/>
          </p:cNvGrpSpPr>
          <p:nvPr/>
        </p:nvGrpSpPr>
        <p:grpSpPr bwMode="auto">
          <a:xfrm>
            <a:off x="1206084" y="2132856"/>
            <a:ext cx="6715172" cy="3482431"/>
            <a:chOff x="597457" y="-170760"/>
            <a:chExt cx="7925152" cy="4582998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597457" y="-170760"/>
              <a:ext cx="7925152" cy="4860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  <a:cs typeface="Arial" charset="0"/>
                </a:rPr>
                <a:t> </a:t>
              </a:r>
              <a:endParaRPr lang="ru-RU" dirty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" name="Прямоугольник 3"/>
            <p:cNvSpPr>
              <a:spLocks noChangeArrowheads="1"/>
            </p:cNvSpPr>
            <p:nvPr/>
          </p:nvSpPr>
          <p:spPr bwMode="auto">
            <a:xfrm>
              <a:off x="1366078" y="3885680"/>
              <a:ext cx="6491880" cy="5265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2000" b="1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  <a:cs typeface="Arial" charset="0"/>
                </a:rPr>
                <a:t> </a:t>
              </a:r>
              <a:r>
                <a:rPr lang="ru-RU" sz="2000" b="1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</a:rPr>
                <a:t> </a:t>
              </a:r>
              <a:endParaRPr lang="ru-RU" sz="2000" dirty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  <a:cs typeface="Arial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52400" y="312831"/>
            <a:ext cx="8039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Длинный и короткий</a:t>
            </a:r>
            <a:endParaRPr lang="ru-RU" sz="3600" b="1" dirty="0" smtClean="0">
              <a:solidFill>
                <a:schemeClr val="accent3">
                  <a:lumMod val="75000"/>
                </a:schemeClr>
              </a:solidFill>
              <a:latin typeface="Monotype Corsiva" pitchFamily="66" charset="0"/>
            </a:endParaRPr>
          </a:p>
        </p:txBody>
      </p:sp>
      <p:pic>
        <p:nvPicPr>
          <p:cNvPr id="10" name="Picture 2" descr="C:\Users\Василий\Desktop\iп.jpg"/>
          <p:cNvPicPr>
            <a:picLocks noGrp="1"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066800"/>
            <a:ext cx="4572000" cy="1990725"/>
          </a:xfrm>
          <a:prstGeom prst="rect">
            <a:avLst/>
          </a:prstGeom>
          <a:noFill/>
        </p:spPr>
      </p:pic>
      <p:pic>
        <p:nvPicPr>
          <p:cNvPr id="11" name="Picture 3" descr="C:\Users\Василий\Desktop\iджол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97885" y="2895600"/>
            <a:ext cx="6072230" cy="20002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887794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1"/>
          <p:cNvGrpSpPr>
            <a:grpSpLocks/>
          </p:cNvGrpSpPr>
          <p:nvPr/>
        </p:nvGrpSpPr>
        <p:grpSpPr bwMode="auto">
          <a:xfrm>
            <a:off x="1206084" y="2132856"/>
            <a:ext cx="6715172" cy="3482431"/>
            <a:chOff x="597457" y="-170760"/>
            <a:chExt cx="7925152" cy="4582998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597457" y="-170760"/>
              <a:ext cx="7925152" cy="4860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  <a:cs typeface="Arial" charset="0"/>
                </a:rPr>
                <a:t> </a:t>
              </a:r>
              <a:endParaRPr lang="ru-RU" dirty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" name="Прямоугольник 3"/>
            <p:cNvSpPr>
              <a:spLocks noChangeArrowheads="1"/>
            </p:cNvSpPr>
            <p:nvPr/>
          </p:nvSpPr>
          <p:spPr bwMode="auto">
            <a:xfrm>
              <a:off x="1366078" y="3885680"/>
              <a:ext cx="6491880" cy="5265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2000" b="1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  <a:cs typeface="Arial" charset="0"/>
                </a:rPr>
                <a:t> </a:t>
              </a:r>
              <a:r>
                <a:rPr lang="ru-RU" sz="2000" b="1" dirty="0" smtClean="0">
                  <a:solidFill>
                    <a:schemeClr val="accent3">
                      <a:lumMod val="75000"/>
                    </a:schemeClr>
                  </a:solidFill>
                  <a:latin typeface="Monotype Corsiva" pitchFamily="66" charset="0"/>
                </a:rPr>
                <a:t> </a:t>
              </a:r>
              <a:endParaRPr lang="ru-RU" sz="2000" dirty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  <a:cs typeface="Arial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52400" y="312831"/>
            <a:ext cx="8039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Толстая и тонкая</a:t>
            </a:r>
            <a:endParaRPr lang="ru-RU" sz="3600" b="1" dirty="0" smtClean="0">
              <a:solidFill>
                <a:schemeClr val="accent3">
                  <a:lumMod val="75000"/>
                </a:schemeClr>
              </a:solidFill>
              <a:latin typeface="Monotype Corsiva" pitchFamily="66" charset="0"/>
            </a:endParaRPr>
          </a:p>
        </p:txBody>
      </p:sp>
      <p:pic>
        <p:nvPicPr>
          <p:cNvPr id="10" name="Picture 2" descr="C:\Users\Василий\Desktop\iлрт.jpg"/>
          <p:cNvPicPr>
            <a:picLocks noGrp="1"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25070" y="887142"/>
            <a:ext cx="4038600" cy="3230091"/>
          </a:xfrm>
          <a:prstGeom prst="rect">
            <a:avLst/>
          </a:prstGeom>
          <a:noFill/>
        </p:spPr>
      </p:pic>
      <p:pic>
        <p:nvPicPr>
          <p:cNvPr id="11" name="Picture 3" descr="C:\Users\Василий\Desktop\iт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67200" y="2009676"/>
            <a:ext cx="4500594" cy="335758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928063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Тема Office">
  <a:themeElements>
    <a:clrScheme name="Другая 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6923C"/>
      </a:hlink>
      <a:folHlink>
        <a:srgbClr val="76923C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</TotalTime>
  <Words>74</Words>
  <Application>Microsoft Office PowerPoint</Application>
  <PresentationFormat>Экран (4:3)</PresentationFormat>
  <Paragraphs>32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1_Тема Office</vt:lpstr>
      <vt:lpstr>Слайд 1</vt:lpstr>
      <vt:lpstr> </vt:lpstr>
      <vt:lpstr>II часть:Игровое упражнение:  «Разложи бантики по образцу»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Шаблон презентации</dc:title>
  <dc:creator>Шаблон Фокиной Л. П.</dc:creator>
  <cp:lastModifiedBy>Сусана</cp:lastModifiedBy>
  <cp:revision>50</cp:revision>
  <dcterms:created xsi:type="dcterms:W3CDTF">2014-07-06T18:18:01Z</dcterms:created>
  <dcterms:modified xsi:type="dcterms:W3CDTF">2024-11-11T08:32:29Z</dcterms:modified>
</cp:coreProperties>
</file>