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61" r:id="rId2"/>
    <p:sldId id="265" r:id="rId3"/>
    <p:sldId id="268" r:id="rId4"/>
    <p:sldId id="269" r:id="rId5"/>
    <p:sldId id="267" r:id="rId6"/>
    <p:sldId id="271" r:id="rId7"/>
    <p:sldId id="282" r:id="rId8"/>
    <p:sldId id="272" r:id="rId9"/>
    <p:sldId id="283" r:id="rId10"/>
    <p:sldId id="285" r:id="rId11"/>
    <p:sldId id="284" r:id="rId12"/>
    <p:sldId id="276" r:id="rId13"/>
    <p:sldId id="287" r:id="rId14"/>
    <p:sldId id="286" r:id="rId15"/>
    <p:sldId id="288" r:id="rId16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A00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B73BA-D6A9-4735-9283-B79F414F7EC6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4033F-989B-46DA-BAB5-DA626D2FD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95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4033F-989B-46DA-BAB5-DA626D2FD91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59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25.11.2025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25.11.2025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25.11.2025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25.11.2025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25.11.2025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25.11.2025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25.11.2025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25.11.2025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25.11.2025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25.11.2025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25.11.2025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510523" y="404664"/>
            <a:ext cx="7056784" cy="5008479"/>
            <a:chOff x="916575" y="1752885"/>
            <a:chExt cx="7563559" cy="491924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916575" y="1752885"/>
              <a:ext cx="7563559" cy="178353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b="1" dirty="0" smtClean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Муниципальное бюджетное дошкольное образовательное учреждение          «Пушкинский детский сад «Радуга»                            Советского района Республики Крым </a:t>
              </a:r>
              <a:endPara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15616" y="6400070"/>
              <a:ext cx="7165477" cy="272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cs typeface="Arial" charset="0"/>
                </a:rPr>
                <a:t> </a:t>
              </a:r>
              <a:endParaRPr lang="ru-RU" sz="1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881933" y="3429000"/>
            <a:ext cx="66853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«Практические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аспекты внедрения изменений, которые затрагивают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детского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сада»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Старший воспитатель </a:t>
            </a:r>
          </a:p>
          <a:p>
            <a:pPr algn="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Меметова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С.Н.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708" y="332656"/>
            <a:ext cx="5256584" cy="70609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 взаимодействия с родителями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3469" t="21083" r="15019" b="30199"/>
          <a:stretch>
            <a:fillRect/>
          </a:stretch>
        </p:blipFill>
        <p:spPr bwMode="auto">
          <a:xfrm>
            <a:off x="1187624" y="908720"/>
            <a:ext cx="763284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386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3914" y="332656"/>
            <a:ext cx="7380820" cy="576064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Комплексно-тематическое планирование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13650" t="24523" r="13344" b="8719"/>
          <a:stretch>
            <a:fillRect/>
          </a:stretch>
        </p:blipFill>
        <p:spPr bwMode="auto">
          <a:xfrm>
            <a:off x="1260184" y="980728"/>
            <a:ext cx="74882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 l="14264" t="24796" r="13190" b="17984"/>
          <a:stretch>
            <a:fillRect/>
          </a:stretch>
        </p:blipFill>
        <p:spPr bwMode="auto">
          <a:xfrm>
            <a:off x="1367644" y="3645024"/>
            <a:ext cx="7380820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574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96263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Организация РППС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8350" y="1100932"/>
            <a:ext cx="7220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9479" t="22071" r="18865" b="11444"/>
          <a:stretch>
            <a:fillRect/>
          </a:stretch>
        </p:blipFill>
        <p:spPr bwMode="auto">
          <a:xfrm>
            <a:off x="1411284" y="739185"/>
            <a:ext cx="7337180" cy="448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19785" t="58856" r="19785" b="24795"/>
          <a:stretch>
            <a:fillRect/>
          </a:stretch>
        </p:blipFill>
        <p:spPr bwMode="auto">
          <a:xfrm>
            <a:off x="1545118" y="5220230"/>
            <a:ext cx="7186578" cy="137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81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552728" cy="850106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Планирование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10276" t="26703" r="9202" b="13351"/>
          <a:stretch>
            <a:fillRect/>
          </a:stretch>
        </p:blipFill>
        <p:spPr bwMode="auto">
          <a:xfrm>
            <a:off x="1649760" y="3574152"/>
            <a:ext cx="6568752" cy="273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 l="11043" t="20462" r="9816" b="9420"/>
          <a:stretch>
            <a:fillRect/>
          </a:stretch>
        </p:blipFill>
        <p:spPr bwMode="auto">
          <a:xfrm>
            <a:off x="1645568" y="682040"/>
            <a:ext cx="657294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04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lum bright="-10000" contrast="40000"/>
          </a:blip>
          <a:srcRect l="22490" t="26501" r="18899" b="11697"/>
          <a:stretch>
            <a:fillRect/>
          </a:stretch>
        </p:blipFill>
        <p:spPr bwMode="auto">
          <a:xfrm>
            <a:off x="1403648" y="332656"/>
            <a:ext cx="727280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445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060848"/>
            <a:ext cx="7067128" cy="2376264"/>
          </a:xfrm>
        </p:spPr>
        <p:txBody>
          <a:bodyPr/>
          <a:lstStyle/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92" y="692696"/>
            <a:ext cx="7272808" cy="527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6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1124744"/>
            <a:ext cx="712879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1 марта 2025 года вступил в силу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РФ № 779 от 06.11.2024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&lt;Письмо&gt;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11.06.2025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03-1227 «О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разъяснений«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"Разъяснениями положений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 Министерства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6 ноября 2024 г. N 779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реализации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дошкольного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"),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утвердивший перечень документов, которые обязаны вести педагоги при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реализацииосновных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общеобразовательных программ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6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548680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Документация воспитателя «ДО»  вступления в силу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Приказа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РФ № 779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от 06  ноября 2024 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556792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341348"/>
            <a:ext cx="727280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Рабочая программа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результатов освоения программы (педагогическая диагностика)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Конспекты занятий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План по самообразованию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Протоколы родительских собраний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Табель посещаемости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Индивидуальные сведения о воспитанниках и родителях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Паспорт группы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Журнал приема и ухода детей под роспись родителей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Журнал санитарного состояния группы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Журнал осмотра прогулочного участка группы</a:t>
            </a:r>
          </a:p>
        </p:txBody>
      </p:sp>
    </p:spTree>
    <p:extLst>
      <p:ext uri="{BB962C8B-B14F-4D97-AF65-F5344CB8AC3E}">
        <p14:creationId xmlns:p14="http://schemas.microsoft.com/office/powerpoint/2010/main" val="261682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548680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Документация воспитателя «ДО» вступления в силу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Приказа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РФ № 779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556792"/>
            <a:ext cx="7272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12. Планирование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-образовательной деятельности, который включал: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Список детей (ФИО, год рождения, домашний адрес)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Лист здоровья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Режим дня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Сетка занятий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Комплексно-тематическое планирование (на год)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Календарное планирование (ежедневное)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43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620688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Документы воспитателя при реализации ООП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01 сентября 2025 г.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1796301"/>
            <a:ext cx="3225552" cy="6861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241517" y="2780928"/>
            <a:ext cx="370370" cy="978408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60779" y="4052134"/>
            <a:ext cx="3054090" cy="16478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Табель посещаемости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32814" y="4054798"/>
            <a:ext cx="3096344" cy="16478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Календарно- тематический план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5804186" y="2833565"/>
            <a:ext cx="409190" cy="873133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61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IMG-20251120-WA00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7020271" cy="451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7" y="377369"/>
            <a:ext cx="6804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Форма журнала посещаемости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утвержденного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Приказом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заведущего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МБДОУ «Пушкинский детский сад «Радуга» №51-ОД  от 31.08.2025 г.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(Форма  №52н)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1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548680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Титульный лист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340768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0890" t="21798" r="12423" b="8992"/>
          <a:stretch>
            <a:fillRect/>
          </a:stretch>
        </p:blipFill>
        <p:spPr bwMode="auto">
          <a:xfrm>
            <a:off x="1403648" y="1196751"/>
            <a:ext cx="7344816" cy="514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52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548680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Календарно-тематический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340768"/>
            <a:ext cx="71287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Расписание занятий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 работы с родителями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Комплексно-тематическое планирование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РППС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Календарное ежедневное планирование</a:t>
            </a:r>
          </a:p>
          <a:p>
            <a:pPr>
              <a:lnSpc>
                <a:spcPct val="2000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93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76672"/>
            <a:ext cx="6048672" cy="576064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Расписание занятий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1043" t="21253" r="8589" b="21798"/>
          <a:stretch>
            <a:fillRect/>
          </a:stretch>
        </p:blipFill>
        <p:spPr bwMode="auto">
          <a:xfrm>
            <a:off x="1259632" y="1102648"/>
            <a:ext cx="7560840" cy="535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370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8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216</Words>
  <Application>Microsoft Office PowerPoint</Application>
  <PresentationFormat>Экран (4:3)</PresentationFormat>
  <Paragraphs>60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Comic Sans MS</vt:lpstr>
      <vt:lpstr>Arial</vt:lpstr>
      <vt:lpstr>Wingdings</vt:lpstr>
      <vt:lpstr>Times New Roman</vt:lpstr>
      <vt:lpstr>Calibri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Расписание занятий</vt:lpstr>
      <vt:lpstr>План взаимодействия с родителями</vt:lpstr>
      <vt:lpstr> Комплексно-тематическое планирование</vt:lpstr>
      <vt:lpstr>Презентация PowerPoint</vt:lpstr>
      <vt:lpstr>Планирование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Nadie Alieva</cp:lastModifiedBy>
  <cp:revision>117</cp:revision>
  <dcterms:created xsi:type="dcterms:W3CDTF">2014-07-06T18:18:01Z</dcterms:created>
  <dcterms:modified xsi:type="dcterms:W3CDTF">2025-11-25T05:36:45Z</dcterms:modified>
</cp:coreProperties>
</file>