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7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0178A-2D78-4C06-A89E-2D79E0D11395}" type="datetimeFigureOut">
              <a:rPr lang="ru-RU" smtClean="0"/>
              <a:t>17.01.2023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27391-44F2-486D-9EF8-3CCF91BC41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temon " panose="02000506040000020004" pitchFamily="2" charset="0"/>
              </a:rPr>
              <a:t>Детям о блокаде Ленинграда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temon " panose="02000506040000020004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620688"/>
            <a:ext cx="4853930" cy="64308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267722"/>
            <a:ext cx="6343650" cy="3571875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За время блокады фашисты выпустили по городу 150 тысяч снарядов, сбросили 5 тысяч бомб. Было разрушено и сожжено снарядами и бомбами 3174 здания.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90l1vaqwt52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4040188" cy="4642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327644012_0_thumb[1]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628800"/>
            <a:ext cx="4041775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4295590_38761425_blokada1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9143999" cy="5445224"/>
          </a:xfrm>
          <a:ln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0"/>
            <a:ext cx="5112568" cy="2708920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Наш город в снег , до пояса закопан.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И если с крыш , на город посмотреть,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То улицы похожи на окопы,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которых побывать успела смерть.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220000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476673"/>
            <a:ext cx="5111750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3008313" cy="5865515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Луна – скользит по небу одиноко,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Как по щеке холодная слеза.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И тёмные дома стоят без </a:t>
            </a:r>
            <a:r>
              <a:rPr lang="ru-RU" sz="1800" b="1" dirty="0" err="1" smtClean="0">
                <a:solidFill>
                  <a:srgbClr val="C00000"/>
                </a:solidFill>
              </a:rPr>
              <a:t>стёкл</a:t>
            </a:r>
            <a:r>
              <a:rPr lang="ru-RU" sz="1800" b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Как люди, потерявшие глаза.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Но в то , что умер город наш ,-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Не верьте!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Нас не согнут отчаянье и страх…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И если в Ленинград ворвётся враг,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Мы разорвём:</a:t>
            </a:r>
          </a:p>
          <a:p>
            <a:r>
              <a:rPr lang="ru-RU" sz="1800" b="1" dirty="0">
                <a:solidFill>
                  <a:srgbClr val="C00000"/>
                </a:solidFill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Последнюю из простынь,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Лишь на бинты,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Но не на белый флаг!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Какое – то время ещё работали школы. Сидели в пальто и шапках в  нетопленном  классе, голодные. Электричества  уже не было, в квартирах горели коптилки – баночки с </a:t>
            </a:r>
            <a:r>
              <a:rPr lang="ru-RU" sz="1800" b="1" dirty="0" err="1" smtClean="0">
                <a:solidFill>
                  <a:srgbClr val="C00000"/>
                </a:solidFill>
              </a:rPr>
              <a:t>с</a:t>
            </a:r>
            <a:r>
              <a:rPr lang="ru-RU" sz="1800" b="1" dirty="0" smtClean="0">
                <a:solidFill>
                  <a:srgbClr val="C00000"/>
                </a:solidFill>
              </a:rPr>
              <a:t> горючей жидкостью, в которые вставляли маленький фитилёк.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Рисунок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7704856" cy="5112568"/>
          </a:xfrm>
        </p:spPr>
      </p:pic>
    </p:spTree>
  </p:cSld>
  <p:clrMapOvr>
    <a:masterClrMapping/>
  </p:clrMapOvr>
  <p:transition spd="slow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Очень тяжёлым  было снабжение продовольствием и водой. С 20 ноября 1941 года нормы на хлеб стали совсем низкие : рабочие в день получали 250 граммов хлеба , а дети и служащие  по 125  граммов хлеба.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0024-024-Vot-on-blokadnyj-kusochek-khleb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01416"/>
            <a:ext cx="8568951" cy="5256584"/>
          </a:xfrm>
        </p:spPr>
      </p:pic>
    </p:spTree>
  </p:cSld>
  <p:clrMapOvr>
    <a:masterClrMapping/>
  </p:clrMapOvr>
  <p:transition spd="slow">
    <p:whee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56f11_49978fd7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260648"/>
            <a:ext cx="7632848" cy="6120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zoom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5715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Больше месяца прожили ленинградцы на таком пайке.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39054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72816"/>
            <a:ext cx="4040188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hleb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772816"/>
            <a:ext cx="4041775" cy="4248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  <a:ln w="57150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Надвигался голод ! Люди научились делать пышки из горчицы, суп из дрожжей, котлеты из хрена, кисель из столярного клея. Хлеб содержал всякую </a:t>
            </a:r>
            <a:r>
              <a:rPr lang="ru-RU" sz="2000" b="1" dirty="0" err="1" smtClean="0">
                <a:solidFill>
                  <a:srgbClr val="FF0000"/>
                </a:solidFill>
              </a:rPr>
              <a:t>дрянь</a:t>
            </a:r>
            <a:r>
              <a:rPr lang="ru-RU" sz="2000" b="1" dirty="0" smtClean="0">
                <a:solidFill>
                  <a:srgbClr val="FF0000"/>
                </a:solidFill>
              </a:rPr>
              <a:t> и лишь немного муки.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21215017">
            <a:off x="233490" y="1889698"/>
            <a:ext cx="3626130" cy="43819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x_9d540a9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556792"/>
            <a:ext cx="4041775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Кусочек хлеба был так мал, что вес его даже не ощущался в руке. В городе не работал водопровод, канализация, не было электричества, топлива, стоял транспорт.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4154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68001" y="1556792"/>
            <a:ext cx="2818585" cy="4896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28161903.320957.22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628800"/>
            <a:ext cx="4041775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Очередь за хлебом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x1-037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772816"/>
            <a:ext cx="7056784" cy="4464495"/>
          </a:xfrm>
          <a:ln w="38100">
            <a:solidFill>
              <a:schemeClr val="tx1"/>
            </a:solidFill>
          </a:ln>
        </p:spPr>
      </p:pic>
    </p:spTree>
  </p:cSld>
  <p:clrMapOvr>
    <a:masterClrMapping/>
  </p:clrMapOvr>
  <p:transition spd="slow"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0c31ba4578906bdb3816be6202fd0e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8790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0"/>
            <a:ext cx="5040560" cy="2492896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Город Петра - гордость России и слава ,- 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 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Устоявшей в неслыханном прежде бою,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/>
            </a:r>
            <a:br>
              <a:rPr lang="ru-RU" sz="1800" b="1" dirty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Третий орден тебе, приколола держава, 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>
                <a:solidFill>
                  <a:srgbClr val="C00000"/>
                </a:solidFill>
              </a:rPr>
              <a:t/>
            </a:r>
            <a:br>
              <a:rPr lang="ru-RU" sz="1800" b="1" dirty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На защитного цвета гимнастёрку твою.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8b03699162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93338" y="273050"/>
            <a:ext cx="4675174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48680"/>
            <a:ext cx="3008313" cy="557748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Жители истощённые голодом, обессилившие , жили в холодных квартирах с выбитыми стёклами, а зимой был – 41  градус, за водой ,ходили к реке Неве.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 dir="l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_3a9cf_567f7441_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3960440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28161848.139202.35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4008" y="332656"/>
            <a:ext cx="4176464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zelinskaja250113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476672"/>
            <a:ext cx="7416824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15503606_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7056783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Ледовая трасса по Ладожскому озеру начала действовать с 21 ноября 1941 года, Шли днём и ночью по льду озера машины и доставляли в город тонны продовольствия, вооружения, боеприпасов.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d03132910b133197e1d81f7c762260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28800"/>
            <a:ext cx="3970784" cy="4608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1245433850_1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556792"/>
            <a:ext cx="397078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2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Автомобильная дорога была названа «дорогой жизни». Она позволила не только ввозить в город продовольствие , но и вывезти из города больных и детей.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201111211454_1_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600200"/>
            <a:ext cx="7272808" cy="4709120"/>
          </a:xfrm>
        </p:spPr>
      </p:pic>
    </p:spTree>
  </p:cSld>
  <p:clrMapOvr>
    <a:masterClrMapping/>
  </p:clrMapOvr>
  <p:transition spd="slow"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f23ec9cbf39d1c46ab3e525e36e9116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00372" y="548680"/>
            <a:ext cx="4964115" cy="5544616"/>
          </a:xfrm>
          <a:ln w="57150">
            <a:solidFill>
              <a:srgbClr val="FF000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620688"/>
            <a:ext cx="3008313" cy="550547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Дорогой жизни шёл к нам хлеб,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Дорогой дружбы многих к многим.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Ещё не знают на земле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Страшней и радостней дороги.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Грузовики шли по льду под постоянными бомбёжками, поэтому этот путь прозвали «Дорогой смерти».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ris2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1600200"/>
            <a:ext cx="6552728" cy="4709120"/>
          </a:xfrm>
        </p:spPr>
      </p:pic>
    </p:spTree>
  </p:cSld>
  <p:clrMapOvr>
    <a:masterClrMapping/>
  </p:clrMapOvr>
  <p:transition spd="slow">
    <p:circl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110113_1608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620688"/>
            <a:ext cx="5111750" cy="5328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32656"/>
            <a:ext cx="3008313" cy="579350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Шестнадцать тысяч матерей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Пайки получат на заре – 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Сто двадцать пять 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блокадных грамм,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С огнём и кровью пополам.</a:t>
            </a:r>
          </a:p>
          <a:p>
            <a:endParaRPr lang="ru-RU" sz="1800" dirty="0"/>
          </a:p>
          <a:p>
            <a:endParaRPr lang="ru-RU" sz="1800" dirty="0"/>
          </a:p>
        </p:txBody>
      </p:sp>
    </p:spTree>
  </p:cSld>
  <p:clrMapOvr>
    <a:masterClrMapping/>
  </p:clrMapOvr>
  <p:transition spd="slow">
    <p:push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d30d5a9c99a1d3d036f328ff0e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3960440" cy="604867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3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88640"/>
            <a:ext cx="4041775" cy="6192687"/>
          </a:xfrm>
        </p:spPr>
      </p:pic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6408712" cy="2420888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solidFill>
                  <a:srgbClr val="FF0000"/>
                </a:solidFill>
              </a:rPr>
              <a:t>                           В истории – не первая осада,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       Не первый голод, холод и пожарищ дым;   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       О том, что пережили люди Ленинграда, 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/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                          Теперь все знают – было по плечу лиши им.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endParaRPr lang="ru-RU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5-015-Lado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568951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В осаждённом Ленинграде Дмитрием Шостаковичем была создана Седьмая симфония, получившая название «Ленинградская».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015-033-Edinstvennyj-v-Leningrade-simfonicheskij-orkestr-radiokomiteta-dal-z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4040188" cy="468052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95_99_10_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700808"/>
            <a:ext cx="3312368" cy="4392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strips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Ленинградцы разводили огороды, что – бы как – то можно было выжить.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pic1994_180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55576" y="1556792"/>
            <a:ext cx="3456384" cy="4752528"/>
          </a:xfrm>
          <a:ln>
            <a:solidFill>
              <a:srgbClr val="FF0000"/>
            </a:solidFill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y_c2775e0b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556792"/>
            <a:ext cx="3528392" cy="4680520"/>
          </a:xfrm>
          <a:ln>
            <a:solidFill>
              <a:srgbClr val="FF0000"/>
            </a:solidFill>
          </a:ln>
        </p:spPr>
      </p:pic>
    </p:spTree>
  </p:cSld>
  <p:clrMapOvr>
    <a:masterClrMapping/>
  </p:clrMapOvr>
  <p:transition spd="slow">
    <p:wheel spokes="8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12 января 1943 года войска Ленинградского и </a:t>
            </a:r>
            <a:r>
              <a:rPr lang="ru-RU" sz="2000" b="1" dirty="0" err="1" smtClean="0">
                <a:solidFill>
                  <a:srgbClr val="FF0000"/>
                </a:solidFill>
              </a:rPr>
              <a:t>Волховского</a:t>
            </a:r>
            <a:r>
              <a:rPr lang="ru-RU" sz="2000" b="1" dirty="0" smtClean="0">
                <a:solidFill>
                  <a:srgbClr val="FF0000"/>
                </a:solidFill>
              </a:rPr>
              <a:t> фронтов перешли в наступление. Через 6 дней ожесточённых боёв кольцо блокады было прорвано.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6148713_proryv_blokad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7920880" cy="4680519"/>
          </a:xfrm>
        </p:spPr>
      </p:pic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И всё же город ещё оставался прифронтовым, Враг стоял у его стен. Авиация врага ещё обстреливала жилые дома.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229786561_korneev-e.a.-diarama-blokada-leningrada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600200"/>
            <a:ext cx="5616624" cy="4709120"/>
          </a:xfrm>
        </p:spPr>
      </p:pic>
    </p:spTree>
  </p:cSld>
  <p:clrMapOvr>
    <a:masterClrMapping/>
  </p:clrMapOvr>
  <p:transition spd="slow">
    <p:wheel spokes="2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Через год, 27 января 1944 года, в честь разгрома фашистских  войск под Ленинградом; прозвучал над Невой торжественный салют : 24 залпа из 324 орудий.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0071-071-Blokada-snja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600200"/>
            <a:ext cx="7200799" cy="4853136"/>
          </a:xfrm>
        </p:spPr>
      </p:pic>
    </p:spTree>
  </p:cSld>
  <p:clrMapOvr>
    <a:masterClrMapping/>
  </p:clrMapOvr>
  <p:transition spd="slow">
    <p:strips dir="r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2-012-Blokada-Leningrada-dlila-s-8-sentjabrja-1914-po-27-janvarja-19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280919" cy="6192688"/>
          </a:xfrm>
        </p:spPr>
      </p:pic>
    </p:spTree>
  </p:cSld>
  <p:clrMapOvr>
    <a:masterClrMapping/>
  </p:clrMapOvr>
  <p:transition spd="slow">
    <p:cover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Битва за Ленинград закончилась. В течение 900 дней ленинградцы боролись и отстаивали свой город. Ни голод и холод, ни авиации , ни </a:t>
            </a:r>
            <a:r>
              <a:rPr lang="ru-RU" sz="2000" b="1" dirty="0" err="1" smtClean="0">
                <a:solidFill>
                  <a:srgbClr val="FF0000"/>
                </a:solidFill>
              </a:rPr>
              <a:t>арт.обстрели</a:t>
            </a:r>
            <a:r>
              <a:rPr lang="ru-RU" sz="2000" b="1" dirty="0" smtClean="0">
                <a:solidFill>
                  <a:srgbClr val="FF0000"/>
                </a:solidFill>
              </a:rPr>
              <a:t> не сломили славных защитников города.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26.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7200800" cy="4896544"/>
          </a:xfrm>
        </p:spPr>
      </p:pic>
    </p:spTree>
  </p:cSld>
  <p:clrMapOvr>
    <a:masterClrMapping/>
  </p:clrMapOvr>
  <p:transition spd="slow">
    <p:cover dir="r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 суровые дни блокады умерло от голода более 600 тысяч человек. Многие из них похоронены на Пискарёвском – мемориальном кладбище.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77935063_large_0a115cd2fd6d1377d4702d35a297ce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844824"/>
            <a:ext cx="6048672" cy="4752528"/>
          </a:xfrm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ransition spd="slow">
    <p:newsfla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603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4563" y="273050"/>
            <a:ext cx="3552724" cy="5853113"/>
          </a:xfrm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3008313" cy="5865515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Здесь лежат ленинградцы.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Здесь горожане – мужчины,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Женщины , дети.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Рядом с ними солдаты – красноармейцы.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Всею жизнью своею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Они защищали тебя,  Ленинград,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Колыбель революции.</a:t>
            </a: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FF00"/>
                </a:solidFill>
              </a:rPr>
              <a:t>             Ольга </a:t>
            </a:r>
            <a:r>
              <a:rPr lang="ru-RU" b="1" dirty="0" err="1" smtClean="0">
                <a:solidFill>
                  <a:srgbClr val="FFFF00"/>
                </a:solidFill>
              </a:rPr>
              <a:t>Бергольц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trips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766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273" r="3273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20072" y="4437112"/>
            <a:ext cx="3923928" cy="2420888"/>
          </a:xfrm>
          <a:solidFill>
            <a:srgbClr val="FFFF00"/>
          </a:solidFill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Опять война , опять блокада, -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А может, нам о них забыть?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Я слышу иногда : 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«Не надо, не надо раны бередить.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Ведь это правда, что устали</a:t>
            </a:r>
          </a:p>
          <a:p>
            <a:r>
              <a:rPr lang="ru-RU" sz="1800" b="1" dirty="0" smtClean="0">
                <a:solidFill>
                  <a:srgbClr val="C00000"/>
                </a:solidFill>
              </a:rPr>
              <a:t>Мы от рассказов о войне… «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dissolv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4cdac_37fd3d40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408712"/>
          </a:xfrm>
        </p:spPr>
      </p:pic>
    </p:spTree>
  </p:cSld>
  <p:clrMapOvr>
    <a:masterClrMapping/>
  </p:clrMapOvr>
  <p:transition spd="slow">
    <p:split orient="vert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640.1010_1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4040188" cy="5280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96733859_Piskarevskoe_memorialnoe_kladbicshe_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0648"/>
            <a:ext cx="4041775" cy="5233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1520" y="404664"/>
            <a:ext cx="7355160" cy="57935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Слава и тебе, великий город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Сливший воедино фронт и тыл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небывалых трудностях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Который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Выстоял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Сражался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Победил.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DSC_1082s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2477294" y="1854994"/>
            <a:ext cx="6167210" cy="4697760"/>
          </a:xfrm>
        </p:spPr>
      </p:pic>
    </p:spTree>
  </p:cSld>
  <p:clrMapOvr>
    <a:masterClrMapping/>
  </p:clrMapOvr>
  <p:transition spd="slow">
    <p:comb dir="vert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58d86675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7992888" cy="4968552"/>
          </a:xfrm>
        </p:spPr>
      </p:pic>
    </p:spTree>
  </p:cSld>
  <p:clrMapOvr>
    <a:masterClrMapping/>
  </p:clrMapOvr>
  <p:transition spd="slow">
    <p:checke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064896" cy="1417638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                 С тех пор прошло много дней , но ленинградцы очень хорошо помнят  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                          каждый из 900 дней блокады, так как каждый день был битвой за жизнь.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00200"/>
            <a:ext cx="8136904" cy="5135778"/>
          </a:xfrm>
        </p:spPr>
      </p:pic>
    </p:spTree>
  </p:cSld>
  <p:clrMapOvr>
    <a:masterClrMapping/>
  </p:clrMapOvr>
  <p:transition spd="slow">
    <p:zoom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1327644012_0_thumb[1]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205" b="4205"/>
          <a:stretch>
            <a:fillRect/>
          </a:stretch>
        </p:blipFill>
        <p:spPr>
          <a:xfrm>
            <a:off x="251520" y="332656"/>
            <a:ext cx="8640960" cy="504056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230014"/>
          </a:xfr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Фашисты решили уничтожить город , стереть его с лица земли , уничтожить ленинградцев.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zoom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К концу сентября город был блокирован фашистскими войсками. Не сумев захватить город, противник решил сломить наш город блокадой, бомбардировками с воздуха.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1304865975_leningrad-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7416824" cy="4968552"/>
          </a:xfrm>
        </p:spPr>
      </p:pic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Люди укрывали памятники от бомбёжек , чтобы их сохранить.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x_4f4b190f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427985" y="1916832"/>
            <a:ext cx="4464496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1232402173_st_w590_grafika_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51520" y="1700808"/>
            <a:ext cx="3528392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Рисунок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8640"/>
            <a:ext cx="8208912" cy="5937523"/>
          </a:xfrm>
        </p:spPr>
      </p:pic>
    </p:spTree>
  </p:cSld>
  <p:clrMapOvr>
    <a:masterClrMapping/>
  </p:clrMapOvr>
  <p:transition spd="slow">
    <p:split dir="in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746</Words>
  <Application>Microsoft Office PowerPoint</Application>
  <PresentationFormat>Экран (4:3)</PresentationFormat>
  <Paragraphs>74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Arial</vt:lpstr>
      <vt:lpstr>Artemon </vt:lpstr>
      <vt:lpstr>Calibri</vt:lpstr>
      <vt:lpstr>Тема Office</vt:lpstr>
      <vt:lpstr>Детям о блокаде Ленинграда</vt:lpstr>
      <vt:lpstr>Город Петра - гордость России и слава ,-      Устоявшей в неслыханном прежде бою,  Третий орден тебе, приколола держава,   На защитного цвета гимнастёрку твою.</vt:lpstr>
      <vt:lpstr>                           В истории – не первая осада,                             Не первый голод, холод и пожарищ дым;                                О том, что пережили люди Ленинграда,                              Теперь все знают – было по плечу лиши им.  </vt:lpstr>
      <vt:lpstr>Презентация PowerPoint</vt:lpstr>
      <vt:lpstr>                        С тех пор прошло много дней , но ленинградцы очень хорошо помнят                               каждый из 900 дней блокады, так как каждый день был битвой за жизнь.</vt:lpstr>
      <vt:lpstr>Презентация PowerPoint</vt:lpstr>
      <vt:lpstr>К концу сентября город был блокирован фашистскими войсками. Не сумев захватить город, противник решил сломить наш город блокадой, бомбардировками с воздуха.</vt:lpstr>
      <vt:lpstr>Люди укрывали памятники от бомбёжек , чтобы их сохранить.</vt:lpstr>
      <vt:lpstr>Презентация PowerPoint</vt:lpstr>
      <vt:lpstr>За время блокады фашисты выпустили по городу 150 тысяч снарядов, сбросили 5 тысяч бомб. Было разрушено и сожжено снарядами и бомбами 3174 здания.</vt:lpstr>
      <vt:lpstr>Наш город в снег , до пояса закопан. И если с крыш , на город посмотреть,  То улицы похожи на окопы, В которых побывать успела смерть.</vt:lpstr>
      <vt:lpstr>Презентация PowerPoint</vt:lpstr>
      <vt:lpstr>Какое – то время ещё работали школы. Сидели в пальто и шапках в  нетопленном  классе, голодные. Электричества  уже не было, в квартирах горели коптилки – баночки с с горючей жидкостью, в которые вставляли маленький фитилёк.</vt:lpstr>
      <vt:lpstr>Очень тяжёлым  было снабжение продовольствием и водой. С 20 ноября 1941 года нормы на хлеб стали совсем низкие : рабочие в день получали 250 граммов хлеба , а дети и служащие  по 125  граммов хлеба.</vt:lpstr>
      <vt:lpstr>Презентация PowerPoint</vt:lpstr>
      <vt:lpstr>Больше месяца прожили ленинградцы на таком пайке.</vt:lpstr>
      <vt:lpstr>Надвигался голод ! Люди научились делать пышки из горчицы, суп из дрожжей, котлеты из хрена, кисель из столярного клея. Хлеб содержал всякую дрянь и лишь немного муки.</vt:lpstr>
      <vt:lpstr>Кусочек хлеба был так мал, что вес его даже не ощущался в руке. В городе не работал водопровод, канализация, не было электричества, топлива, стоял транспорт.</vt:lpstr>
      <vt:lpstr>Очередь за хлебом</vt:lpstr>
      <vt:lpstr>Презентация PowerPoint</vt:lpstr>
      <vt:lpstr>Презентация PowerPoint</vt:lpstr>
      <vt:lpstr>Презентация PowerPoint</vt:lpstr>
      <vt:lpstr>Презентация PowerPoint</vt:lpstr>
      <vt:lpstr>Ледовая трасса по Ладожскому озеру начала действовать с 21 ноября 1941 года, Шли днём и ночью по льду озера машины и доставляли в город тонны продовольствия, вооружения, боеприпасов.</vt:lpstr>
      <vt:lpstr>Автомобильная дорога была названа «дорогой жизни». Она позволила не только ввозить в город продовольствие , но и вывезти из города больных и детей.</vt:lpstr>
      <vt:lpstr>Презентация PowerPoint</vt:lpstr>
      <vt:lpstr>Грузовики шли по льду под постоянными бомбёжками, поэтому этот путь прозвали «Дорогой смерти».</vt:lpstr>
      <vt:lpstr>Презентация PowerPoint</vt:lpstr>
      <vt:lpstr>Презентация PowerPoint</vt:lpstr>
      <vt:lpstr>Презентация PowerPoint</vt:lpstr>
      <vt:lpstr>В осаждённом Ленинграде Дмитрием Шостаковичем была создана Седьмая симфония, получившая название «Ленинградская».</vt:lpstr>
      <vt:lpstr>Ленинградцы разводили огороды, что – бы как – то можно было выжить.</vt:lpstr>
      <vt:lpstr>12 января 1943 года войска Ленинградского и Волховского фронтов перешли в наступление. Через 6 дней ожесточённых боёв кольцо блокады было прорвано.</vt:lpstr>
      <vt:lpstr>И всё же город ещё оставался прифронтовым, Враг стоял у его стен. Авиация врага ещё обстреливала жилые дома.</vt:lpstr>
      <vt:lpstr>Через год, 27 января 1944 года, в честь разгрома фашистских  войск под Ленинградом; прозвучал над Невой торжественный салют : 24 залпа из 324 орудий.</vt:lpstr>
      <vt:lpstr>Презентация PowerPoint</vt:lpstr>
      <vt:lpstr>Битва за Ленинград закончилась. В течение 900 дней ленинградцы боролись и отстаивали свой город. Ни голод и холод, ни авиации , ни арт.обстрели не сломили славных защитников города.</vt:lpstr>
      <vt:lpstr>В суровые дни блокады умерло от голода более 600 тысяч человек. Многие из них похоронены на Пискарёвском – мемориальном кладбище.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маринка</dc:creator>
  <cp:lastModifiedBy>Учетная запись Майкрософт</cp:lastModifiedBy>
  <cp:revision>37</cp:revision>
  <dcterms:created xsi:type="dcterms:W3CDTF">2013-08-02T10:51:09Z</dcterms:created>
  <dcterms:modified xsi:type="dcterms:W3CDTF">2023-01-17T10:44:41Z</dcterms:modified>
</cp:coreProperties>
</file>