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5" r:id="rId7"/>
    <p:sldId id="270" r:id="rId8"/>
    <p:sldId id="262" r:id="rId9"/>
    <p:sldId id="263" r:id="rId10"/>
    <p:sldId id="271" r:id="rId11"/>
    <p:sldId id="272" r:id="rId12"/>
    <p:sldId id="273" r:id="rId13"/>
    <p:sldId id="267" r:id="rId14"/>
    <p:sldId id="268" r:id="rId15"/>
    <p:sldId id="258" r:id="rId16"/>
    <p:sldId id="275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397B-FB37-487B-901C-03F75F00C7E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isunok1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52536" y="0"/>
            <a:ext cx="2976594" cy="2492896"/>
          </a:xfrm>
          <a:prstGeom prst="rect">
            <a:avLst/>
          </a:prstGeom>
        </p:spPr>
      </p:pic>
      <p:pic>
        <p:nvPicPr>
          <p:cNvPr id="2" name="Рисунок 1" descr="doshkoljat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2420888"/>
            <a:ext cx="9144000" cy="4781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035" y="980728"/>
            <a:ext cx="7513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«Некрасовский детский сад «Ромашка»» Советского района.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414338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Умерова Наджие Назимовна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000240"/>
            <a:ext cx="50006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Экологическое воспитание.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Презентация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«Эколята юные защитники природы!»</a:t>
            </a:r>
            <a:endParaRPr lang="ru-RU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Картотека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Умница много знает и знакомит детей с экологическими играми, сказками, пословицами, поговорками, загадками о природе, комнатными растениями.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1-04-08 at 13.27.5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2996952"/>
            <a:ext cx="2283718" cy="3044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1-04-08 at 13.27.51 (1)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2996952"/>
            <a:ext cx="2217694" cy="2956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hatsApp Image 2021-04-08 at 13.27.5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329" y="1737976"/>
            <a:ext cx="2223678" cy="29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93922_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55768" y="0"/>
            <a:ext cx="2088232" cy="30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 Информация для родителей.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Начало экологического воспитания закладывается в семье, поэтому для родителей подбирается материал по экологии: консультации, рекомендации, буклеты…..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Родители имеют возможность ознакомиться с информацией, образовательного и воспитательного характера с использованием сказочных героев «ЭКОЛЯТ».</a:t>
            </a:r>
          </a:p>
        </p:txBody>
      </p:sp>
      <p:pic>
        <p:nvPicPr>
          <p:cNvPr id="3" name="Рисунок 2" descr="WhatsApp Image 2021-04-08 at 13.27.51 (3)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204864"/>
            <a:ext cx="3165816" cy="422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9211_yolochka_3_5ac4c2aa4375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751950"/>
            <a:ext cx="3686401" cy="44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5. Приходи в гости к природе.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Данный раздел представлен фотографиями, которые расскажут, как дети природе помогают, совершают добрые дела, наблюдают.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sun9-12.userapi.com/impg/BjNgCSTrSflC-Sx70u4JI76NcXLsPcNOzJRnIQ/dn6tNEjC6XM.jpg?size=300x400&amp;quality=95&amp;sign=4374dedaebac32e820e59856d76ca1fe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7" b="11171"/>
          <a:stretch/>
        </p:blipFill>
        <p:spPr bwMode="auto">
          <a:xfrm>
            <a:off x="6444208" y="2246563"/>
            <a:ext cx="241667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57.userapi.com/impg/Nn0LoW33Nw9HucTTI0uPmQfbny1V2zXDhwe2bQ/J25e__zTbmI.jpg?size=1280x960&amp;quality=95&amp;sign=998c7d780a69d1118b99e574222d4c72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000"/>
          <a:stretch/>
        </p:blipFill>
        <p:spPr bwMode="auto">
          <a:xfrm>
            <a:off x="323528" y="1821016"/>
            <a:ext cx="2592288" cy="21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57.userapi.com/impg/1Qw6Tyn-2C3Fkod4ihbt2jsQe2UX7sJTu1md9Q/SmU6R02eBds.jpg?size=1280x960&amp;quality=95&amp;sign=21df1fcbd271b63d13a5427a82b53f6e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 bwMode="auto">
          <a:xfrm>
            <a:off x="323528" y="4149080"/>
            <a:ext cx="256499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62.userapi.com/impg/eBLErNx_UUmsDc3P09DlFHaqzEIl_aIfnCk5mg/HalEGzo3T84.jpg?size=810x1080&amp;quality=95&amp;sign=53d1d1b7793582fab02ba0be1614c7b5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-1" r="10351" b="36777"/>
          <a:stretch/>
        </p:blipFill>
        <p:spPr bwMode="auto">
          <a:xfrm>
            <a:off x="3347864" y="1821016"/>
            <a:ext cx="2520280" cy="21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sun9-29.userapi.com/impg/jxBE8ssYhwvhBLMgYXoh_c-ITV3k4v1NY4ys7w/wj8GdX3Kjhc.jpg?size=810x1080&amp;quality=95&amp;sign=143148e4ee05a23ae42871f727a39adf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4"/>
          <a:stretch/>
        </p:blipFill>
        <p:spPr bwMode="auto">
          <a:xfrm>
            <a:off x="3353028" y="4178614"/>
            <a:ext cx="2515116" cy="2422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6. Эко-новости.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этом разделе рассказываем о результатах проекта: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об экспериментах и проводимых опытах, о том, куда ходили, где участвовали.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doshkoljat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97761" y="1988840"/>
            <a:ext cx="3888432" cy="3528392"/>
          </a:xfrm>
          <a:prstGeom prst="rect">
            <a:avLst/>
          </a:prstGeom>
        </p:spPr>
      </p:pic>
      <p:pic>
        <p:nvPicPr>
          <p:cNvPr id="6" name="Рисунок 5" descr="https://sun9-28.userapi.com/impg/USzJ6Ii7jbFpYvzEJ03Vblb_uoe-_kyyyB5u-g/KXnAK6efZgg.jpg?size=1280x858&amp;quality=95&amp;sign=eeb7ec1d49df0674a109f9868ae2615e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-1641" r="4872" b="1641"/>
          <a:stretch/>
        </p:blipFill>
        <p:spPr bwMode="auto">
          <a:xfrm>
            <a:off x="395536" y="1844824"/>
            <a:ext cx="417646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«Эколята - Дошколята» в нашей группе мы используем как для проведения НОД, творческих конкурсов, экологических акций,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субботников… Данный уголок помогает в работе как с детьми, так и с родителями. Он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является уникальной возможностью для детей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познавать , изучать и учиться оберегать природу, а для  родителей способом ознакомления с результатами работы проводимой по экологическому воспитанию.  Изображенные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стенде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друзья»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знакомить детей с  окружающей их природой и применять их в инсценировках, обыгрывать в различных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природоохранных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ситуациях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Знакомить родителей с эко новостями. Все это позволяет делать образовательный процесс более интересным, а предлагаемый материал более легко усваиваемым. </a:t>
            </a:r>
          </a:p>
        </p:txBody>
      </p:sp>
      <p:pic>
        <p:nvPicPr>
          <p:cNvPr id="3" name="Рисунок 2" descr="doshkoljat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3717032"/>
            <a:ext cx="2088232" cy="2952328"/>
          </a:xfrm>
          <a:prstGeom prst="rect">
            <a:avLst/>
          </a:prstGeom>
        </p:spPr>
      </p:pic>
      <p:pic>
        <p:nvPicPr>
          <p:cNvPr id="5" name="Рисунок 4" descr="https://sun9-48.userapi.com/impg/Gcrd32q-Vbttobzozb--RaZzOA3LN3tMOeoN8Q/4OxCtu6b9Zk.jpg?size=810x1080&amp;quality=95&amp;sign=2665a84aa213b1d95cf784c40efbd363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/>
          <a:stretch/>
        </p:blipFill>
        <p:spPr bwMode="auto">
          <a:xfrm>
            <a:off x="6018393" y="3744483"/>
            <a:ext cx="2736304" cy="3043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72.userapi.com/impg/Ugie02Wk_NntOPUSYkIKuNY1-ZRf6iI_BeWznw/DNhAddvNq1Y.jpg?size=813x1080&amp;quality=95&amp;sign=efdbbba8bb48d89f0d8157d01a09074a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0" b="14824"/>
          <a:stretch/>
        </p:blipFill>
        <p:spPr bwMode="auto">
          <a:xfrm>
            <a:off x="2339752" y="3782391"/>
            <a:ext cx="3384376" cy="2968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8" y="215506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Каждый разумный человек понимает, что он – часть природы, которая его окружает. Доброта делает нас отзывчивыми и терпимыми, способными дарить окружающим заботу и любовь. Любовь к природе – это созидание. Она помогает человеку стать добрее, честнее, ответственнее.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0"/>
            <a:ext cx="766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Земля – это наша планета. Серебристые ели, ромашковые поляны, гомон птиц, прозрачная вода рек и озер – это все для нас. И рядом сломанное деревце, вытоптанные цветы, убитая лягушка, разоренный муравейник – мелочи, кажется. Но на самом деле – это страшная беда, это катастрофа. Каждый день на земле исчезает один вид животных, каждую неделю мы навсегда теряем один вид растений. В минуту вырубается 20 га тропических лесов. Экологическая катастрофа нависла над нашей планетой, над каждым, живущим на ней. 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1195642_1_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82799"/>
            <a:ext cx="1276118" cy="2225525"/>
          </a:xfrm>
          <a:prstGeom prst="rect">
            <a:avLst/>
          </a:prstGeom>
        </p:spPr>
      </p:pic>
      <p:pic>
        <p:nvPicPr>
          <p:cNvPr id="10" name="Рисунок 9" descr="https://sun9-35.userapi.com/impg/3hkfT3Rk3e6SFUqpWd2hPK3ldfhGieTyHZWK-A/vx7VolrqmIA.jpg?size=810x1080&amp;quality=95&amp;sign=9cc61fddea56d0933000603fdf028ea4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25582" b="15181"/>
          <a:stretch/>
        </p:blipFill>
        <p:spPr bwMode="auto">
          <a:xfrm>
            <a:off x="266193" y="3487026"/>
            <a:ext cx="2343067" cy="303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50.userapi.com/impg/fnU4-iuFMLTLwFx0ezMpBY6MZ0PCXv5mYL9pPA/UpeciOWnNV0.jpg?size=498x1080&amp;quality=96&amp;sign=281035ea64c81eb2fa08c8d523a88c35&amp;type=albu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2" t="17544" r="5822" b="22414"/>
          <a:stretch/>
        </p:blipFill>
        <p:spPr bwMode="auto">
          <a:xfrm>
            <a:off x="2609260" y="3487026"/>
            <a:ext cx="2420097" cy="3035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un9-46.userapi.com/impg/DkLxgsijz8FlgCEqZCR8_i7TzS57TLo4TyjQyw/98gNCa3AMs4.jpg?size=1280x960&amp;quality=95&amp;sign=bb85b8e6431e332da550ebf1b1f4a555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4843"/>
            <a:ext cx="3744416" cy="2967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детей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56" y="1247025"/>
            <a:ext cx="7057060" cy="52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ru-RU" dirty="0" smtClean="0"/>
              <a:t>Награды детей и воспитателя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sun9-48.userapi.com/impg/gzhnzHmMwWYz1SfPXjoRXHyFMDEdor0FWwtp4g/nj2UOtFt70w.jpg?size=624x807&amp;quality=95&amp;sign=940938a964c96df5750fe34d7b12d92c&amp;c_uniq_tag=b8l4A9r5xXvKTtIAVeOmjc-70H-lzntqiV-2TvErr6g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9242" b="4806"/>
          <a:stretch/>
        </p:blipFill>
        <p:spPr bwMode="auto">
          <a:xfrm>
            <a:off x="827584" y="1263047"/>
            <a:ext cx="3312368" cy="46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51.userapi.com/impg/aLB7OGhRmNK-TalFsHvBceRsx5_UimTUfA-3-w/gv7kS7aScU4.jpg?size=810x1080&amp;quality=95&amp;sign=b2d9c52153f3bcc71a8b49cd163e38c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442" r="3793"/>
          <a:stretch/>
        </p:blipFill>
        <p:spPr bwMode="auto">
          <a:xfrm>
            <a:off x="4929808" y="1263047"/>
            <a:ext cx="3528392" cy="4680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97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536426"/>
            <a:ext cx="8352928" cy="432157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628800"/>
            <a:ext cx="7992888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создать условия для формирования у детей старшего дошкольного возраста осознанного и бережного отношения к природе.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поэтапную систему работы по экологическому образованию с составлением перспективного плана работы с детьми и их родителями;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дошкольников основные природоведческие представления и понятия о живой и неживой природе, учить  устанавливать причинно-следственные связи между природными явлениями;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Подвести детей к пониманию того, что жизнь человека на Земле во многом зависит от окружающей среды: чистые воздух, вода, лес, почва благоприятно сказываются на здоровье и жизни человека;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умение передавать свое отношение к природе в рассказах и продуктивных видах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обобщать и систематизировать представления о временах года;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Привлекать детей в разнообразные виды деятельности в природе и по ее охране;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навыки экологически грамотного, нравственного поведения в природе;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непрерывность экологического образования в системе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ДОУ - семья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любовь и бережное отношение ко всему живому и развивать эстетическое восприятие природы.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1004856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 результаты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повышение уровня экологической культуры, экологической грамотности, познавательной активности;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развитие интереса к экспериментированию, анализу, обобщению;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воспитание внимательного, разумного, бережного отношения к окружающей природе.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родителей: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повышение экологической культуры;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создание единого воспитательно-образовательного пространства группы ДОО и семьи по экологическому воспитанию дошкольников;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. участие в совместных экологических мероприятиях и акциях.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kolyata_4_050239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12576" y="3573016"/>
            <a:ext cx="3174145" cy="3535360"/>
          </a:xfrm>
          <a:prstGeom prst="rect">
            <a:avLst/>
          </a:prstGeom>
        </p:spPr>
      </p:pic>
      <p:pic>
        <p:nvPicPr>
          <p:cNvPr id="4" name="Рисунок 3" descr="https://sun9-67.userapi.com/impg/Q0kcaLi9ep3nYAde_G_b5CZI_oA_C4PpqauViQ/7Myev1Q2koc.jpg?size=1280x960&amp;quality=95&amp;sign=4eda152d7cb8131fe040b362c000c39f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936943"/>
            <a:ext cx="6480721" cy="472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3815685"/>
            <a:ext cx="5832648" cy="30176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1" descr="C:\Users\USER\Desktop\Новая папка (2)\20210412_111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31772" y="35907774"/>
            <a:ext cx="5163942" cy="3929090"/>
          </a:xfrm>
          <a:prstGeom prst="rect">
            <a:avLst/>
          </a:prstGeom>
          <a:noFill/>
        </p:spPr>
      </p:pic>
      <p:pic>
        <p:nvPicPr>
          <p:cNvPr id="5" name="Рисунок 4" descr="https://sun9-52.userapi.com/impg/SJG8bSzhtU41gOAJVfrYz9ND6ubdvy4orxlh6A/_HduGBsOtWY.jpg?size=1280x960&amp;quality=95&amp;sign=0a1b209af9f6d4be4f74525608362530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832648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верхней части стенда размещен логотип «Эколята – Дошколята»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девизом:  «Только вместе, только дружно,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помогать природе нужно!»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996952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низу стенда размещены папки передвижки которые наглядно знакомят детей с природой. </a:t>
            </a:r>
          </a:p>
        </p:txBody>
      </p:sp>
      <p:pic>
        <p:nvPicPr>
          <p:cNvPr id="2052" name="Picture 4" descr="http://xn--8--8kchhdf3eua1a.xn--80atdkbji0d.xn--p1ai/attachments/Image/iKP03D9NY_6.jp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9" y="1124744"/>
            <a:ext cx="2574665" cy="23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6.userapi.com/impg/InfAJGy87c279rLLpC9GXMcSBGaN_pUEXACeVQ/v6y8PCbcGos.jpg?size=1280x576&amp;quality=95&amp;sign=e3f638a74a7cc239b9baf6df5aba0ed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/>
          <a:stretch/>
        </p:blipFill>
        <p:spPr bwMode="auto">
          <a:xfrm>
            <a:off x="1979712" y="3861048"/>
            <a:ext cx="6264696" cy="24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основной  части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уголка природы, который представлен деревом дуба. Дуб знакомит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временами года, их  признаками и особенностями;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также меняются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 временам года. В кармашках находятся вся информация, о растительным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животным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миром, приметы, признаки, стихи,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загадкии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игры,которые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меняется в зависимости от времени года.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Ekolyata_9_0502391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80528" y="1628800"/>
            <a:ext cx="2808312" cy="3744416"/>
          </a:xfrm>
          <a:prstGeom prst="rect">
            <a:avLst/>
          </a:prstGeom>
        </p:spPr>
      </p:pic>
      <p:pic>
        <p:nvPicPr>
          <p:cNvPr id="1026" name="Picture 2" descr="https://sun9-79.userapi.com/impg/zwxVAddm3vxxYlrseyfEnlhFuzkyUeiZ8gg-LQ/aJjT7-Eucn4.jpg?size=486x1080&amp;quality=95&amp;sign=925248bc6361c13bffb470600d7962a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12391"/>
          <a:stretch/>
        </p:blipFill>
        <p:spPr bwMode="auto">
          <a:xfrm>
            <a:off x="2267744" y="1799749"/>
            <a:ext cx="2952327" cy="40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28-1.userapi.com/impg/Bts-JA-amzbh9zID8cuvYUSxvR2YfcyycWdqYA/hog3p6Y6x98.jpg?size=486x1080&amp;quality=95&amp;sign=09c38b74bc6cec76561dfa2e7922102c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1" b="31224"/>
          <a:stretch/>
        </p:blipFill>
        <p:spPr bwMode="auto">
          <a:xfrm>
            <a:off x="5584231" y="2047802"/>
            <a:ext cx="3343745" cy="378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4731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интересно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Этот раздел посвящен проекту: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где дети  узнают что – то новое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интересное.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течение года с воспитанниками были проведены интересные познавательные игры о животном и растительном мире; беседы о бережном отношении к природе; наблюдения за ростом дуба, лука, за ростом рассады помидоров; эксперименты и опыты с водой,  снегом,  семенами.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306" y="3614436"/>
            <a:ext cx="182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 с водой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717032"/>
            <a:ext cx="1881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Опыты с снегом</a:t>
            </a:r>
            <a:endParaRPr lang="ru-RU" dirty="0"/>
          </a:p>
        </p:txBody>
      </p:sp>
      <p:pic>
        <p:nvPicPr>
          <p:cNvPr id="7" name="Рисунок 6" descr="hello_html_76ae5ef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31127">
            <a:off x="7003970" y="-152829"/>
            <a:ext cx="2424337" cy="35728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2154" y="3068960"/>
            <a:ext cx="3464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Наблюдение за произрастанием дуба  из желудя</a:t>
            </a:r>
            <a:endParaRPr lang="ru-RU" dirty="0"/>
          </a:p>
        </p:txBody>
      </p:sp>
      <p:pic>
        <p:nvPicPr>
          <p:cNvPr id="11" name="Рисунок 10" descr="https://sun9-22.userapi.com/impg/rF-0zMj5xdqoC-KkWAJDsvTMg_UDs08qi1YrJQ/m_0iGURw7Is.jpg?size=810x1080&amp;quality=95&amp;sign=7bc0f970d72636f7118ab7e64899beb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8530"/>
            <a:ext cx="2024342" cy="267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45.userapi.com/impg/R_FJItHPsqJyPd4yp8jATVTU_PX0N82P_QJ67Q/vLcELIIox6o.jpg?size=1143x720&amp;quality=95&amp;sign=fa0fa4b5ea9405442c8ffa0862fa008f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8134"/>
          <a:stretch/>
        </p:blipFill>
        <p:spPr bwMode="auto">
          <a:xfrm>
            <a:off x="2692154" y="3869880"/>
            <a:ext cx="3168352" cy="215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69.userapi.com/impg/5beIOb5eWKZ4NKmsHrkw57KsD3gloqH1d681hw/D7oyqtlKHvI.jpg?size=810x1080&amp;quality=95&amp;sign=fbd803f568088dadd7c2c4441715258a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8" b="19782"/>
          <a:stretch/>
        </p:blipFill>
        <p:spPr bwMode="auto">
          <a:xfrm>
            <a:off x="6300192" y="4107838"/>
            <a:ext cx="2016224" cy="2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7254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рамках этого проекта была создана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мастерская, где дети занимались творчеством; проведены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экологические акции: «Кормушка для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Птички»,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«День зимующих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птиц»;экологические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рейды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по территории детского сада;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проведены исследования на тему: «Лук от семи недуг».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кологические акции: «Кормушка для Птички»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229200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«Лук от семи недуг». </a:t>
            </a:r>
            <a:endParaRPr lang="ru-RU" dirty="0"/>
          </a:p>
        </p:txBody>
      </p:sp>
      <p:pic>
        <p:nvPicPr>
          <p:cNvPr id="9" name="Рисунок 8" descr="doshkoljat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07904" y="1628800"/>
            <a:ext cx="2088232" cy="2952328"/>
          </a:xfrm>
          <a:prstGeom prst="rect">
            <a:avLst/>
          </a:prstGeom>
        </p:spPr>
      </p:pic>
      <p:pic>
        <p:nvPicPr>
          <p:cNvPr id="8" name="Рисунок 7" descr="https://sun9-80.userapi.com/impg/Xj_oosuR3EHL5RLwcrckGaK8ewHgb4FLQssHTg/nR14JYkU8LY.jpg?size=1280x960&amp;quality=95&amp;sign=73b409baba858738202896bd78af0dca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9868" r="9541"/>
          <a:stretch/>
        </p:blipFill>
        <p:spPr bwMode="auto">
          <a:xfrm>
            <a:off x="5652120" y="1772816"/>
            <a:ext cx="324036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un9-80.userapi.com/impg/dn_4aoVe9zsDlD7E6LAcN7zfDWGGMGRCeGC37w/qHCtzAfUhMY.jpg?size=810x1080&amp;quality=95&amp;sign=81b4fd1a7ccca62716b82591016a8aef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28003" r="16289" b="7679"/>
          <a:stretch/>
        </p:blipFill>
        <p:spPr bwMode="auto">
          <a:xfrm>
            <a:off x="611560" y="1700808"/>
            <a:ext cx="3052801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909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 детей</vt:lpstr>
      <vt:lpstr>Награды детей и воспитателя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Admin</cp:lastModifiedBy>
  <cp:revision>68</cp:revision>
  <dcterms:created xsi:type="dcterms:W3CDTF">2021-03-26T11:42:59Z</dcterms:created>
  <dcterms:modified xsi:type="dcterms:W3CDTF">2023-11-23T20:19:37Z</dcterms:modified>
</cp:coreProperties>
</file>