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88" r:id="rId3"/>
    <p:sldId id="265" r:id="rId4"/>
    <p:sldId id="266" r:id="rId5"/>
    <p:sldId id="267" r:id="rId6"/>
    <p:sldId id="268" r:id="rId7"/>
    <p:sldId id="269" r:id="rId8"/>
    <p:sldId id="270" r:id="rId9"/>
    <p:sldId id="274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87" r:id="rId18"/>
    <p:sldId id="293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C48A-49D5-4A59-B712-33AEA030C44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4C74-684C-461B-AA7D-327118A4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 как к источнику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4C74-684C-461B-AA7D-327118A488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332656"/>
            <a:ext cx="72420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Times New Roman" pitchFamily="18" charset="0"/>
              </a:rPr>
              <a:t>«По страницам сказок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Times New Roman" pitchFamily="18" charset="0"/>
              </a:rPr>
              <a:t> дедушки Чуковского»</a:t>
            </a:r>
            <a:endParaRPr lang="en-US" sz="6000" b="1" i="1" dirty="0" smtClean="0">
              <a:solidFill>
                <a:srgbClr val="FF0000"/>
              </a:solidFill>
              <a:latin typeface="Georgia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Georgia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endParaRPr lang="ru-RU" sz="2400" b="1" dirty="0">
              <a:latin typeface="Georgia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Georgia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latin typeface="Georgia" pitchFamily="18" charset="0"/>
                <a:ea typeface="Verdana" pitchFamily="34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Georgia" pitchFamily="18" charset="0"/>
                <a:ea typeface="Verdana" pitchFamily="34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Georgia" pitchFamily="18" charset="0"/>
                <a:ea typeface="Verdana" pitchFamily="34" charset="0"/>
                <a:cs typeface="Times New Roman" pitchFamily="18" charset="0"/>
              </a:rPr>
              <a:t>Подготовила </a:t>
            </a:r>
            <a:endParaRPr lang="ru-RU" sz="2400" b="1" dirty="0" smtClean="0">
              <a:latin typeface="Georgia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Georgia" pitchFamily="18" charset="0"/>
                <a:ea typeface="Verdana" pitchFamily="34" charset="0"/>
                <a:cs typeface="Times New Roman" pitchFamily="18" charset="0"/>
              </a:rPr>
              <a:t> воспитатель: Умерова Н.Н.</a:t>
            </a:r>
            <a:endParaRPr lang="en-US" sz="2400" b="1" dirty="0" smtClean="0">
              <a:latin typeface="Georgia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Georgia" pitchFamily="18" charset="0"/>
              </a:rPr>
              <a:t>Покупала самовар,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А спасал ее …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Picture 3" descr="C:\Users\пк\комар.jpg"/>
          <p:cNvPicPr>
            <a:picLocks noChangeAspect="1" noChangeArrowheads="1"/>
          </p:cNvPicPr>
          <p:nvPr/>
        </p:nvPicPr>
        <p:blipFill>
          <a:blip r:embed="rId3"/>
          <a:srcRect l="12185"/>
          <a:stretch>
            <a:fillRect/>
          </a:stretch>
        </p:blipFill>
        <p:spPr bwMode="auto">
          <a:xfrm flipH="1">
            <a:off x="4000496" y="613337"/>
            <a:ext cx="4857784" cy="583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7"/>
            <a:ext cx="7814102" cy="169883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Georgia" pitchFamily="18" charset="0"/>
              </a:rPr>
              <a:t>Всех </a:t>
            </a:r>
            <a:r>
              <a:rPr lang="ru-RU" sz="3100" dirty="0" smtClean="0">
                <a:latin typeface="Georgia" pitchFamily="18" charset="0"/>
              </a:rPr>
              <a:t>на свете он добрей,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Лечит он больных зверей,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И однажды бегемота вытащил он из болота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Он известен, знаменит, это доктор …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пк\доктор айбол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62" y="2248112"/>
            <a:ext cx="7766476" cy="436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6572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Он </a:t>
            </a:r>
            <a:r>
              <a:rPr lang="ru-RU" sz="2800" dirty="0" err="1" smtClean="0">
                <a:latin typeface="Georgia" pitchFamily="18" charset="0"/>
              </a:rPr>
              <a:t>грязнуль</a:t>
            </a:r>
            <a:r>
              <a:rPr lang="ru-RU" sz="2800" dirty="0" smtClean="0">
                <a:latin typeface="Georgia" pitchFamily="18" charset="0"/>
              </a:rPr>
              <a:t> не любит очень</a:t>
            </a:r>
          </a:p>
          <a:p>
            <a:r>
              <a:rPr lang="ru-RU" sz="2800" dirty="0" smtClean="0">
                <a:latin typeface="Georgia" pitchFamily="18" charset="0"/>
              </a:rPr>
              <a:t>Сделать чище всех он хочет.</a:t>
            </a:r>
          </a:p>
          <a:p>
            <a:r>
              <a:rPr lang="ru-RU" sz="2800" dirty="0" smtClean="0">
                <a:latin typeface="Georgia" pitchFamily="18" charset="0"/>
              </a:rPr>
              <a:t>Моет с мылом всех до дыр</a:t>
            </a:r>
          </a:p>
          <a:p>
            <a:r>
              <a:rPr lang="ru-RU" sz="2800" dirty="0" smtClean="0">
                <a:latin typeface="Georgia" pitchFamily="18" charset="0"/>
              </a:rPr>
              <a:t>Умывальник…</a:t>
            </a:r>
          </a:p>
        </p:txBody>
      </p:sp>
      <p:pic>
        <p:nvPicPr>
          <p:cNvPr id="24578" name="Picture 2" descr="C:\Users\пк\мойдоды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4048" y="1342344"/>
            <a:ext cx="3964806" cy="528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27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884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Georgia" pitchFamily="18" charset="0"/>
              </a:rPr>
              <a:t>В Африке разбойник,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В Африке злодей,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В Африке ужасный …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C:\Users\пк\бармал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916832"/>
            <a:ext cx="478634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Georgia" pitchFamily="18" charset="0"/>
              </a:rPr>
              <a:t>Сначала </a:t>
            </a:r>
            <a:r>
              <a:rPr lang="ru-RU" sz="3100" dirty="0" smtClean="0">
                <a:latin typeface="Georgia" pitchFamily="18" charset="0"/>
              </a:rPr>
              <a:t>слон мне позвонил,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За ним голодный крокодил.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Потом </a:t>
            </a:r>
            <a:r>
              <a:rPr lang="ru-RU" sz="3100" dirty="0" err="1" smtClean="0">
                <a:latin typeface="Georgia" pitchFamily="18" charset="0"/>
              </a:rPr>
              <a:t>зайчатки</a:t>
            </a:r>
            <a:r>
              <a:rPr lang="ru-RU" sz="3100" dirty="0" smtClean="0">
                <a:latin typeface="Georgia" pitchFamily="18" charset="0"/>
              </a:rPr>
              <a:t> и мартышки –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Кому перчатки, кому книжки.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И вновь, и вновь трезвонит он,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Неугомонный …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endParaRPr lang="ru-RU" sz="3100" dirty="0">
              <a:latin typeface="Georgia" pitchFamily="18" charset="0"/>
            </a:endParaRPr>
          </a:p>
        </p:txBody>
      </p:sp>
      <p:pic>
        <p:nvPicPr>
          <p:cNvPr id="26626" name="Picture 2" descr="C:\Users\пк\теле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86057"/>
            <a:ext cx="5156843" cy="382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4726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Georgia" pitchFamily="18" charset="0"/>
              </a:rPr>
              <a:t>Плачет серенький зайчишка,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Плачет косолапый мишка,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Плачут волк и воробей: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«Солнце, выходи скорей!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Кто же солнце проглотил?»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Жадный, толстый … 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latin typeface="Georgia" pitchFamily="18" charset="0"/>
            </a:endParaRPr>
          </a:p>
        </p:txBody>
      </p:sp>
      <p:pic>
        <p:nvPicPr>
          <p:cNvPr id="1027" name="Picture 3" descr="C:\Users\пк\крок.jpg"/>
          <p:cNvPicPr>
            <a:picLocks noChangeAspect="1" noChangeArrowheads="1"/>
          </p:cNvPicPr>
          <p:nvPr/>
        </p:nvPicPr>
        <p:blipFill>
          <a:blip r:embed="rId3"/>
          <a:srcRect l="13296" t="4453" r="13296" b="20395"/>
          <a:stretch>
            <a:fillRect/>
          </a:stretch>
        </p:blipFill>
        <p:spPr bwMode="auto">
          <a:xfrm>
            <a:off x="285720" y="2857496"/>
            <a:ext cx="4857752" cy="372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" y="-20668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248472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Все вокруг </a:t>
            </a:r>
            <a:r>
              <a:rPr lang="ru-RU" sz="2800" dirty="0" err="1" smtClean="0">
                <a:latin typeface="Georgia" pitchFamily="18" charset="0"/>
              </a:rPr>
              <a:t>грязнючее</a:t>
            </a:r>
            <a:r>
              <a:rPr lang="ru-RU" sz="2800" dirty="0" smtClean="0">
                <a:latin typeface="Georgia" pitchFamily="18" charset="0"/>
              </a:rPr>
              <a:t>,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Все вокруг валяется,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Не чистится, не моется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И не убирается.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Не знаете, кто это?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Не женщина — умора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Ленивая-ленивая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Зовут ее … 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pic>
        <p:nvPicPr>
          <p:cNvPr id="2050" name="Picture 2" descr="C:\Users\пк\фед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16632"/>
            <a:ext cx="4464496" cy="631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А теперь, ребята, давайте посмотрим, кто из следующих сказочных персонажей, не является героем сказок дедушки Чуковского?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7" descr="C:\Users\пк\вопро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5443">
            <a:off x="6703074" y="3694693"/>
            <a:ext cx="1588793" cy="3040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пк\красная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4759" y="376443"/>
            <a:ext cx="3254820" cy="247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пк\муха цокотух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1745"/>
            <a:ext cx="3029450" cy="242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пк\буратино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2996952"/>
            <a:ext cx="21602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пк\комар.jpg"/>
          <p:cNvPicPr/>
          <p:nvPr/>
        </p:nvPicPr>
        <p:blipFill>
          <a:blip r:embed="rId6"/>
          <a:srcRect l="12185"/>
          <a:stretch>
            <a:fillRect/>
          </a:stretch>
        </p:blipFill>
        <p:spPr bwMode="auto">
          <a:xfrm flipH="1">
            <a:off x="5796136" y="2996952"/>
            <a:ext cx="231052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к\телефо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267016"/>
            <a:ext cx="3307523" cy="265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к\три.jpg"/>
          <p:cNvPicPr/>
          <p:nvPr/>
        </p:nvPicPr>
        <p:blipFill>
          <a:blip r:embed="rId4"/>
          <a:srcRect l="15135" r="14237"/>
          <a:stretch>
            <a:fillRect/>
          </a:stretch>
        </p:blipFill>
        <p:spPr bwMode="auto">
          <a:xfrm>
            <a:off x="519020" y="2996952"/>
            <a:ext cx="4485028" cy="285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пк\бармале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674" y="2924944"/>
            <a:ext cx="2787774" cy="285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Georgia" pitchFamily="18" charset="0"/>
              </a:rPr>
              <a:t>Цель презентации: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Формирование интереса к произведениям К.И.Чуковского у дошкольников с ОВЗ, как к источнику радости и эмоциональной отзывчивости.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8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пк\погод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6" y="321732"/>
            <a:ext cx="4071254" cy="296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пк\крокодил.jpg"/>
          <p:cNvPicPr/>
          <p:nvPr/>
        </p:nvPicPr>
        <p:blipFill>
          <a:blip r:embed="rId4"/>
          <a:srcRect l="38554" b="8726"/>
          <a:stretch>
            <a:fillRect/>
          </a:stretch>
        </p:blipFill>
        <p:spPr bwMode="auto">
          <a:xfrm flipH="1">
            <a:off x="899592" y="3429000"/>
            <a:ext cx="245796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пк\мойдодыр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24128" y="357166"/>
            <a:ext cx="2723394" cy="292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пк\кот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56937" y="3452370"/>
            <a:ext cx="278608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Georgia" pitchFamily="18" charset="0"/>
              </a:rPr>
              <a:t>Молодцы ребята!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Вы отлично справились с заданиями.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А это значит, что вы знаете сказки </a:t>
            </a:r>
            <a:r>
              <a:rPr lang="ru-RU" sz="3600" b="1" dirty="0" smtClean="0">
                <a:latin typeface="Georgia" pitchFamily="18" charset="0"/>
              </a:rPr>
              <a:t>Корнея Ивановича Чуковского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098" name="Picture 2" descr="C:\Users\пк\геро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7000924" cy="393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к\чуковский.jpg"/>
          <p:cNvPicPr>
            <a:picLocks noChangeAspect="1" noChangeArrowheads="1"/>
          </p:cNvPicPr>
          <p:nvPr/>
        </p:nvPicPr>
        <p:blipFill>
          <a:blip r:embed="rId3">
            <a:lum bright="11000"/>
          </a:blip>
          <a:srcRect/>
          <a:stretch>
            <a:fillRect/>
          </a:stretch>
        </p:blipFill>
        <p:spPr bwMode="auto">
          <a:xfrm>
            <a:off x="179512" y="2780928"/>
            <a:ext cx="5286412" cy="38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4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Georgia" pitchFamily="18" charset="0"/>
                <a:ea typeface="Verdana" pitchFamily="34" charset="0"/>
              </a:rPr>
              <a:t>В гости дедушка Корней</a:t>
            </a:r>
            <a:br>
              <a:rPr lang="ru-RU" sz="3100" b="1" dirty="0" smtClean="0">
                <a:latin typeface="Georgia" pitchFamily="18" charset="0"/>
                <a:ea typeface="Verdana" pitchFamily="34" charset="0"/>
              </a:rPr>
            </a:br>
            <a:r>
              <a:rPr lang="ru-RU" sz="3100" b="1" dirty="0" smtClean="0">
                <a:latin typeface="Georgia" pitchFamily="18" charset="0"/>
                <a:ea typeface="Verdana" pitchFamily="34" charset="0"/>
              </a:rPr>
              <a:t>Приглашает всех детей.</a:t>
            </a:r>
            <a:br>
              <a:rPr lang="ru-RU" sz="3100" b="1" dirty="0" smtClean="0">
                <a:latin typeface="Georgia" pitchFamily="18" charset="0"/>
                <a:ea typeface="Verdana" pitchFamily="34" charset="0"/>
              </a:rPr>
            </a:br>
            <a:r>
              <a:rPr lang="ru-RU" sz="3100" b="1" dirty="0" smtClean="0">
                <a:latin typeface="Georgia" pitchFamily="18" charset="0"/>
                <a:ea typeface="Verdana" pitchFamily="34" charset="0"/>
              </a:rPr>
              <a:t>Но особенно он рад</a:t>
            </a:r>
            <a:br>
              <a:rPr lang="ru-RU" sz="3100" b="1" dirty="0" smtClean="0">
                <a:latin typeface="Georgia" pitchFamily="18" charset="0"/>
                <a:ea typeface="Verdana" pitchFamily="34" charset="0"/>
              </a:rPr>
            </a:br>
            <a:r>
              <a:rPr lang="ru-RU" sz="3100" b="1" dirty="0" smtClean="0">
                <a:latin typeface="Georgia" pitchFamily="18" charset="0"/>
                <a:ea typeface="Verdana" pitchFamily="34" charset="0"/>
              </a:rPr>
              <a:t>Пригласить таких ребят,</a:t>
            </a:r>
            <a:br>
              <a:rPr lang="ru-RU" sz="3100" b="1" dirty="0" smtClean="0">
                <a:latin typeface="Georgia" pitchFamily="18" charset="0"/>
                <a:ea typeface="Verdana" pitchFamily="34" charset="0"/>
              </a:rPr>
            </a:br>
            <a:r>
              <a:rPr lang="ru-RU" sz="3100" b="1" dirty="0" smtClean="0">
                <a:latin typeface="Georgia" pitchFamily="18" charset="0"/>
                <a:ea typeface="Verdana" pitchFamily="34" charset="0"/>
              </a:rPr>
              <a:t>Кто умеет слушать сказки</a:t>
            </a:r>
            <a:br>
              <a:rPr lang="ru-RU" sz="3100" b="1" dirty="0" smtClean="0">
                <a:latin typeface="Georgia" pitchFamily="18" charset="0"/>
                <a:ea typeface="Verdana" pitchFamily="34" charset="0"/>
              </a:rPr>
            </a:br>
            <a:r>
              <a:rPr lang="ru-RU" sz="3100" b="1" dirty="0" smtClean="0">
                <a:latin typeface="Georgia" pitchFamily="18" charset="0"/>
                <a:ea typeface="Verdana" pitchFamily="34" charset="0"/>
              </a:rPr>
              <a:t>Или любит их читать</a:t>
            </a:r>
            <a:r>
              <a:rPr lang="ru-RU" sz="3100" dirty="0" smtClean="0">
                <a:latin typeface="Georgia" pitchFamily="18" charset="0"/>
                <a:ea typeface="Verdana" pitchFamily="34" charset="0"/>
              </a:rPr>
              <a:t>.</a:t>
            </a:r>
            <a:r>
              <a:rPr lang="ru-RU" b="1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b="1" dirty="0" smtClean="0">
                <a:latin typeface="Verdana" pitchFamily="34" charset="0"/>
                <a:ea typeface="Verdana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пк\портрет.jpg"/>
          <p:cNvPicPr>
            <a:picLocks noChangeAspect="1" noChangeArrowheads="1"/>
          </p:cNvPicPr>
          <p:nvPr/>
        </p:nvPicPr>
        <p:blipFill>
          <a:blip r:embed="rId3"/>
          <a:srcRect b="3427"/>
          <a:stretch>
            <a:fillRect/>
          </a:stretch>
        </p:blipFill>
        <p:spPr bwMode="auto">
          <a:xfrm>
            <a:off x="214282" y="1428736"/>
            <a:ext cx="386932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Родился </a:t>
            </a:r>
            <a:r>
              <a:rPr lang="ru-RU" sz="3100" b="1" dirty="0" smtClean="0">
                <a:latin typeface="Georgia" pitchFamily="18" charset="0"/>
              </a:rPr>
              <a:t>Корней Иванович Чуковский </a:t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>в Петербурге</a:t>
            </a:r>
            <a:r>
              <a:rPr lang="ru-RU" sz="3100" dirty="0" smtClean="0">
                <a:latin typeface="Georgia" pitchFamily="18" charset="0"/>
              </a:rPr>
              <a:t>, 31 марта 1882 года.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Детство его прошло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в городе Одесса.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Детским поэтом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и сказочником 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Чуковский стал случайно.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А было это так…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к\крокодил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60032" y="116632"/>
            <a:ext cx="4104456" cy="635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7897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</a:t>
            </a:r>
            <a:r>
              <a:rPr lang="ru-RU" sz="3100" dirty="0" smtClean="0">
                <a:latin typeface="Georgia" pitchFamily="18" charset="0"/>
              </a:rPr>
              <a:t>   Заболел </a:t>
            </a:r>
            <a:r>
              <a:rPr lang="ru-RU" sz="3100" dirty="0" smtClean="0">
                <a:latin typeface="Georgia" pitchFamily="18" charset="0"/>
              </a:rPr>
              <a:t>его маленький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сынишка.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>
                <a:latin typeface="Georgia" pitchFamily="18" charset="0"/>
              </a:rPr>
              <a:t> </a:t>
            </a:r>
            <a:r>
              <a:rPr lang="ru-RU" sz="3100" dirty="0" smtClean="0">
                <a:latin typeface="Georgia" pitchFamily="18" charset="0"/>
              </a:rPr>
              <a:t>   </a:t>
            </a:r>
            <a:r>
              <a:rPr lang="ru-RU" sz="3100" dirty="0" smtClean="0">
                <a:latin typeface="Georgia" pitchFamily="18" charset="0"/>
              </a:rPr>
              <a:t>Корней </a:t>
            </a:r>
            <a:r>
              <a:rPr lang="ru-RU" sz="3100" dirty="0" smtClean="0">
                <a:latin typeface="Georgia" pitchFamily="18" charset="0"/>
              </a:rPr>
              <a:t>Иванович вёз его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в ночном поезде. </a:t>
            </a:r>
            <a:r>
              <a:rPr lang="ru-RU" sz="3100" dirty="0" smtClean="0">
                <a:latin typeface="Georgia" pitchFamily="18" charset="0"/>
              </a:rPr>
              <a:t>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   Мальчик </a:t>
            </a:r>
            <a:r>
              <a:rPr lang="ru-RU" sz="3100" dirty="0" smtClean="0">
                <a:latin typeface="Georgia" pitchFamily="18" charset="0"/>
              </a:rPr>
              <a:t>капризничал,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стонал, плакал. </a:t>
            </a:r>
            <a:r>
              <a:rPr lang="ru-RU" sz="3100" dirty="0" smtClean="0">
                <a:latin typeface="Georgia" pitchFamily="18" charset="0"/>
              </a:rPr>
              <a:t>Чтобы </a:t>
            </a:r>
            <a:r>
              <a:rPr lang="ru-RU" sz="3100" dirty="0" smtClean="0">
                <a:latin typeface="Georgia" pitchFamily="18" charset="0"/>
              </a:rPr>
              <a:t>как-нибудь </a:t>
            </a:r>
            <a:r>
              <a:rPr lang="ru-RU" sz="3100" dirty="0" smtClean="0">
                <a:latin typeface="Georgia" pitchFamily="18" charset="0"/>
              </a:rPr>
              <a:t>развлечь </a:t>
            </a:r>
            <a:r>
              <a:rPr lang="ru-RU" sz="3100" dirty="0" smtClean="0">
                <a:latin typeface="Georgia" pitchFamily="18" charset="0"/>
              </a:rPr>
              <a:t>его, </a:t>
            </a:r>
            <a:r>
              <a:rPr lang="ru-RU" sz="3100" dirty="0" smtClean="0">
                <a:latin typeface="Georgia" pitchFamily="18" charset="0"/>
              </a:rPr>
              <a:t>отец </a:t>
            </a:r>
            <a:r>
              <a:rPr lang="ru-RU" sz="3100" dirty="0" smtClean="0">
                <a:latin typeface="Georgia" pitchFamily="18" charset="0"/>
              </a:rPr>
              <a:t>стал рассказывать </a:t>
            </a:r>
            <a:r>
              <a:rPr lang="ru-RU" sz="3100" dirty="0" smtClean="0">
                <a:latin typeface="Georgia" pitchFamily="18" charset="0"/>
              </a:rPr>
              <a:t>ему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сказку</a:t>
            </a:r>
            <a:r>
              <a:rPr lang="ru-RU" sz="3100" dirty="0" smtClean="0">
                <a:latin typeface="Georgia" pitchFamily="18" charset="0"/>
              </a:rPr>
              <a:t>: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 </a:t>
            </a:r>
            <a:r>
              <a:rPr lang="ru-RU" sz="3100" dirty="0" smtClean="0">
                <a:latin typeface="Georgia" pitchFamily="18" charset="0"/>
              </a:rPr>
              <a:t>    </a:t>
            </a:r>
            <a:r>
              <a:rPr lang="ru-RU" sz="3100" i="1" dirty="0" smtClean="0">
                <a:latin typeface="Georgia" pitchFamily="18" charset="0"/>
              </a:rPr>
              <a:t>«</a:t>
            </a:r>
            <a:r>
              <a:rPr lang="ru-RU" sz="3100" i="1" dirty="0" smtClean="0">
                <a:latin typeface="Georgia" pitchFamily="18" charset="0"/>
              </a:rPr>
              <a:t>Жил да был крокодил, </a:t>
            </a:r>
            <a:br>
              <a:rPr lang="ru-RU" sz="3100" i="1" dirty="0" smtClean="0">
                <a:latin typeface="Georgia" pitchFamily="18" charset="0"/>
              </a:rPr>
            </a:br>
            <a:r>
              <a:rPr lang="ru-RU" sz="3100" i="1" dirty="0" smtClean="0">
                <a:latin typeface="Georgia" pitchFamily="18" charset="0"/>
              </a:rPr>
              <a:t>он по улицам ходил»</a:t>
            </a:r>
            <a:r>
              <a:rPr lang="ru-RU" sz="3100" dirty="0" smtClean="0">
                <a:latin typeface="Georgia" pitchFamily="18" charset="0"/>
              </a:rPr>
              <a:t>.</a:t>
            </a:r>
            <a:r>
              <a:rPr lang="ru-RU" sz="2700" b="1" dirty="0" smtClean="0">
                <a:latin typeface="Georgia" pitchFamily="18" charset="0"/>
              </a:rPr>
              <a:t/>
            </a:r>
            <a:br>
              <a:rPr lang="ru-RU" sz="2700" b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20" y="-99392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968552" cy="868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>    </a:t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>
                <a:latin typeface="Georgia" pitchFamily="18" charset="0"/>
              </a:rPr>
              <a:t/>
            </a:r>
            <a:br>
              <a:rPr lang="ru-RU" sz="3100" b="1" dirty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>    </a:t>
            </a:r>
            <a:r>
              <a:rPr lang="ru-RU" sz="3100" dirty="0" smtClean="0">
                <a:latin typeface="Georgia" pitchFamily="18" charset="0"/>
              </a:rPr>
              <a:t>Мальчик </a:t>
            </a:r>
            <a:r>
              <a:rPr lang="ru-RU" sz="3100" dirty="0" smtClean="0">
                <a:latin typeface="Georgia" pitchFamily="18" charset="0"/>
              </a:rPr>
              <a:t>неожиданно затих </a:t>
            </a:r>
            <a:r>
              <a:rPr lang="ru-RU" sz="3100" dirty="0" smtClean="0">
                <a:latin typeface="Georgia" pitchFamily="18" charset="0"/>
              </a:rPr>
              <a:t>и </a:t>
            </a:r>
            <a:r>
              <a:rPr lang="ru-RU" sz="3100" dirty="0" smtClean="0">
                <a:latin typeface="Georgia" pitchFamily="18" charset="0"/>
              </a:rPr>
              <a:t>стал слушать.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   Наутро</a:t>
            </a:r>
            <a:r>
              <a:rPr lang="ru-RU" sz="3100" dirty="0" smtClean="0">
                <a:latin typeface="Georgia" pitchFamily="18" charset="0"/>
              </a:rPr>
              <a:t>, проснувшись, он </a:t>
            </a:r>
            <a:r>
              <a:rPr lang="ru-RU" sz="3100" dirty="0" smtClean="0">
                <a:latin typeface="Georgia" pitchFamily="18" charset="0"/>
              </a:rPr>
              <a:t>попросил,</a:t>
            </a:r>
            <a:r>
              <a:rPr lang="ru-RU" sz="3100" dirty="0">
                <a:latin typeface="Georgia" pitchFamily="18" charset="0"/>
              </a:rPr>
              <a:t> </a:t>
            </a:r>
            <a:r>
              <a:rPr lang="ru-RU" sz="3100" dirty="0" smtClean="0">
                <a:latin typeface="Georgia" pitchFamily="18" charset="0"/>
              </a:rPr>
              <a:t>чтобы </a:t>
            </a:r>
            <a:r>
              <a:rPr lang="ru-RU" sz="3100" dirty="0" smtClean="0">
                <a:latin typeface="Georgia" pitchFamily="18" charset="0"/>
              </a:rPr>
              <a:t>отец снова рассказал </a:t>
            </a:r>
            <a:r>
              <a:rPr lang="ru-RU" sz="3100" dirty="0" smtClean="0">
                <a:latin typeface="Georgia" pitchFamily="18" charset="0"/>
              </a:rPr>
              <a:t>ему </a:t>
            </a:r>
            <a:r>
              <a:rPr lang="ru-RU" sz="3100" dirty="0" smtClean="0">
                <a:latin typeface="Georgia" pitchFamily="18" charset="0"/>
              </a:rPr>
              <a:t>вчерашнюю сказку. </a:t>
            </a:r>
            <a:r>
              <a:rPr lang="ru-RU" sz="3100" dirty="0" smtClean="0">
                <a:latin typeface="Georgia" pitchFamily="18" charset="0"/>
              </a:rPr>
              <a:t>Оказалось</a:t>
            </a:r>
            <a:r>
              <a:rPr lang="ru-RU" sz="3100" dirty="0" smtClean="0">
                <a:latin typeface="Georgia" pitchFamily="18" charset="0"/>
              </a:rPr>
              <a:t>, </a:t>
            </a:r>
            <a:r>
              <a:rPr lang="ru-RU" sz="3100" dirty="0" smtClean="0">
                <a:latin typeface="Georgia" pitchFamily="18" charset="0"/>
              </a:rPr>
              <a:t>что </a:t>
            </a:r>
            <a:r>
              <a:rPr lang="ru-RU" sz="3100" dirty="0" smtClean="0">
                <a:latin typeface="Georgia" pitchFamily="18" charset="0"/>
              </a:rPr>
              <a:t>он запомнил её всю, </a:t>
            </a:r>
            <a:r>
              <a:rPr lang="ru-RU" sz="3100" dirty="0" smtClean="0">
                <a:latin typeface="Georgia" pitchFamily="18" charset="0"/>
              </a:rPr>
              <a:t>слово </a:t>
            </a:r>
            <a:r>
              <a:rPr lang="ru-RU" sz="3100" dirty="0" smtClean="0">
                <a:latin typeface="Georgia" pitchFamily="18" charset="0"/>
              </a:rPr>
              <a:t>в слово. </a:t>
            </a: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Picture 2" descr="C:\Users\пк\чук.jpg"/>
          <p:cNvPicPr>
            <a:picLocks noChangeAspect="1" noChangeArrowheads="1"/>
          </p:cNvPicPr>
          <p:nvPr/>
        </p:nvPicPr>
        <p:blipFill>
          <a:blip r:embed="rId3"/>
          <a:srcRect l="20601" r="24955"/>
          <a:stretch>
            <a:fillRect/>
          </a:stretch>
        </p:blipFill>
        <p:spPr bwMode="auto">
          <a:xfrm>
            <a:off x="159506" y="1268872"/>
            <a:ext cx="3824954" cy="481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к\картинка 5.jpg"/>
          <p:cNvPicPr>
            <a:picLocks noChangeAspect="1" noChangeArrowheads="1"/>
          </p:cNvPicPr>
          <p:nvPr/>
        </p:nvPicPr>
        <p:blipFill>
          <a:blip r:embed="rId3"/>
          <a:srcRect l="3125" t="5208" r="4688"/>
          <a:stretch>
            <a:fillRect/>
          </a:stretch>
        </p:blipFill>
        <p:spPr bwMode="auto">
          <a:xfrm>
            <a:off x="91369" y="2486330"/>
            <a:ext cx="5383113" cy="415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474482" y="285728"/>
            <a:ext cx="3562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Героями </a:t>
            </a:r>
            <a:r>
              <a:rPr lang="ru-RU" sz="2800" dirty="0" smtClean="0">
                <a:latin typeface="Georgia" pitchFamily="18" charset="0"/>
              </a:rPr>
              <a:t>своих </a:t>
            </a:r>
            <a:r>
              <a:rPr lang="ru-RU" sz="2800" dirty="0" smtClean="0">
                <a:latin typeface="Georgia" pitchFamily="18" charset="0"/>
              </a:rPr>
              <a:t>произведений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Чуковский сделал </a:t>
            </a:r>
            <a:r>
              <a:rPr lang="ru-RU" sz="2800" dirty="0" smtClean="0">
                <a:latin typeface="Georgia" pitchFamily="18" charset="0"/>
              </a:rPr>
              <a:t>зверей,</a:t>
            </a: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птиц</a:t>
            </a:r>
            <a:r>
              <a:rPr lang="ru-RU" sz="2800" dirty="0" smtClean="0">
                <a:latin typeface="Georgia" pitchFamily="18" charset="0"/>
              </a:rPr>
              <a:t>, насекомых. 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Кроме </a:t>
            </a:r>
            <a:r>
              <a:rPr lang="ru-RU" sz="2800" dirty="0" smtClean="0">
                <a:latin typeface="Georgia" pitchFamily="18" charset="0"/>
              </a:rPr>
              <a:t>животных, активными действующими лицами были и вещи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" y="-110908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6425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sz="3600" dirty="0" smtClean="0">
                <a:latin typeface="Georgia" pitchFamily="18" charset="0"/>
              </a:rPr>
              <a:t>А </a:t>
            </a:r>
            <a:r>
              <a:rPr lang="ru-RU" sz="3600" dirty="0" smtClean="0">
                <a:latin typeface="Georgia" pitchFamily="18" charset="0"/>
              </a:rPr>
              <a:t>вы, </a:t>
            </a:r>
            <a:r>
              <a:rPr lang="ru-RU" sz="3600" dirty="0" smtClean="0">
                <a:latin typeface="Georgia" pitchFamily="18" charset="0"/>
              </a:rPr>
              <a:t>ребята, знаете </a:t>
            </a:r>
            <a:r>
              <a:rPr lang="ru-RU" sz="3600" dirty="0" smtClean="0">
                <a:latin typeface="Georgia" pitchFamily="18" charset="0"/>
              </a:rPr>
              <a:t>сказки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Корнея </a:t>
            </a:r>
            <a:r>
              <a:rPr lang="ru-RU" sz="3600" dirty="0" smtClean="0">
                <a:latin typeface="Georgia" pitchFamily="18" charset="0"/>
              </a:rPr>
              <a:t>Ивановича </a:t>
            </a:r>
            <a:r>
              <a:rPr lang="ru-RU" sz="3600" dirty="0" smtClean="0">
                <a:latin typeface="Georgia" pitchFamily="18" charset="0"/>
              </a:rPr>
              <a:t>Чуковского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и </a:t>
            </a:r>
            <a:r>
              <a:rPr lang="ru-RU" sz="3600" dirty="0" smtClean="0">
                <a:latin typeface="Georgia" pitchFamily="18" charset="0"/>
              </a:rPr>
              <a:t>их героев?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26" name="AutoShape 2" descr="https://a.d-cd.net/9O4fNtGIyebFBokCSaoW_beGbF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.d-cd.net/9O4fNtGIyebFBokCSaoW_beGbFs-9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пк\де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28934"/>
            <a:ext cx="5893635" cy="3143272"/>
          </a:xfrm>
          <a:prstGeom prst="rect">
            <a:avLst/>
          </a:prstGeom>
          <a:noFill/>
        </p:spPr>
      </p:pic>
      <p:pic>
        <p:nvPicPr>
          <p:cNvPr id="1031" name="Picture 7" descr="C:\Users\пк\вопро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5443">
            <a:off x="7368846" y="3673029"/>
            <a:ext cx="1306613" cy="2500330"/>
          </a:xfrm>
          <a:prstGeom prst="rect">
            <a:avLst/>
          </a:prstGeom>
          <a:noFill/>
        </p:spPr>
      </p:pic>
      <p:pic>
        <p:nvPicPr>
          <p:cNvPr id="10" name="Picture 7" descr="C:\Users\пк\вопрос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8687" flipH="1">
            <a:off x="389053" y="3581505"/>
            <a:ext cx="129840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mycdn.me/image?id=853386210576&amp;t=3&amp;plc=WEB&amp;tkn=*QZT3fcUMX8g38xdvDX5KpkFrj9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710216" cy="25062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>
                <a:latin typeface="Georgia" pitchFamily="18" charset="0"/>
              </a:rPr>
              <a:t/>
            </a:r>
            <a:br>
              <a:rPr lang="ru-RU" sz="3100" dirty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По </a:t>
            </a:r>
            <a:r>
              <a:rPr lang="ru-RU" sz="3100" dirty="0" smtClean="0">
                <a:latin typeface="Georgia" pitchFamily="18" charset="0"/>
              </a:rPr>
              <a:t>полю пошла,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Денежку нашла.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Чаю наварила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Гостей </a:t>
            </a:r>
            <a:r>
              <a:rPr lang="ru-RU" sz="3100" dirty="0" smtClean="0">
                <a:latin typeface="Georgia" pitchFamily="18" charset="0"/>
              </a:rPr>
              <a:t>пригласила,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В паутину угодила.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пк\муха цокоту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5286412" cy="420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56</Words>
  <Application>Microsoft Office PowerPoint</Application>
  <PresentationFormat>Экран (4:3)</PresentationFormat>
  <Paragraphs>29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Verdana</vt:lpstr>
      <vt:lpstr>Тема Office</vt:lpstr>
      <vt:lpstr>Презентация PowerPoint</vt:lpstr>
      <vt:lpstr>       Цель презентации:  Формирование интереса к произведениям К.И.Чуковского у дошкольников с ОВЗ, как к источнику радости и эмоциональной отзывчивости.</vt:lpstr>
      <vt:lpstr>    В гости дедушка Корней Приглашает всех детей. Но особенно он рад Пригласить таких ребят, Кто умеет слушать сказки Или любит их читать.  </vt:lpstr>
      <vt:lpstr>            Родился Корней Иванович Чуковский  в Петербурге, 31 марта 1882 года.   Детство его прошло  в городе Одесса.    Детским поэтом  и сказочником  Чуковский стал случайно.   А было это так… . </vt:lpstr>
      <vt:lpstr> ,              Заболел его маленький  сынишка.     Корней Иванович вёз его  в ночном поезде.       Мальчик капризничал,  стонал, плакал. Чтобы как-нибудь развлечь его, отец стал рассказывать ему сказку:      «Жил да был крокодил,  он по улицам ходил».  </vt:lpstr>
      <vt:lpstr>                 Мальчик неожиданно затих и стал слушать.      Наутро, проснувшись, он попросил, чтобы отец снова рассказал ему вчерашнюю сказку. Оказалось, что он запомнил её всю, слово в слово.  </vt:lpstr>
      <vt:lpstr>Презентация PowerPoint</vt:lpstr>
      <vt:lpstr>      А вы, ребята, знаете сказки  Корнея Ивановича Чуковского и их героев?</vt:lpstr>
      <vt:lpstr>   По полю пошла, Денежку нашла. Чаю наварила Гостей пригласила, В паутину угодила.  </vt:lpstr>
      <vt:lpstr>  Покупала самовар, А спасал ее …  </vt:lpstr>
      <vt:lpstr>  Всех на свете он добрей,  Лечит он больных зверей, И однажды бегемота вытащил он из болота Он известен, знаменит, это доктор …  </vt:lpstr>
      <vt:lpstr>Презентация PowerPoint</vt:lpstr>
      <vt:lpstr>   В Африке разбойник, В Африке злодей, В Африке ужасный …  </vt:lpstr>
      <vt:lpstr>    Сначала слон мне позвонил, За ним голодный крокодил. Потом зайчатки и мартышки – Кому перчатки, кому книжки. И вновь, и вновь трезвонит он, Неугомонный …  </vt:lpstr>
      <vt:lpstr>     Плачет серенький зайчишка, Плачет косолапый мишка, Плачут волк и воробей: «Солнце, выходи скорей! Кто же солнце проглотил?» Жадный, толстый … .   </vt:lpstr>
      <vt:lpstr>       Все вокруг грязнючее, Все вокруг валяется, Не чистится, не моется И не убирается. Не знаете, кто это? Не женщина — умора Ленивая-ленивая Зовут ее …  </vt:lpstr>
      <vt:lpstr>А теперь, ребята, давайте посмотрим, кто из следующих сказочных персонажей, не является героем сказок дедушки Чуковского? </vt:lpstr>
      <vt:lpstr>Презентация PowerPoint</vt:lpstr>
      <vt:lpstr>Презентация PowerPoint</vt:lpstr>
      <vt:lpstr>Презентация PowerPoint</vt:lpstr>
      <vt:lpstr>  Молодцы ребята! Вы отлично справились с заданиями. А это значит, что вы знаете сказки Корнея Ивановича Чуковского!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на кончиках пальцев</dc:title>
  <dc:creator>пк</dc:creator>
  <cp:lastModifiedBy>Admin</cp:lastModifiedBy>
  <cp:revision>68</cp:revision>
  <dcterms:created xsi:type="dcterms:W3CDTF">2019-02-05T15:36:42Z</dcterms:created>
  <dcterms:modified xsi:type="dcterms:W3CDTF">2024-04-08T19:12:46Z</dcterms:modified>
</cp:coreProperties>
</file>