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58" r:id="rId5"/>
    <p:sldId id="260" r:id="rId6"/>
    <p:sldId id="261" r:id="rId7"/>
    <p:sldId id="262" r:id="rId8"/>
    <p:sldId id="264" r:id="rId9"/>
    <p:sldId id="263" r:id="rId10"/>
    <p:sldId id="269" r:id="rId11"/>
    <p:sldId id="266" r:id="rId12"/>
    <p:sldId id="267" r:id="rId13"/>
    <p:sldId id="268" r:id="rId14"/>
    <p:sldId id="270" r:id="rId15"/>
    <p:sldId id="271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B33947-4BE3-4CCB-B7CE-3565B78398AA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85BF60-E32B-495B-BE8E-8C42AAB7EE4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/>
              <a:t>Хлебобулочные изделия 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4941168"/>
            <a:ext cx="4470320" cy="9605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Выполнила</a:t>
            </a:r>
            <a:r>
              <a:rPr lang="ru-RU" dirty="0" smtClean="0"/>
              <a:t>: воспитатель</a:t>
            </a:r>
          </a:p>
          <a:p>
            <a:r>
              <a:rPr lang="ru-RU" dirty="0" smtClean="0"/>
              <a:t>Умерова Наджие Назимовна</a:t>
            </a:r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/>
              <a:t>С</a:t>
            </a:r>
            <a:r>
              <a:rPr lang="ru-RU" sz="8000" b="1" dirty="0" smtClean="0"/>
              <a:t>ухари</a:t>
            </a:r>
            <a:endParaRPr lang="ru-RU" sz="8000" b="1" dirty="0"/>
          </a:p>
        </p:txBody>
      </p:sp>
      <p:pic>
        <p:nvPicPr>
          <p:cNvPr id="5" name="Содержимое 4" descr="i (3).jpg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/>
          <a:srcRect l="5277" r="6280"/>
          <a:stretch/>
        </p:blipFill>
        <p:spPr>
          <a:xfrm>
            <a:off x="107504" y="2354790"/>
            <a:ext cx="3600400" cy="3049591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79912" y="1988839"/>
            <a:ext cx="5256584" cy="3960441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Если </a:t>
            </a:r>
            <a:r>
              <a:rPr lang="ru-RU" dirty="0" smtClean="0"/>
              <a:t>буханку ножом </a:t>
            </a:r>
            <a:r>
              <a:rPr lang="ru-RU" dirty="0" smtClean="0"/>
              <a:t>измельчить,</a:t>
            </a:r>
          </a:p>
          <a:p>
            <a:pPr>
              <a:buNone/>
            </a:pPr>
            <a:r>
              <a:rPr lang="ru-RU" dirty="0" smtClean="0"/>
              <a:t>Эти </a:t>
            </a:r>
            <a:r>
              <a:rPr lang="ru-RU" dirty="0" smtClean="0"/>
              <a:t>кусочки в печи </a:t>
            </a:r>
            <a:r>
              <a:rPr lang="ru-RU" dirty="0" smtClean="0"/>
              <a:t>подсушить,</a:t>
            </a:r>
          </a:p>
          <a:p>
            <a:pPr>
              <a:buNone/>
            </a:pPr>
            <a:r>
              <a:rPr lang="ru-RU" dirty="0" smtClean="0"/>
              <a:t>Смело </a:t>
            </a:r>
            <a:r>
              <a:rPr lang="ru-RU" dirty="0" smtClean="0"/>
              <a:t>с собою в поход их </a:t>
            </a:r>
            <a:r>
              <a:rPr lang="ru-RU" dirty="0" smtClean="0"/>
              <a:t>бери,</a:t>
            </a:r>
          </a:p>
          <a:p>
            <a:pPr>
              <a:buNone/>
            </a:pPr>
            <a:r>
              <a:rPr lang="ru-RU" dirty="0" smtClean="0"/>
              <a:t>Ведь </a:t>
            </a:r>
            <a:r>
              <a:rPr lang="ru-RU" dirty="0" smtClean="0"/>
              <a:t>получаешь всегда… </a:t>
            </a:r>
          </a:p>
          <a:p>
            <a:pPr>
              <a:buNone/>
            </a:pPr>
            <a:r>
              <a:rPr lang="ru-RU" i="1" dirty="0" smtClean="0"/>
              <a:t>                            </a:t>
            </a:r>
            <a:r>
              <a:rPr lang="ru-RU" i="1" dirty="0" smtClean="0"/>
              <a:t>                (</a:t>
            </a:r>
            <a:r>
              <a:rPr lang="ru-RU" i="1" dirty="0" smtClean="0"/>
              <a:t>Сухари.)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/>
              <a:t>П</a:t>
            </a:r>
            <a:r>
              <a:rPr lang="ru-RU" sz="8000" b="1" dirty="0" smtClean="0"/>
              <a:t>ряники</a:t>
            </a:r>
            <a:endParaRPr lang="ru-RU" sz="8000" b="1" dirty="0"/>
          </a:p>
        </p:txBody>
      </p:sp>
      <p:pic>
        <p:nvPicPr>
          <p:cNvPr id="5" name="Содержимое 4" descr="3a9ebd53d411d4fccaeb0339e8b3b621_i-255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3356705"/>
            <a:ext cx="3170855" cy="3394287"/>
          </a:xfrm>
        </p:spPr>
      </p:pic>
      <p:pic>
        <p:nvPicPr>
          <p:cNvPr id="6" name="Содержимое 5" descr="i (4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1691680" y="1847088"/>
            <a:ext cx="1512168" cy="1693313"/>
          </a:xfrm>
        </p:spPr>
      </p:pic>
      <p:sp>
        <p:nvSpPr>
          <p:cNvPr id="7" name="Прямоугольник 6"/>
          <p:cNvSpPr/>
          <p:nvPr/>
        </p:nvSpPr>
        <p:spPr>
          <a:xfrm>
            <a:off x="3491880" y="3356992"/>
            <a:ext cx="565212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/>
              <a:t>Это печенье в глазури обычно,</a:t>
            </a:r>
            <a:br>
              <a:rPr lang="ru-RU" sz="2600" dirty="0" smtClean="0"/>
            </a:br>
            <a:r>
              <a:rPr lang="ru-RU" sz="2600" dirty="0" smtClean="0"/>
              <a:t>В виде лепешки, фигурки привычной.</a:t>
            </a:r>
            <a:br>
              <a:rPr lang="ru-RU" sz="2600" dirty="0" smtClean="0"/>
            </a:br>
            <a:r>
              <a:rPr lang="ru-RU" sz="2600" dirty="0" smtClean="0"/>
              <a:t>Сладкое, мятное… </a:t>
            </a:r>
            <a:endParaRPr lang="ru-RU" sz="2600" dirty="0" smtClean="0"/>
          </a:p>
          <a:p>
            <a:r>
              <a:rPr lang="ru-RU" sz="2600" dirty="0" smtClean="0"/>
              <a:t>Ставь </a:t>
            </a:r>
            <a:r>
              <a:rPr lang="ru-RU" sz="2600" dirty="0" smtClean="0"/>
              <a:t>быстро чайник,</a:t>
            </a:r>
            <a:br>
              <a:rPr lang="ru-RU" sz="2600" dirty="0" smtClean="0"/>
            </a:br>
            <a:r>
              <a:rPr lang="ru-RU" sz="2600" dirty="0" smtClean="0"/>
              <a:t>Если к столу принесет </a:t>
            </a:r>
            <a:r>
              <a:rPr lang="ru-RU" sz="2600" dirty="0" smtClean="0"/>
              <a:t>кто-то</a:t>
            </a:r>
            <a:r>
              <a:rPr lang="ru-RU" sz="2600" dirty="0" smtClean="0"/>
              <a:t>…                         </a:t>
            </a:r>
            <a:endParaRPr lang="ru-RU" sz="2600" dirty="0" smtClean="0"/>
          </a:p>
          <a:p>
            <a:r>
              <a:rPr lang="ru-RU" sz="2600" i="1" dirty="0"/>
              <a:t> </a:t>
            </a:r>
            <a:r>
              <a:rPr lang="ru-RU" sz="2600" i="1" dirty="0" smtClean="0"/>
              <a:t>                                            </a:t>
            </a:r>
            <a:r>
              <a:rPr lang="ru-RU" sz="2600" i="1" dirty="0" smtClean="0"/>
              <a:t>(</a:t>
            </a:r>
            <a:r>
              <a:rPr lang="ru-RU" sz="2600" i="1" dirty="0" smtClean="0"/>
              <a:t>Пряник.)</a:t>
            </a:r>
            <a:endParaRPr lang="ru-RU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/>
              <a:t>П</a:t>
            </a:r>
            <a:r>
              <a:rPr lang="ru-RU" sz="8000" b="1" dirty="0" smtClean="0"/>
              <a:t>еченье</a:t>
            </a:r>
            <a:endParaRPr lang="ru-RU" sz="8000" b="1" dirty="0"/>
          </a:p>
        </p:txBody>
      </p:sp>
      <p:pic>
        <p:nvPicPr>
          <p:cNvPr id="5" name="Содержимое 4" descr="0605906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2495807"/>
            <a:ext cx="4038600" cy="3242098"/>
          </a:xfrm>
        </p:spPr>
      </p:pic>
      <p:pic>
        <p:nvPicPr>
          <p:cNvPr id="6" name="Содержимое 5" descr="pechenie-yubileinoe-classic-8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436096" y="1844824"/>
            <a:ext cx="3196681" cy="1790141"/>
          </a:xfrm>
        </p:spPr>
      </p:pic>
      <p:sp>
        <p:nvSpPr>
          <p:cNvPr id="7" name="Прямоугольник 6"/>
          <p:cNvSpPr/>
          <p:nvPr/>
        </p:nvSpPr>
        <p:spPr>
          <a:xfrm>
            <a:off x="4788024" y="3645024"/>
            <a:ext cx="388843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600" dirty="0" smtClean="0"/>
          </a:p>
          <a:p>
            <a:r>
              <a:rPr lang="ru-RU" sz="2600" dirty="0" smtClean="0"/>
              <a:t>Кто-то </a:t>
            </a:r>
            <a:r>
              <a:rPr lang="ru-RU" sz="2600" dirty="0"/>
              <a:t>любит мармелад,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/>
              <a:t>Кто-то есть варенье.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/>
              <a:t>Я конфетам буду рад,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/>
              <a:t>Но </a:t>
            </a:r>
            <a:r>
              <a:rPr lang="ru-RU" sz="2600" dirty="0" smtClean="0"/>
              <a:t>люблю-</a:t>
            </a:r>
          </a:p>
          <a:p>
            <a:r>
              <a:rPr lang="ru-RU" sz="2600" dirty="0" smtClean="0"/>
              <a:t>                 </a:t>
            </a:r>
            <a:r>
              <a:rPr lang="ru-RU" sz="2600" dirty="0" smtClean="0"/>
              <a:t>       (</a:t>
            </a:r>
            <a:r>
              <a:rPr lang="ru-RU" sz="2600" dirty="0" smtClean="0"/>
              <a:t>Печенье.)</a:t>
            </a:r>
            <a:endParaRPr lang="ru-RU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/>
              <a:t>К</a:t>
            </a:r>
            <a:r>
              <a:rPr lang="ru-RU" sz="8000" b="1" dirty="0" smtClean="0"/>
              <a:t>рендель</a:t>
            </a:r>
            <a:endParaRPr lang="ru-RU" sz="8000" b="1" dirty="0"/>
          </a:p>
        </p:txBody>
      </p:sp>
      <p:pic>
        <p:nvPicPr>
          <p:cNvPr id="5" name="Содержимое 4" descr="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7504" y="2276872"/>
            <a:ext cx="3482760" cy="3199972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07904" y="1920085"/>
            <a:ext cx="5436096" cy="443484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Сдобная </a:t>
            </a:r>
            <a:r>
              <a:rPr lang="ru-RU" dirty="0" smtClean="0"/>
              <a:t>булочка и </a:t>
            </a:r>
            <a:r>
              <a:rPr lang="ru-RU" dirty="0" smtClean="0"/>
              <a:t>завитая,</a:t>
            </a:r>
          </a:p>
          <a:p>
            <a:pPr>
              <a:buNone/>
            </a:pPr>
            <a:r>
              <a:rPr lang="ru-RU" dirty="0" smtClean="0"/>
              <a:t>Формой </a:t>
            </a:r>
            <a:r>
              <a:rPr lang="ru-RU" dirty="0" err="1" smtClean="0"/>
              <a:t>восьмёрочку</a:t>
            </a:r>
            <a:r>
              <a:rPr lang="ru-RU" dirty="0" smtClean="0"/>
              <a:t> </a:t>
            </a:r>
            <a:r>
              <a:rPr lang="ru-RU" dirty="0" smtClean="0"/>
              <a:t>напоминает.</a:t>
            </a:r>
          </a:p>
          <a:p>
            <a:pPr>
              <a:buNone/>
            </a:pPr>
            <a:r>
              <a:rPr lang="ru-RU" dirty="0" smtClean="0"/>
              <a:t>Пышут </a:t>
            </a:r>
            <a:r>
              <a:rPr lang="ru-RU" dirty="0" smtClean="0"/>
              <a:t>румянцем </a:t>
            </a:r>
            <a:r>
              <a:rPr lang="ru-RU" dirty="0" smtClean="0"/>
              <a:t>верхушка, бочок</a:t>
            </a:r>
          </a:p>
          <a:p>
            <a:pPr>
              <a:buNone/>
            </a:pPr>
            <a:r>
              <a:rPr lang="ru-RU" dirty="0" smtClean="0"/>
              <a:t>—</a:t>
            </a:r>
          </a:p>
          <a:p>
            <a:pPr>
              <a:buNone/>
            </a:pPr>
            <a:r>
              <a:rPr lang="ru-RU" dirty="0" smtClean="0"/>
              <a:t>Это </a:t>
            </a:r>
            <a:r>
              <a:rPr lang="ru-RU" dirty="0" smtClean="0"/>
              <a:t>же русский витой… </a:t>
            </a:r>
          </a:p>
          <a:p>
            <a:pPr>
              <a:buNone/>
            </a:pPr>
            <a:r>
              <a:rPr lang="ru-RU" i="1" dirty="0" smtClean="0"/>
              <a:t>                   </a:t>
            </a:r>
            <a:r>
              <a:rPr lang="ru-RU" i="1" dirty="0" smtClean="0"/>
              <a:t>                    (</a:t>
            </a:r>
            <a:r>
              <a:rPr lang="ru-RU" i="1" dirty="0" smtClean="0"/>
              <a:t>Кренделек.)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/>
              <a:t>К</a:t>
            </a:r>
            <a:r>
              <a:rPr lang="ru-RU" sz="8000" b="1" dirty="0" smtClean="0"/>
              <a:t>екс</a:t>
            </a:r>
            <a:endParaRPr lang="ru-RU" sz="8000" b="1" dirty="0"/>
          </a:p>
        </p:txBody>
      </p:sp>
      <p:pic>
        <p:nvPicPr>
          <p:cNvPr id="5" name="Содержимое 4" descr="i (8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7503" y="2204864"/>
            <a:ext cx="3418203" cy="3024336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635896" y="1920085"/>
            <a:ext cx="5400600" cy="4245219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От </a:t>
            </a:r>
            <a:r>
              <a:rPr lang="ru-RU" dirty="0" smtClean="0"/>
              <a:t>формочки бочок весь в </a:t>
            </a:r>
            <a:r>
              <a:rPr lang="ru-RU" dirty="0" smtClean="0"/>
              <a:t>рубчик,</a:t>
            </a:r>
          </a:p>
          <a:p>
            <a:pPr>
              <a:buNone/>
            </a:pPr>
            <a:r>
              <a:rPr lang="ru-RU" dirty="0" smtClean="0"/>
              <a:t>Но </a:t>
            </a:r>
            <a:r>
              <a:rPr lang="ru-RU" dirty="0" smtClean="0"/>
              <a:t>с ним невкусным будет супчик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«</a:t>
            </a:r>
            <a:r>
              <a:rPr lang="ru-RU" dirty="0" smtClean="0"/>
              <a:t>Гав, гав!» — попросит песик </a:t>
            </a:r>
            <a:r>
              <a:rPr lang="ru-RU" dirty="0" smtClean="0"/>
              <a:t>Рекс</a:t>
            </a:r>
          </a:p>
          <a:p>
            <a:pPr>
              <a:buNone/>
            </a:pPr>
            <a:r>
              <a:rPr lang="ru-RU" dirty="0" smtClean="0"/>
              <a:t>С </a:t>
            </a:r>
            <a:r>
              <a:rPr lang="ru-RU" dirty="0" smtClean="0"/>
              <a:t>изюмом выпеченный… </a:t>
            </a:r>
          </a:p>
          <a:p>
            <a:pPr>
              <a:buNone/>
            </a:pPr>
            <a:r>
              <a:rPr lang="ru-RU" i="1" dirty="0" smtClean="0"/>
              <a:t>                                  </a:t>
            </a:r>
            <a:r>
              <a:rPr lang="ru-RU" i="1" dirty="0" smtClean="0"/>
              <a:t>           (</a:t>
            </a:r>
            <a:r>
              <a:rPr lang="ru-RU" i="1" dirty="0" err="1" smtClean="0"/>
              <a:t>Кексик</a:t>
            </a:r>
            <a:r>
              <a:rPr lang="ru-RU" i="1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/>
              <a:t>К</a:t>
            </a:r>
            <a:r>
              <a:rPr lang="ru-RU" sz="8000" b="1" dirty="0" smtClean="0"/>
              <a:t>улич</a:t>
            </a:r>
            <a:endParaRPr lang="ru-RU" sz="8000" b="1" dirty="0"/>
          </a:p>
        </p:txBody>
      </p:sp>
      <p:pic>
        <p:nvPicPr>
          <p:cNvPr id="5" name="Содержимое 4" descr="i (10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491691" y="1772816"/>
            <a:ext cx="2968741" cy="2304256"/>
          </a:xfrm>
        </p:spPr>
      </p:pic>
      <p:pic>
        <p:nvPicPr>
          <p:cNvPr id="6" name="Содержимое 5" descr="kulichik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107504" y="1988840"/>
            <a:ext cx="3888432" cy="3888432"/>
          </a:xfrm>
        </p:spPr>
      </p:pic>
      <p:sp>
        <p:nvSpPr>
          <p:cNvPr id="7" name="Прямоугольник 6"/>
          <p:cNvSpPr/>
          <p:nvPr/>
        </p:nvSpPr>
        <p:spPr>
          <a:xfrm>
            <a:off x="4355976" y="4509120"/>
            <a:ext cx="457200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600" dirty="0" smtClean="0"/>
              <a:t>Напекли хозяюшки к празднику в печи </a:t>
            </a:r>
            <a:br>
              <a:rPr lang="ru-RU" sz="2600" dirty="0" smtClean="0"/>
            </a:br>
            <a:r>
              <a:rPr lang="ru-RU" sz="2600" dirty="0" smtClean="0"/>
              <a:t>Пышные, румяные чудо - ... </a:t>
            </a:r>
            <a:br>
              <a:rPr lang="ru-RU" sz="2600" dirty="0" smtClean="0"/>
            </a:br>
            <a:r>
              <a:rPr lang="ru-RU" sz="2600" dirty="0" smtClean="0"/>
              <a:t>                                    (Куличи)</a:t>
            </a:r>
            <a:endParaRPr lang="ru-RU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268760"/>
            <a:ext cx="79928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6000" dirty="0" smtClean="0"/>
          </a:p>
          <a:p>
            <a:endParaRPr lang="ru-RU" sz="6000" dirty="0"/>
          </a:p>
          <a:p>
            <a:r>
              <a:rPr lang="ru-RU" sz="6000" dirty="0" smtClean="0"/>
              <a:t>Спасибо, за просмотр!</a:t>
            </a:r>
            <a:endParaRPr lang="ru-RU" sz="6000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96752"/>
            <a:ext cx="763284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Цели:</a:t>
            </a:r>
          </a:p>
          <a:p>
            <a:r>
              <a:rPr lang="ru-RU" sz="2400" dirty="0" smtClean="0"/>
              <a:t> </a:t>
            </a:r>
            <a:r>
              <a:rPr lang="ru-RU" sz="2000" dirty="0" smtClean="0"/>
              <a:t>- познакомить  детей с хлебобулочными изделиями;</a:t>
            </a:r>
          </a:p>
          <a:p>
            <a:r>
              <a:rPr lang="ru-RU" sz="2000" dirty="0" smtClean="0"/>
              <a:t> - формировать представление о том, из чего сделан хлеб;</a:t>
            </a:r>
          </a:p>
          <a:p>
            <a:r>
              <a:rPr lang="ru-RU" sz="2000" dirty="0" smtClean="0"/>
              <a:t> -закреплять знания детей, где продаются булочки, пирожки,    хлеб;  </a:t>
            </a:r>
          </a:p>
          <a:p>
            <a:r>
              <a:rPr lang="ru-RU" sz="2000" dirty="0" smtClean="0"/>
              <a:t> - дать  первоначальное представление о том, какой путь проходит зерно, чтобы стать хлебом.                                                          </a:t>
            </a:r>
          </a:p>
          <a:p>
            <a:r>
              <a:rPr lang="ru-RU" sz="2400" b="1" dirty="0" smtClean="0"/>
              <a:t> </a:t>
            </a:r>
            <a:r>
              <a:rPr lang="ru-RU" sz="2400" b="1" i="1" dirty="0" smtClean="0"/>
              <a:t>Задачи</a:t>
            </a:r>
            <a:r>
              <a:rPr lang="ru-RU" sz="2400" b="1" dirty="0" smtClean="0"/>
              <a:t>:</a:t>
            </a:r>
          </a:p>
          <a:p>
            <a:r>
              <a:rPr lang="ru-RU" sz="2000" dirty="0" smtClean="0"/>
              <a:t> - Формировать представление о разнообразии хлебобулочных изделий;  о том, что хлеб – это один из самых главных продуктов питания.</a:t>
            </a:r>
          </a:p>
          <a:p>
            <a:r>
              <a:rPr lang="ru-RU" sz="2000" dirty="0" smtClean="0"/>
              <a:t> - Знакомить с трудом взрослых: хлебороб, мельник, пекарь.</a:t>
            </a:r>
          </a:p>
          <a:p>
            <a:r>
              <a:rPr lang="ru-RU" sz="2000" dirty="0" smtClean="0"/>
              <a:t> Словарь: хлебороб, мельница, мельник, пекарня, пекарь.</a:t>
            </a:r>
          </a:p>
          <a:p>
            <a:r>
              <a:rPr lang="ru-RU" sz="2000" dirty="0" smtClean="0"/>
              <a:t> - Воспитывать уважение к людям труда, бережное отношение к хлебу.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 smtClean="0"/>
              <a:t>хлеб</a:t>
            </a:r>
            <a:endParaRPr lang="ru-RU" sz="8000" b="1" dirty="0"/>
          </a:p>
        </p:txBody>
      </p:sp>
      <p:pic>
        <p:nvPicPr>
          <p:cNvPr id="5" name="Содержимое 4" descr="2_1877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916832"/>
            <a:ext cx="4038600" cy="3281363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5976" y="2060848"/>
            <a:ext cx="4398640" cy="38164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Есть </a:t>
            </a:r>
            <a:r>
              <a:rPr lang="ru-RU" dirty="0" smtClean="0"/>
              <a:t>такие слова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"</a:t>
            </a:r>
            <a:r>
              <a:rPr lang="ru-RU" dirty="0" smtClean="0"/>
              <a:t>Он всему </a:t>
            </a:r>
            <a:r>
              <a:rPr lang="ru-RU" dirty="0" smtClean="0"/>
              <a:t>голова«</a:t>
            </a:r>
          </a:p>
          <a:p>
            <a:pPr>
              <a:buNone/>
            </a:pPr>
            <a:r>
              <a:rPr lang="ru-RU" dirty="0" smtClean="0"/>
              <a:t>Хрустящей </a:t>
            </a:r>
            <a:r>
              <a:rPr lang="ru-RU" dirty="0" smtClean="0"/>
              <a:t>корочкой </a:t>
            </a:r>
            <a:r>
              <a:rPr lang="ru-RU" dirty="0" smtClean="0"/>
              <a:t>одет</a:t>
            </a:r>
          </a:p>
          <a:p>
            <a:pPr>
              <a:buNone/>
            </a:pPr>
            <a:r>
              <a:rPr lang="ru-RU" dirty="0" smtClean="0"/>
              <a:t>Мягкий </a:t>
            </a:r>
            <a:r>
              <a:rPr lang="ru-RU" dirty="0" smtClean="0"/>
              <a:t>черный, белый.. 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/>
              <a:t>                                ( Хлеб)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 smtClean="0"/>
              <a:t>Батон </a:t>
            </a:r>
            <a:endParaRPr lang="ru-RU" sz="8000" b="1" dirty="0"/>
          </a:p>
        </p:txBody>
      </p:sp>
      <p:pic>
        <p:nvPicPr>
          <p:cNvPr id="5" name="Содержимое 4" descr="b986f45e4dac9006c508f14e817f2a7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132856"/>
            <a:ext cx="4653502" cy="3225204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27984" y="1916833"/>
            <a:ext cx="4464496" cy="388843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Белый </a:t>
            </a:r>
            <a:r>
              <a:rPr lang="ru-RU" dirty="0" smtClean="0"/>
              <a:t>хлеб </a:t>
            </a:r>
            <a:r>
              <a:rPr lang="ru-RU" dirty="0" smtClean="0"/>
              <a:t>продолговатый</a:t>
            </a:r>
          </a:p>
          <a:p>
            <a:pPr>
              <a:buNone/>
            </a:pPr>
            <a:r>
              <a:rPr lang="ru-RU" dirty="0" smtClean="0"/>
              <a:t>И </a:t>
            </a:r>
            <a:r>
              <a:rPr lang="ru-RU" dirty="0" smtClean="0"/>
              <a:t>воздушный, словно </a:t>
            </a:r>
            <a:r>
              <a:rPr lang="ru-RU" dirty="0" smtClean="0"/>
              <a:t>вата.</a:t>
            </a:r>
          </a:p>
          <a:p>
            <a:pPr>
              <a:buNone/>
            </a:pPr>
            <a:r>
              <a:rPr lang="ru-RU" dirty="0" smtClean="0"/>
              <a:t>Сверху </a:t>
            </a:r>
            <a:r>
              <a:rPr lang="ru-RU" dirty="0" smtClean="0"/>
              <a:t>в рубчиках весь </a:t>
            </a:r>
            <a:r>
              <a:rPr lang="ru-RU" dirty="0" smtClean="0"/>
              <a:t>он.</a:t>
            </a:r>
          </a:p>
          <a:p>
            <a:pPr>
              <a:buNone/>
            </a:pPr>
            <a:r>
              <a:rPr lang="ru-RU" dirty="0" smtClean="0"/>
              <a:t>Это </a:t>
            </a:r>
            <a:r>
              <a:rPr lang="ru-RU" dirty="0" smtClean="0"/>
              <a:t>— нарезной… </a:t>
            </a:r>
          </a:p>
          <a:p>
            <a:pPr>
              <a:buNone/>
            </a:pPr>
            <a:r>
              <a:rPr lang="ru-RU" i="1" dirty="0" smtClean="0"/>
              <a:t>                               (Батон.)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 smtClean="0"/>
              <a:t>Калач  </a:t>
            </a:r>
            <a:endParaRPr lang="ru-RU" sz="8000" b="1" dirty="0"/>
          </a:p>
        </p:txBody>
      </p:sp>
      <p:pic>
        <p:nvPicPr>
          <p:cNvPr id="5" name="Содержимое 4" descr="4_Kalach_z_makom_BIG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504048"/>
            <a:ext cx="4244280" cy="3116514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495800" cy="33436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Аппетитный </a:t>
            </a:r>
            <a:r>
              <a:rPr lang="ru-RU" dirty="0" smtClean="0"/>
              <a:t>и </a:t>
            </a:r>
            <a:r>
              <a:rPr lang="ru-RU" dirty="0" smtClean="0"/>
              <a:t>румяный,</a:t>
            </a:r>
          </a:p>
          <a:p>
            <a:pPr>
              <a:buNone/>
            </a:pPr>
            <a:r>
              <a:rPr lang="ru-RU" dirty="0" smtClean="0"/>
              <a:t>Тесто </a:t>
            </a:r>
            <a:r>
              <a:rPr lang="ru-RU" dirty="0" smtClean="0"/>
              <a:t>сдобрено </a:t>
            </a:r>
            <a:r>
              <a:rPr lang="ru-RU" dirty="0" smtClean="0"/>
              <a:t>сметаной.</a:t>
            </a:r>
          </a:p>
          <a:p>
            <a:pPr>
              <a:buNone/>
            </a:pPr>
            <a:r>
              <a:rPr lang="ru-RU" dirty="0" smtClean="0"/>
              <a:t>Ешь </a:t>
            </a:r>
            <a:r>
              <a:rPr lang="ru-RU" dirty="0" smtClean="0"/>
              <a:t>его, пока </a:t>
            </a:r>
            <a:r>
              <a:rPr lang="ru-RU" dirty="0" smtClean="0"/>
              <a:t>горяч,</a:t>
            </a:r>
          </a:p>
          <a:p>
            <a:pPr>
              <a:buNone/>
            </a:pPr>
            <a:r>
              <a:rPr lang="ru-RU" dirty="0" smtClean="0"/>
              <a:t>Пышный </a:t>
            </a:r>
            <a:r>
              <a:rPr lang="ru-RU" dirty="0" smtClean="0"/>
              <a:t>бабушкин… </a:t>
            </a:r>
          </a:p>
          <a:p>
            <a:pPr>
              <a:buNone/>
            </a:pPr>
            <a:r>
              <a:rPr lang="ru-RU" i="1" dirty="0" smtClean="0"/>
              <a:t>                                      (Калач.)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/>
              <a:t>Р</a:t>
            </a:r>
            <a:r>
              <a:rPr lang="ru-RU" sz="8000" b="1" dirty="0" smtClean="0"/>
              <a:t>огалик</a:t>
            </a:r>
            <a:endParaRPr lang="ru-RU" sz="8000" b="1" dirty="0"/>
          </a:p>
        </p:txBody>
      </p:sp>
      <p:pic>
        <p:nvPicPr>
          <p:cNvPr id="5" name="Содержимое 4" descr="892d61ce601c82da6dcf6d2ad380f747bf4896d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74573"/>
            <a:ext cx="3898776" cy="3657667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60032" y="2636912"/>
            <a:ext cx="4038600" cy="288032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Сладкие</a:t>
            </a:r>
            <a:r>
              <a:rPr lang="ru-RU" dirty="0" smtClean="0"/>
              <a:t>, </a:t>
            </a:r>
            <a:r>
              <a:rPr lang="ru-RU" dirty="0" smtClean="0"/>
              <a:t>пузатые</a:t>
            </a:r>
          </a:p>
          <a:p>
            <a:pPr>
              <a:buNone/>
            </a:pPr>
            <a:r>
              <a:rPr lang="ru-RU" dirty="0" smtClean="0"/>
              <a:t>И</a:t>
            </a:r>
            <a:r>
              <a:rPr lang="ru-RU" dirty="0" smtClean="0"/>
              <a:t>, как козлики, рогатые?</a:t>
            </a:r>
          </a:p>
          <a:p>
            <a:pPr>
              <a:buNone/>
            </a:pPr>
            <a:r>
              <a:rPr lang="ru-RU" dirty="0" smtClean="0"/>
              <a:t>                      </a:t>
            </a:r>
            <a:r>
              <a:rPr lang="ru-RU" dirty="0" smtClean="0"/>
              <a:t>   (Рогалик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/>
              <a:t>Б</a:t>
            </a:r>
            <a:r>
              <a:rPr lang="ru-RU" sz="8000" b="1" dirty="0" smtClean="0"/>
              <a:t>улочка</a:t>
            </a:r>
            <a:endParaRPr lang="ru-RU" sz="8000" b="1" dirty="0"/>
          </a:p>
        </p:txBody>
      </p:sp>
      <p:pic>
        <p:nvPicPr>
          <p:cNvPr id="6" name="Содержимое 5" descr="90471b-500x50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9552" y="1844824"/>
            <a:ext cx="4038600" cy="4038600"/>
          </a:xfrm>
        </p:spPr>
      </p:pic>
      <p:sp>
        <p:nvSpPr>
          <p:cNvPr id="7" name="Прямоугольник 6"/>
          <p:cNvSpPr/>
          <p:nvPr/>
        </p:nvSpPr>
        <p:spPr>
          <a:xfrm>
            <a:off x="4660504" y="2060848"/>
            <a:ext cx="423197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600" dirty="0" smtClean="0"/>
          </a:p>
          <a:p>
            <a:endParaRPr lang="ru-RU" sz="2600" dirty="0"/>
          </a:p>
          <a:p>
            <a:endParaRPr lang="ru-RU" sz="2600" dirty="0" smtClean="0"/>
          </a:p>
          <a:p>
            <a:r>
              <a:rPr lang="ru-RU" sz="2600" dirty="0" smtClean="0"/>
              <a:t>Без </a:t>
            </a:r>
            <a:r>
              <a:rPr lang="ru-RU" sz="2600" dirty="0" smtClean="0"/>
              <a:t>выходных из года в год</a:t>
            </a:r>
            <a:br>
              <a:rPr lang="ru-RU" sz="2600" dirty="0" smtClean="0"/>
            </a:br>
            <a:r>
              <a:rPr lang="ru-RU" sz="2600" dirty="0" smtClean="0"/>
              <a:t>Работает хлебозавод.</a:t>
            </a:r>
            <a:br>
              <a:rPr lang="ru-RU" sz="2600" dirty="0" smtClean="0"/>
            </a:br>
            <a:r>
              <a:rPr lang="ru-RU" sz="2600" dirty="0" smtClean="0"/>
              <a:t>Ванилью пахнет улочка,</a:t>
            </a:r>
            <a:br>
              <a:rPr lang="ru-RU" sz="2600" dirty="0" smtClean="0"/>
            </a:br>
            <a:r>
              <a:rPr lang="ru-RU" sz="2600" dirty="0" smtClean="0"/>
              <a:t>Когда печется… </a:t>
            </a:r>
          </a:p>
          <a:p>
            <a:r>
              <a:rPr lang="ru-RU" sz="2600" i="1" dirty="0" smtClean="0"/>
              <a:t>                       </a:t>
            </a:r>
            <a:r>
              <a:rPr lang="ru-RU" sz="2600" i="1" dirty="0" smtClean="0"/>
              <a:t>         (</a:t>
            </a:r>
            <a:r>
              <a:rPr lang="ru-RU" sz="2600" i="1" dirty="0" smtClean="0"/>
              <a:t>Булочка.)</a:t>
            </a:r>
            <a:endParaRPr lang="ru-RU" sz="26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-540568" y="6021288"/>
            <a:ext cx="154360" cy="33363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/>
              <a:t>В</a:t>
            </a:r>
            <a:r>
              <a:rPr lang="ru-RU" sz="8000" b="1" dirty="0" smtClean="0"/>
              <a:t>атрушка</a:t>
            </a:r>
            <a:endParaRPr lang="ru-RU" sz="8000" b="1" dirty="0"/>
          </a:p>
        </p:txBody>
      </p:sp>
      <p:pic>
        <p:nvPicPr>
          <p:cNvPr id="5" name="Содержимое 4" descr="i (6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7505" y="2060848"/>
            <a:ext cx="3816424" cy="3413873"/>
          </a:xfrm>
        </p:spPr>
      </p:pic>
      <p:sp>
        <p:nvSpPr>
          <p:cNvPr id="12" name="Прямоугольник 11"/>
          <p:cNvSpPr/>
          <p:nvPr/>
        </p:nvSpPr>
        <p:spPr>
          <a:xfrm>
            <a:off x="4031432" y="2420888"/>
            <a:ext cx="511256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600" dirty="0" smtClean="0"/>
          </a:p>
          <a:p>
            <a:endParaRPr lang="ru-RU" sz="2600" dirty="0"/>
          </a:p>
          <a:p>
            <a:r>
              <a:rPr lang="ru-RU" sz="2600" dirty="0" smtClean="0"/>
              <a:t>С </a:t>
            </a:r>
            <a:r>
              <a:rPr lang="ru-RU" sz="2600" dirty="0"/>
              <a:t>открытою начинкою лепешка,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/>
              <a:t>Посередине </a:t>
            </a:r>
            <a:r>
              <a:rPr lang="ru-RU" sz="2600" dirty="0" smtClean="0"/>
              <a:t>- </a:t>
            </a:r>
            <a:r>
              <a:rPr lang="ru-RU" sz="2600" dirty="0"/>
              <a:t>творога немножко.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/>
              <a:t>Всех пирожков известная </a:t>
            </a:r>
            <a:r>
              <a:rPr lang="ru-RU" sz="2600" dirty="0" smtClean="0"/>
              <a:t>   подружка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/>
              <a:t>Питательная, вкусная… </a:t>
            </a:r>
            <a:endParaRPr lang="ru-RU" sz="2600" dirty="0" smtClean="0"/>
          </a:p>
          <a:p>
            <a:r>
              <a:rPr lang="ru-RU" sz="2600" i="1" dirty="0" smtClean="0"/>
              <a:t>                     </a:t>
            </a:r>
            <a:r>
              <a:rPr lang="ru-RU" sz="2600" i="1" dirty="0" smtClean="0"/>
              <a:t>             (</a:t>
            </a:r>
            <a:r>
              <a:rPr lang="ru-RU" sz="2600" i="1" dirty="0"/>
              <a:t>Ватрушка.)</a:t>
            </a:r>
            <a:endParaRPr lang="ru-RU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/>
              <a:t>П</a:t>
            </a:r>
            <a:r>
              <a:rPr lang="ru-RU" sz="8000" b="1" dirty="0" smtClean="0"/>
              <a:t>ирожок</a:t>
            </a:r>
            <a:endParaRPr lang="ru-RU" sz="8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95936" y="2204864"/>
            <a:ext cx="50405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600" dirty="0" smtClean="0"/>
          </a:p>
          <a:p>
            <a:endParaRPr lang="ru-RU" sz="2600" dirty="0"/>
          </a:p>
          <a:p>
            <a:endParaRPr lang="ru-RU" sz="2600" dirty="0" smtClean="0"/>
          </a:p>
          <a:p>
            <a:r>
              <a:rPr lang="ru-RU" sz="2600" dirty="0" smtClean="0"/>
              <a:t>Он </a:t>
            </a:r>
            <a:r>
              <a:rPr lang="ru-RU" sz="2600" dirty="0" smtClean="0"/>
              <a:t>такой румяный, пышный,</a:t>
            </a:r>
          </a:p>
          <a:p>
            <a:r>
              <a:rPr lang="ru-RU" sz="2600" dirty="0" smtClean="0"/>
              <a:t>Есть с капустой, с мясом,</a:t>
            </a:r>
          </a:p>
          <a:p>
            <a:r>
              <a:rPr lang="ru-RU" sz="2600" dirty="0" smtClean="0"/>
              <a:t> с вишней.</a:t>
            </a:r>
          </a:p>
          <a:p>
            <a:r>
              <a:rPr lang="ru-RU" sz="2600" dirty="0" smtClean="0"/>
              <a:t>Всем ребятам он дружок –</a:t>
            </a:r>
          </a:p>
          <a:p>
            <a:r>
              <a:rPr lang="ru-RU" sz="2600" dirty="0" smtClean="0"/>
              <a:t>Вкусный, сдобный...</a:t>
            </a:r>
            <a:br>
              <a:rPr lang="ru-RU" sz="2600" dirty="0" smtClean="0"/>
            </a:br>
            <a:r>
              <a:rPr lang="ru-RU" sz="2600" dirty="0" smtClean="0"/>
              <a:t>                                </a:t>
            </a:r>
            <a:r>
              <a:rPr lang="ru-RU" sz="2600" i="1" dirty="0" smtClean="0"/>
              <a:t>(</a:t>
            </a:r>
            <a:r>
              <a:rPr lang="ru-RU" sz="2600" i="1" dirty="0" smtClean="0"/>
              <a:t>Пирожок)</a:t>
            </a:r>
            <a:endParaRPr lang="ru-RU" sz="2600" dirty="0"/>
          </a:p>
        </p:txBody>
      </p:sp>
      <p:pic>
        <p:nvPicPr>
          <p:cNvPr id="9" name="Содержимое 8" descr="Пирожок-с-капустой-19-руб-1600x1066.jpg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/>
          <a:srcRect l="11475" r="8197" b="14869"/>
          <a:stretch/>
        </p:blipFill>
        <p:spPr>
          <a:xfrm>
            <a:off x="200696" y="2251602"/>
            <a:ext cx="3939256" cy="2761574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191</TotalTime>
  <Words>260</Words>
  <Application>Microsoft Office PowerPoint</Application>
  <PresentationFormat>Экран (4:3)</PresentationFormat>
  <Paragraphs>108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Calibri</vt:lpstr>
      <vt:lpstr>Constantia</vt:lpstr>
      <vt:lpstr>Wingdings 2</vt:lpstr>
      <vt:lpstr>Поток</vt:lpstr>
      <vt:lpstr>Хлебобулочные изделия </vt:lpstr>
      <vt:lpstr>Презентация PowerPoint</vt:lpstr>
      <vt:lpstr>хлеб</vt:lpstr>
      <vt:lpstr>Батон </vt:lpstr>
      <vt:lpstr>Калач  </vt:lpstr>
      <vt:lpstr>Рогалик</vt:lpstr>
      <vt:lpstr>Булочка</vt:lpstr>
      <vt:lpstr>Ватрушка</vt:lpstr>
      <vt:lpstr>Пирожок</vt:lpstr>
      <vt:lpstr>Сухари</vt:lpstr>
      <vt:lpstr>Пряники</vt:lpstr>
      <vt:lpstr>Печенье</vt:lpstr>
      <vt:lpstr>Крендель</vt:lpstr>
      <vt:lpstr>Кекс</vt:lpstr>
      <vt:lpstr>Кулич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Хлебобулочные изделия</dc:title>
  <dc:creator>Света</dc:creator>
  <cp:lastModifiedBy>Admin</cp:lastModifiedBy>
  <cp:revision>23</cp:revision>
  <dcterms:created xsi:type="dcterms:W3CDTF">2016-04-19T19:49:12Z</dcterms:created>
  <dcterms:modified xsi:type="dcterms:W3CDTF">2023-03-21T10:26:13Z</dcterms:modified>
</cp:coreProperties>
</file>