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864" r:id="rId1"/>
  </p:sldMasterIdLst>
  <p:notesMasterIdLst>
    <p:notesMasterId r:id="rId27"/>
  </p:notesMasterIdLst>
  <p:sldIdLst>
    <p:sldId id="293" r:id="rId2"/>
    <p:sldId id="261" r:id="rId3"/>
    <p:sldId id="262" r:id="rId4"/>
    <p:sldId id="263" r:id="rId5"/>
    <p:sldId id="264" r:id="rId6"/>
    <p:sldId id="265" r:id="rId7"/>
    <p:sldId id="257" r:id="rId8"/>
    <p:sldId id="266" r:id="rId9"/>
    <p:sldId id="267" r:id="rId10"/>
    <p:sldId id="273" r:id="rId11"/>
    <p:sldId id="268" r:id="rId12"/>
    <p:sldId id="269" r:id="rId13"/>
    <p:sldId id="270" r:id="rId14"/>
    <p:sldId id="271" r:id="rId15"/>
    <p:sldId id="272" r:id="rId16"/>
    <p:sldId id="274" r:id="rId17"/>
    <p:sldId id="275" r:id="rId18"/>
    <p:sldId id="283" r:id="rId19"/>
    <p:sldId id="284" r:id="rId20"/>
    <p:sldId id="285" r:id="rId21"/>
    <p:sldId id="286" r:id="rId22"/>
    <p:sldId id="290" r:id="rId23"/>
    <p:sldId id="291" r:id="rId24"/>
    <p:sldId id="288" r:id="rId25"/>
    <p:sldId id="289" r:id="rId26"/>
  </p:sldIdLst>
  <p:sldSz cx="6858000" cy="5400675"/>
  <p:notesSz cx="9144000" cy="6858000"/>
  <p:defaultTextStyle>
    <a:lvl1pPr marL="0" marR="0" indent="0" algn="l" defTabSz="700405">
      <a:lnSpc>
        <a:spcPct val="100000"/>
      </a:lnSpc>
      <a:spcBef>
        <a:spcPts val="0"/>
      </a:spcBef>
      <a:spcAft>
        <a:spcPts val="0"/>
      </a:spcAft>
      <a:buNone/>
      <a:tabLst/>
      <a:defRPr lang="ru-RU" sz="1400" b="0" i="0" u="none" strike="noStrike" kern="1" cap="none" spc="0" baseline="0">
        <a:solidFill>
          <a:schemeClr val="tx1"/>
        </a:solidFill>
        <a:effectLst/>
        <a:latin typeface="Trebuchet MS" pitchFamily="2" charset="-52"/>
        <a:ea typeface="Trebuchet MS" pitchFamily="2" charset="-52"/>
        <a:cs typeface="Trebuchet MS" pitchFamily="2" charset="-52"/>
      </a:defRPr>
    </a:lvl1pPr>
    <a:lvl2pPr marL="349885" marR="0" indent="0" algn="l" defTabSz="700405">
      <a:lnSpc>
        <a:spcPct val="100000"/>
      </a:lnSpc>
      <a:spcBef>
        <a:spcPts val="0"/>
      </a:spcBef>
      <a:spcAft>
        <a:spcPts val="0"/>
      </a:spcAft>
      <a:buNone/>
      <a:tabLst/>
      <a:defRPr lang="ru-RU" sz="1400" b="0" i="0" u="none" strike="noStrike" kern="1" cap="none" spc="0" baseline="0">
        <a:solidFill>
          <a:schemeClr val="tx1"/>
        </a:solidFill>
        <a:effectLst/>
        <a:latin typeface="Trebuchet MS" pitchFamily="2" charset="-52"/>
        <a:ea typeface="Trebuchet MS" pitchFamily="2" charset="-52"/>
        <a:cs typeface="Trebuchet MS" pitchFamily="2" charset="-52"/>
      </a:defRPr>
    </a:lvl2pPr>
    <a:lvl3pPr marL="700405" marR="0" indent="0" algn="l" defTabSz="700405">
      <a:lnSpc>
        <a:spcPct val="100000"/>
      </a:lnSpc>
      <a:spcBef>
        <a:spcPts val="0"/>
      </a:spcBef>
      <a:spcAft>
        <a:spcPts val="0"/>
      </a:spcAft>
      <a:buNone/>
      <a:tabLst/>
      <a:defRPr lang="ru-RU" sz="1400" b="0" i="0" u="none" strike="noStrike" kern="1" cap="none" spc="0" baseline="0">
        <a:solidFill>
          <a:schemeClr val="tx1"/>
        </a:solidFill>
        <a:effectLst/>
        <a:latin typeface="Trebuchet MS" pitchFamily="2" charset="-52"/>
        <a:ea typeface="Trebuchet MS" pitchFamily="2" charset="-52"/>
        <a:cs typeface="Trebuchet MS" pitchFamily="2" charset="-52"/>
      </a:defRPr>
    </a:lvl3pPr>
    <a:lvl4pPr marL="1050290" marR="0" indent="0" algn="l" defTabSz="700405">
      <a:lnSpc>
        <a:spcPct val="100000"/>
      </a:lnSpc>
      <a:spcBef>
        <a:spcPts val="0"/>
      </a:spcBef>
      <a:spcAft>
        <a:spcPts val="0"/>
      </a:spcAft>
      <a:buNone/>
      <a:tabLst/>
      <a:defRPr lang="ru-RU" sz="1400" b="0" i="0" u="none" strike="noStrike" kern="1" cap="none" spc="0" baseline="0">
        <a:solidFill>
          <a:schemeClr val="tx1"/>
        </a:solidFill>
        <a:effectLst/>
        <a:latin typeface="Trebuchet MS" pitchFamily="2" charset="-52"/>
        <a:ea typeface="Trebuchet MS" pitchFamily="2" charset="-52"/>
        <a:cs typeface="Trebuchet MS" pitchFamily="2" charset="-52"/>
      </a:defRPr>
    </a:lvl4pPr>
    <a:lvl5pPr marL="1400810" marR="0" indent="0" algn="l" defTabSz="700405">
      <a:lnSpc>
        <a:spcPct val="100000"/>
      </a:lnSpc>
      <a:spcBef>
        <a:spcPts val="0"/>
      </a:spcBef>
      <a:spcAft>
        <a:spcPts val="0"/>
      </a:spcAft>
      <a:buNone/>
      <a:tabLst/>
      <a:defRPr lang="ru-RU" sz="1400" b="0" i="0" u="none" strike="noStrike" kern="1" cap="none" spc="0" baseline="0">
        <a:solidFill>
          <a:schemeClr val="tx1"/>
        </a:solidFill>
        <a:effectLst/>
        <a:latin typeface="Trebuchet MS" pitchFamily="2" charset="-52"/>
        <a:ea typeface="Trebuchet MS" pitchFamily="2" charset="-52"/>
        <a:cs typeface="Trebuchet MS" pitchFamily="2" charset="-52"/>
      </a:defRPr>
    </a:lvl5pPr>
    <a:lvl6pPr marL="1750695" marR="0" indent="0" algn="l" defTabSz="700405">
      <a:lnSpc>
        <a:spcPct val="100000"/>
      </a:lnSpc>
      <a:spcBef>
        <a:spcPts val="0"/>
      </a:spcBef>
      <a:spcAft>
        <a:spcPts val="0"/>
      </a:spcAft>
      <a:buNone/>
      <a:tabLst/>
      <a:defRPr lang="ru-RU" sz="1400" b="0" i="0" u="none" strike="noStrike" kern="1" cap="none" spc="0" baseline="0">
        <a:solidFill>
          <a:schemeClr val="tx1"/>
        </a:solidFill>
        <a:effectLst/>
        <a:latin typeface="Trebuchet MS" pitchFamily="2" charset="-52"/>
        <a:ea typeface="Trebuchet MS" pitchFamily="2" charset="-52"/>
        <a:cs typeface="Trebuchet MS" pitchFamily="2" charset="-52"/>
      </a:defRPr>
    </a:lvl6pPr>
    <a:lvl7pPr marL="2101215" marR="0" indent="0" algn="l" defTabSz="700405">
      <a:lnSpc>
        <a:spcPct val="100000"/>
      </a:lnSpc>
      <a:spcBef>
        <a:spcPts val="0"/>
      </a:spcBef>
      <a:spcAft>
        <a:spcPts val="0"/>
      </a:spcAft>
      <a:buNone/>
      <a:tabLst/>
      <a:defRPr lang="ru-RU" sz="1400" b="0" i="0" u="none" strike="noStrike" kern="1" cap="none" spc="0" baseline="0">
        <a:solidFill>
          <a:schemeClr val="tx1"/>
        </a:solidFill>
        <a:effectLst/>
        <a:latin typeface="Trebuchet MS" pitchFamily="2" charset="-52"/>
        <a:ea typeface="Trebuchet MS" pitchFamily="2" charset="-52"/>
        <a:cs typeface="Trebuchet MS" pitchFamily="2" charset="-52"/>
      </a:defRPr>
    </a:lvl7pPr>
    <a:lvl8pPr marL="2451100" marR="0" indent="0" algn="l" defTabSz="700405">
      <a:lnSpc>
        <a:spcPct val="100000"/>
      </a:lnSpc>
      <a:spcBef>
        <a:spcPts val="0"/>
      </a:spcBef>
      <a:spcAft>
        <a:spcPts val="0"/>
      </a:spcAft>
      <a:buNone/>
      <a:tabLst/>
      <a:defRPr lang="ru-RU" sz="1400" b="0" i="0" u="none" strike="noStrike" kern="1" cap="none" spc="0" baseline="0">
        <a:solidFill>
          <a:schemeClr val="tx1"/>
        </a:solidFill>
        <a:effectLst/>
        <a:latin typeface="Trebuchet MS" pitchFamily="2" charset="-52"/>
        <a:ea typeface="Trebuchet MS" pitchFamily="2" charset="-52"/>
        <a:cs typeface="Trebuchet MS" pitchFamily="2" charset="-52"/>
      </a:defRPr>
    </a:lvl8pPr>
    <a:lvl9pPr marL="2801620" marR="0" indent="0" algn="l" defTabSz="700405">
      <a:lnSpc>
        <a:spcPct val="100000"/>
      </a:lnSpc>
      <a:spcBef>
        <a:spcPts val="0"/>
      </a:spcBef>
      <a:spcAft>
        <a:spcPts val="0"/>
      </a:spcAft>
      <a:buNone/>
      <a:tabLst/>
      <a:defRPr lang="ru-RU" sz="1400" b="0" i="0" u="none" strike="noStrike" kern="1" cap="none" spc="0" baseline="0">
        <a:solidFill>
          <a:schemeClr val="tx1"/>
        </a:solidFill>
        <a:effectLst/>
        <a:latin typeface="Trebuchet MS" pitchFamily="2" charset="-52"/>
        <a:ea typeface="Trebuchet MS" pitchFamily="2" charset="-52"/>
        <a:cs typeface="Trebuchet MS" pitchFamily="2" charset="-52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smNativeData">
      <pr:smAppRevision xmlns="smNativeData" xmlns:pr="smNativeData" xmlns:p15="http://schemas.microsoft.com/office/powerpoint/2012/main" xmlns:p14="http://schemas.microsoft.com/office/powerpoint/2010/main" xmlns:mc="http://schemas.openxmlformats.org/markup-compatibility/2006" dt="1702607647" val="1068" revOS="4"/>
      <pr:smFileRevision xmlns="smNativeData" xmlns:pr="smNativeData" xmlns:p15="http://schemas.microsoft.com/office/powerpoint/2012/main" xmlns:p14="http://schemas.microsoft.com/office/powerpoint/2010/main" xmlns:mc="http://schemas.openxmlformats.org/markup-compatibility/2006" dt="1702607647" val="101"/>
      <pr:guideOptions xmlns="smNativeData" xmlns:pr="smNativeData" xmlns:p15="http://schemas.microsoft.com/office/powerpoint/2012/main" xmlns:p14="http://schemas.microsoft.com/office/powerpoint/2010/main" xmlns:mc="http://schemas.openxmlformats.org/markup-compatibility/2006" dt="1702607647" snapToGrid="1" snapToBorders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49" d="100"/>
          <a:sy n="149" d="100"/>
        </p:scale>
        <p:origin x="-1788" y="180"/>
      </p:cViewPr>
      <p:guideLst>
        <p:guide orient="horz" pos="1701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7" d="100"/>
        <a:sy n="27" d="100"/>
      </p:scale>
      <p:origin x="0" y="0"/>
    </p:cViewPr>
  </p:sorterViewPr>
  <p:notesViewPr>
    <p:cSldViewPr>
      <p:cViewPr>
        <p:scale>
          <a:sx n="94" d="100"/>
          <a:sy n="94" d="100"/>
        </p:scale>
        <p:origin x="971" y="168"/>
      </p:cViewPr>
      <p:guideLst/>
    </p:cSldViewPr>
  </p:notesViewPr>
  <p:gridSpacing cx="71755" cy="7175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AAAAAAAAAABgGAAAHAIAABAAAAAmAAAACAAAAD+PAAAAAAAA"/>
              </a:ext>
            </a:extLst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algn="l">
              <a:defRPr lang="ru-RU" sz="1200" cap="none"/>
            </a:lvl1pPr>
            <a:lvl2pPr>
              <a:defRPr lang="ru-RU" cap="none"/>
            </a:lvl2pPr>
            <a:lvl3pPr>
              <a:defRPr lang="ru-RU" cap="none"/>
            </a:lvl3pPr>
            <a:lvl4pPr>
              <a:defRPr lang="ru-RU" cap="none"/>
            </a:lvl4pPr>
            <a:lvl5pPr>
              <a:defRPr lang="ru-RU" cap="none"/>
            </a:lvl5pPr>
            <a:lvl6pPr>
              <a:defRPr lang="ru-RU" cap="none"/>
            </a:lvl6pPr>
            <a:lvl7pPr>
              <a:defRPr lang="ru-RU" cap="none"/>
            </a:lvl7pPr>
            <a:lvl8pPr>
              <a:defRPr lang="ru-RU" cap="none"/>
            </a:lvl8pPr>
            <a:lvl9pPr>
              <a:defRPr lang="ru-RU" cap="none"/>
            </a:lvl9pPr>
          </a:lstStyle>
          <a:p>
            <a:pPr>
              <a:defRPr lang="ru-RU"/>
            </a:pPr>
            <a:endParaRPr/>
          </a:p>
        </p:txBody>
      </p:sp>
      <p:sp>
        <p:nvSpPr>
          <p:cNvPr id="3" name="Дата 2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3h8AAAAAAAA+OAAAHAIAABAAAAAmAAAACAAAAD+PAAAAAAAA"/>
              </a:ext>
            </a:extLst>
          </p:cNvSpPr>
          <p:nvPr>
            <p:ph type="dt" idx="10"/>
          </p:nvPr>
        </p:nvSpPr>
        <p:spPr>
          <a:xfrm>
            <a:off x="5180330" y="0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algn="r">
              <a:defRPr lang="ru-RU" sz="1200" cap="none"/>
            </a:lvl1pPr>
            <a:lvl2pPr>
              <a:defRPr lang="ru-RU" cap="none"/>
            </a:lvl2pPr>
            <a:lvl3pPr>
              <a:defRPr lang="ru-RU" cap="none"/>
            </a:lvl3pPr>
            <a:lvl4pPr>
              <a:defRPr lang="ru-RU" cap="none"/>
            </a:lvl4pPr>
            <a:lvl5pPr>
              <a:defRPr lang="ru-RU" cap="none"/>
            </a:lvl5pPr>
            <a:lvl6pPr>
              <a:defRPr lang="ru-RU" cap="none"/>
            </a:lvl6pPr>
            <a:lvl7pPr>
              <a:defRPr lang="ru-RU" cap="none"/>
            </a:lvl7pPr>
            <a:lvl8pPr>
              <a:defRPr lang="ru-RU" cap="none"/>
            </a:lvl8pPr>
            <a:lvl9pPr>
              <a:defRPr lang="ru-RU" cap="none"/>
            </a:lvl9pPr>
          </a:lstStyle>
          <a:p>
            <a:pPr>
              <a:defRPr lang="ru-RU"/>
            </a:pPr>
            <a:fld id="{78A7E9EF-A195-F21F-DB1F-574AA7512D02}" type="datetime1">
              <a:t>28.06.2015</a:t>
            </a:fld>
            <a:endParaRPr/>
          </a:p>
        </p:txBody>
      </p:sp>
      <p:sp>
        <p:nvSpPr>
          <p:cNvPr id="4" name="Образ слайда 3"/>
          <p:cNvSpPr>
            <a:spLocks noGrp="1" noRot="1" noChangeAspect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C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AAAAAAU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BQAAAAEAAAAAAAAAAAAAAAAAAAAAAAAAAAAAAAAAAAAAAAAAAAAAAAB/f38AAAAAA8zMzADAwP8Af39/AAAAAAAAAAAAAAAAAAAAAAAAAAAAIQAAABgAAAAUAAAAFBIAACoDAAAtJgAA/BIAABAAAAAmAAAACAAAAL8PAAD/HwAA"/>
              </a:ext>
            </a:extLst>
          </p:cNvSpPr>
          <p:nvPr>
            <p:ph type="sldImg" idx="2"/>
          </p:nvPr>
        </p:nvSpPr>
        <p:spPr>
          <a:xfrm>
            <a:off x="2938780" y="514350"/>
            <a:ext cx="3267075" cy="2571750"/>
          </a:xfrm>
          <a:prstGeom prst="rect">
            <a:avLst/>
          </a:prstGeom>
          <a:noFill/>
          <a:ln w="12700" cap="flat" cmpd="sng" algn="ctr">
            <a:solidFill>
              <a:srgbClr val="000000"/>
            </a:solidFill>
            <a:prstDash val="solid"/>
            <a:headEnd type="none"/>
            <a:tailEnd type="none"/>
          </a:ln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>
              <a:defRPr lang="ru-RU"/>
            </a:pPr>
            <a:endParaRPr/>
          </a:p>
        </p:txBody>
      </p:sp>
      <p:sp>
        <p:nvSpPr>
          <p:cNvPr id="5" name="Заметки 4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oAUAAAoUAACgMgAABicAABAAAAAmAAAACAAAAD8PAAD/HwAA"/>
              </a:ext>
            </a:extLst>
          </p:cNvSpPr>
          <p:nvPr>
            <p:ph type="body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>
              <a:defRPr lang="ru-RU" kern="1" cap="none"/>
            </a:pPr>
            <a:r>
              <a:t>Образец текста</a:t>
            </a:r>
          </a:p>
          <a:p>
            <a:pPr lvl="1">
              <a:defRPr lang="ru-RU" kern="1" cap="none"/>
            </a:pPr>
            <a:r>
              <a:t>Второй уровень</a:t>
            </a:r>
          </a:p>
          <a:p>
            <a:pPr lvl="2">
              <a:defRPr lang="ru-RU" kern="1" cap="none"/>
            </a:pPr>
            <a:r>
              <a:t>Третий уровень</a:t>
            </a:r>
          </a:p>
          <a:p>
            <a:pPr lvl="3">
              <a:defRPr lang="ru-RU" kern="1" cap="none"/>
            </a:pPr>
            <a:r>
              <a:t>Четвертый уровень</a:t>
            </a:r>
          </a:p>
          <a:p>
            <a:pPr lvl="4">
              <a:defRPr lang="ru-RU" kern="1" cap="none"/>
            </a:pPr>
            <a:r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MT3x6M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AAAAABIoAABgGAAALioAABAAAAAmAAAACAAAAL+PAAD/HwAA"/>
              </a:ext>
            </a:extLst>
          </p:cNvSpPr>
          <p:nvPr>
            <p:ph type="ftr" sz="quarter" idx="11"/>
          </p:nvPr>
        </p:nvSpPr>
        <p:spPr>
          <a:xfrm>
            <a:off x="0" y="651383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>
            <a:lvl1pPr algn="l">
              <a:defRPr lang="ru-RU" sz="1200" cap="none"/>
            </a:lvl1pPr>
            <a:lvl2pPr>
              <a:defRPr lang="ru-RU" cap="none"/>
            </a:lvl2pPr>
            <a:lvl3pPr>
              <a:defRPr lang="ru-RU" cap="none"/>
            </a:lvl3pPr>
            <a:lvl4pPr>
              <a:defRPr lang="ru-RU" cap="none"/>
            </a:lvl4pPr>
            <a:lvl5pPr>
              <a:defRPr lang="ru-RU" cap="none"/>
            </a:lvl5pPr>
            <a:lvl6pPr>
              <a:defRPr lang="ru-RU" cap="none"/>
            </a:lvl6pPr>
            <a:lvl7pPr>
              <a:defRPr lang="ru-RU" cap="none"/>
            </a:lvl7pPr>
            <a:lvl8pPr>
              <a:defRPr lang="ru-RU" cap="none"/>
            </a:lvl8pPr>
            <a:lvl9pPr>
              <a:defRPr lang="ru-RU" cap="none"/>
            </a:lvl9pPr>
          </a:lstStyle>
          <a:p>
            <a:pPr>
              <a:defRPr lang="ru-RU"/>
            </a:pPr>
            <a:endParaRPr/>
          </a:p>
        </p:txBody>
      </p:sp>
      <p:sp>
        <p:nvSpPr>
          <p:cNvPr id="7" name="Номер слайда 6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3h8AABIoAAA+OAAALioAABAAAAAmAAAACAAAAL+PAAD/HwAA"/>
              </a:ext>
            </a:extLst>
          </p:cNvSpPr>
          <p:nvPr>
            <p:ph type="sldNum" sz="quarter" idx="12"/>
          </p:nvPr>
        </p:nvSpPr>
        <p:spPr>
          <a:xfrm>
            <a:off x="5180330" y="651383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>
            <a:lvl1pPr algn="r">
              <a:defRPr lang="ru-RU" sz="1200" cap="none"/>
            </a:lvl1pPr>
            <a:lvl2pPr>
              <a:defRPr lang="ru-RU" cap="none"/>
            </a:lvl2pPr>
            <a:lvl3pPr>
              <a:defRPr lang="ru-RU" cap="none"/>
            </a:lvl3pPr>
            <a:lvl4pPr>
              <a:defRPr lang="ru-RU" cap="none"/>
            </a:lvl4pPr>
            <a:lvl5pPr>
              <a:defRPr lang="ru-RU" cap="none"/>
            </a:lvl5pPr>
            <a:lvl6pPr>
              <a:defRPr lang="ru-RU" cap="none"/>
            </a:lvl6pPr>
            <a:lvl7pPr>
              <a:defRPr lang="ru-RU" cap="none"/>
            </a:lvl7pPr>
            <a:lvl8pPr>
              <a:defRPr lang="ru-RU" cap="none"/>
            </a:lvl8pPr>
            <a:lvl9pPr>
              <a:defRPr lang="ru-RU" cap="none"/>
            </a:lvl9pPr>
          </a:lstStyle>
          <a:p>
            <a:pPr>
              <a:defRPr lang="ru-RU"/>
            </a:pPr>
            <a:fld id="{78A7F936-7895-F20F-DB1F-8E5AB7512DD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71968415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marR="0" indent="0" algn="l" defTabSz="700405">
      <a:lnSpc>
        <a:spcPct val="100000"/>
      </a:lnSpc>
      <a:spcBef>
        <a:spcPts val="0"/>
      </a:spcBef>
      <a:spcAft>
        <a:spcPts val="0"/>
      </a:spcAft>
      <a:buNone/>
      <a:tabLst/>
      <a:defRPr lang="ru-RU" sz="900" b="0" i="0" u="none" strike="noStrike" kern="400000" cap="none" spc="0" baseline="0">
        <a:solidFill>
          <a:schemeClr val="tx1"/>
        </a:solidFill>
        <a:effectLst/>
        <a:latin typeface="Calibri" pitchFamily="2" charset="-52"/>
        <a:ea typeface="Calibri" pitchFamily="2" charset="-52"/>
        <a:cs typeface="Calibri" pitchFamily="2" charset="-52"/>
      </a:defRPr>
    </a:lvl1pPr>
    <a:lvl2pPr marL="349885" marR="0" indent="0" algn="l" defTabSz="700405">
      <a:lnSpc>
        <a:spcPct val="100000"/>
      </a:lnSpc>
      <a:spcBef>
        <a:spcPts val="0"/>
      </a:spcBef>
      <a:spcAft>
        <a:spcPts val="0"/>
      </a:spcAft>
      <a:buNone/>
      <a:tabLst/>
      <a:defRPr lang="ru-RU" sz="900" b="0" i="0" u="none" strike="noStrike" kern="400000" cap="none" spc="0" baseline="0">
        <a:solidFill>
          <a:schemeClr val="tx1"/>
        </a:solidFill>
        <a:effectLst/>
        <a:latin typeface="Calibri" pitchFamily="2" charset="-52"/>
        <a:ea typeface="Calibri" pitchFamily="2" charset="-52"/>
        <a:cs typeface="Calibri" pitchFamily="2" charset="-52"/>
      </a:defRPr>
    </a:lvl2pPr>
    <a:lvl3pPr marL="700405" marR="0" indent="0" algn="l" defTabSz="700405">
      <a:lnSpc>
        <a:spcPct val="100000"/>
      </a:lnSpc>
      <a:spcBef>
        <a:spcPts val="0"/>
      </a:spcBef>
      <a:spcAft>
        <a:spcPts val="0"/>
      </a:spcAft>
      <a:buNone/>
      <a:tabLst/>
      <a:defRPr lang="ru-RU" sz="900" b="0" i="0" u="none" strike="noStrike" kern="400000" cap="none" spc="0" baseline="0">
        <a:solidFill>
          <a:schemeClr val="tx1"/>
        </a:solidFill>
        <a:effectLst/>
        <a:latin typeface="Calibri" pitchFamily="2" charset="-52"/>
        <a:ea typeface="Calibri" pitchFamily="2" charset="-52"/>
        <a:cs typeface="Calibri" pitchFamily="2" charset="-52"/>
      </a:defRPr>
    </a:lvl3pPr>
    <a:lvl4pPr marL="1050290" marR="0" indent="0" algn="l" defTabSz="700405">
      <a:lnSpc>
        <a:spcPct val="100000"/>
      </a:lnSpc>
      <a:spcBef>
        <a:spcPts val="0"/>
      </a:spcBef>
      <a:spcAft>
        <a:spcPts val="0"/>
      </a:spcAft>
      <a:buNone/>
      <a:tabLst/>
      <a:defRPr lang="ru-RU" sz="900" b="0" i="0" u="none" strike="noStrike" kern="400000" cap="none" spc="0" baseline="0">
        <a:solidFill>
          <a:schemeClr val="tx1"/>
        </a:solidFill>
        <a:effectLst/>
        <a:latin typeface="Calibri" pitchFamily="2" charset="-52"/>
        <a:ea typeface="Calibri" pitchFamily="2" charset="-52"/>
        <a:cs typeface="Calibri" pitchFamily="2" charset="-52"/>
      </a:defRPr>
    </a:lvl4pPr>
    <a:lvl5pPr marL="1400810" marR="0" indent="0" algn="l" defTabSz="700405">
      <a:lnSpc>
        <a:spcPct val="100000"/>
      </a:lnSpc>
      <a:spcBef>
        <a:spcPts val="0"/>
      </a:spcBef>
      <a:spcAft>
        <a:spcPts val="0"/>
      </a:spcAft>
      <a:buNone/>
      <a:tabLst/>
      <a:defRPr lang="ru-RU" sz="900" b="0" i="0" u="none" strike="noStrike" kern="400000" cap="none" spc="0" baseline="0">
        <a:solidFill>
          <a:schemeClr val="tx1"/>
        </a:solidFill>
        <a:effectLst/>
        <a:latin typeface="Calibri" pitchFamily="2" charset="-52"/>
        <a:ea typeface="Calibri" pitchFamily="2" charset="-52"/>
        <a:cs typeface="Calibri" pitchFamily="2" charset="-52"/>
      </a:defRPr>
    </a:lvl5pPr>
    <a:lvl6pPr marL="1750695" marR="0" indent="0" algn="l" defTabSz="700405">
      <a:lnSpc>
        <a:spcPct val="100000"/>
      </a:lnSpc>
      <a:spcBef>
        <a:spcPts val="0"/>
      </a:spcBef>
      <a:spcAft>
        <a:spcPts val="0"/>
      </a:spcAft>
      <a:buNone/>
      <a:tabLst/>
      <a:defRPr lang="ru-RU" sz="900" b="0" i="0" u="none" strike="noStrike" kern="400000" cap="none" spc="0" baseline="0">
        <a:solidFill>
          <a:schemeClr val="tx1"/>
        </a:solidFill>
        <a:effectLst/>
        <a:latin typeface="Calibri" pitchFamily="2" charset="-52"/>
        <a:ea typeface="Calibri" pitchFamily="2" charset="-52"/>
        <a:cs typeface="Calibri" pitchFamily="2" charset="-52"/>
      </a:defRPr>
    </a:lvl6pPr>
    <a:lvl7pPr marL="2101215" marR="0" indent="0" algn="l" defTabSz="700405">
      <a:lnSpc>
        <a:spcPct val="100000"/>
      </a:lnSpc>
      <a:spcBef>
        <a:spcPts val="0"/>
      </a:spcBef>
      <a:spcAft>
        <a:spcPts val="0"/>
      </a:spcAft>
      <a:buNone/>
      <a:tabLst/>
      <a:defRPr lang="ru-RU" sz="900" b="0" i="0" u="none" strike="noStrike" kern="400000" cap="none" spc="0" baseline="0">
        <a:solidFill>
          <a:schemeClr val="tx1"/>
        </a:solidFill>
        <a:effectLst/>
        <a:latin typeface="Calibri" pitchFamily="2" charset="-52"/>
        <a:ea typeface="Calibri" pitchFamily="2" charset="-52"/>
        <a:cs typeface="Calibri" pitchFamily="2" charset="-52"/>
      </a:defRPr>
    </a:lvl7pPr>
    <a:lvl8pPr marL="2451100" marR="0" indent="0" algn="l" defTabSz="700405">
      <a:lnSpc>
        <a:spcPct val="100000"/>
      </a:lnSpc>
      <a:spcBef>
        <a:spcPts val="0"/>
      </a:spcBef>
      <a:spcAft>
        <a:spcPts val="0"/>
      </a:spcAft>
      <a:buNone/>
      <a:tabLst/>
      <a:defRPr lang="ru-RU" sz="900" b="0" i="0" u="none" strike="noStrike" kern="400000" cap="none" spc="0" baseline="0">
        <a:solidFill>
          <a:schemeClr val="tx1"/>
        </a:solidFill>
        <a:effectLst/>
        <a:latin typeface="Calibri" pitchFamily="2" charset="-52"/>
        <a:ea typeface="Calibri" pitchFamily="2" charset="-52"/>
        <a:cs typeface="Calibri" pitchFamily="2" charset="-52"/>
      </a:defRPr>
    </a:lvl8pPr>
    <a:lvl9pPr marL="2801620" marR="0" indent="0" algn="l" defTabSz="700405">
      <a:lnSpc>
        <a:spcPct val="100000"/>
      </a:lnSpc>
      <a:spcBef>
        <a:spcPts val="0"/>
      </a:spcBef>
      <a:spcAft>
        <a:spcPts val="0"/>
      </a:spcAft>
      <a:buNone/>
      <a:tabLst/>
      <a:defRPr lang="ru-RU" sz="900" b="0" i="0" u="none" strike="noStrike" kern="400000" cap="none" spc="0" baseline="0">
        <a:solidFill>
          <a:schemeClr val="tx1"/>
        </a:solidFill>
        <a:effectLst/>
        <a:latin typeface="Calibri" pitchFamily="2" charset="-52"/>
        <a:ea typeface="Calibri" pitchFamily="2" charset="-52"/>
        <a:cs typeface="Calibri" pitchFamily="2" charset="-52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BAAAAAAAAAAEAAABQAAAAAAAAAAAA4D8AAAAAAADgPwAAAAAAAOA/AAAAAAAA4D8AAAAAAADgPwAAAAAAAOA/AAAAAAAA4D8AAAAAAADgPwAAAAAAAOA/AAAAAAAA4D8CAAAAjAAAAAEAAAAGAAAAtNz6Cv///wgWAAAACgAAAAAAAAAAAAAAAAAAAAAAAAAAAAAAZAAAAAEAAABAAAAAAAAAAAAAAAAAAAAAAAAAAAEAAABAAAAA////CAAAAAAAAAAAAAAAAAAAAAAAAAAAAAAAAAAAAAAAAAAAAAAAAAAAAAAAAAAAAAAAAAAAAAAAAAAAFAAAADwAAAAAAAAAAAAAAB8uawAZAAAAAQAAABQAAAAUAAAAFAAAAAE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AAeAAAAaAAAAAAAAAAAAAAAAAAAAAAAAAAAAAAAECcAABAnAAAAAAAAAAAAAAAAAAAAAAkVG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AwAAAAEAAAABAAAAAAAAAAAAAAAAAAAAAAAAAAAAAAAAAAAAAB8uawB/f38AAAAAA8zMzADAwP8Af39/AAAAAAAAAAAAAAAAAAAAAAAAAAAAIQAAABgAAAAUAAAAAAAAALwSAAAwKgAAOSEAABAAAAAmAAAACAAAAP//////////"/>
              </a:ext>
            </a:extLst>
          </p:cNvSpPr>
          <p:nvPr/>
        </p:nvSpPr>
        <p:spPr>
          <a:xfrm>
            <a:off x="0" y="3045460"/>
            <a:ext cx="6858000" cy="2355215"/>
          </a:xfrm>
          <a:prstGeom prst="rect">
            <a:avLst/>
          </a:prstGeom>
          <a:gradFill flip="none" rotWithShape="0">
            <a:gsLst>
              <a:gs pos="0">
                <a:schemeClr val="bg1">
                  <a:alpha val="79000"/>
                </a:schemeClr>
              </a:gs>
              <a:gs pos="36000">
                <a:schemeClr val="bg1">
                  <a:alpha val="76000"/>
                </a:schemeClr>
              </a:gs>
              <a:gs pos="100000">
                <a:schemeClr val="bg2">
                  <a:alpha val="91000"/>
                </a:schemeClr>
              </a:gs>
            </a:gsLst>
            <a:path path="circle"/>
            <a:tileRect/>
          </a:gradFill>
          <a:ln>
            <a:noFill/>
          </a:ln>
          <a:effectLst/>
        </p:spPr>
        <p:txBody>
          <a:bodyPr vert="horz" wrap="square" lIns="69850" tIns="34925" rIns="69850" bIns="34925" numCol="1" spcCol="215900" anchor="ctr"/>
          <a:lstStyle/>
          <a:p>
            <a:pPr algn="ctr">
              <a:defRPr lang="ru-RU" cap="none">
                <a:solidFill>
                  <a:srgbClr val="FFFFFF"/>
                </a:solidFill>
              </a:defRPr>
            </a:pPr>
            <a:endParaRPr lang="en-US" cap="none"/>
          </a:p>
        </p:txBody>
      </p:sp>
      <p:sp>
        <p:nvSpPr>
          <p:cNvPr id="3" name="Rectangle 11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BAAAAAAAAAAEAAABQAAAAAAAAAAAA4D8AAAAAAADgPwAAAAAAAOA/AAAAAAAA4D8AAAAAAADgPwAAAAAAAOA/AAAAAAAA4D8AAAAAAADgPwAAAAAAAOA/AAAAAAAA4D8CAAAAjAAAAAEAAAAGAAAAtNz6Cv///wgWAAAADAAAAAAAAAAAAAAAAAAAAAAAAAAAAAAAZAAAAAEAAABAAAAAAAAAAAAAAAAAAAAAAAAAAAEAAAA1AAAA////CAAAAAAAAAAAAAAAAAAAAAAAAAAAAAAAAAAAAAAAAAAAAAAAAAAAAAAAAAAAAAAAAAAAAAAAAAAAFAAAADwAAAAAAAAAAAAAAB8uawAZAAAAAQAAABQAAAAUAAAAFAAAAAE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AAeAAAAaAAAAAEAAAAAAAAAAAAAAAAAAAAAAAAAECcAABAnAAAAAAAAAAAAAAAAAAAAAAsVJg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AwAAAAEAAAABAAAAAAAAAAAAAAAAAAAAAAAAAAAAAAAAAAAAAB8uawB/f38AAAAAA8zMzADAwP8Af39/AAAAAAAAAAAAAAAAAAAAAAAAAAAAIQAAABgAAAAUAAAAAAAAAAAAAAAwKgAAvBIAABAAAAAmAAAACAAAAP//////////"/>
              </a:ext>
            </a:extLst>
          </p:cNvSpPr>
          <p:nvPr/>
        </p:nvSpPr>
        <p:spPr>
          <a:xfrm>
            <a:off x="0" y="0"/>
            <a:ext cx="6858000" cy="304546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79000"/>
                </a:schemeClr>
              </a:gs>
              <a:gs pos="47000">
                <a:schemeClr val="bg1">
                  <a:alpha val="62000"/>
                </a:schemeClr>
              </a:gs>
              <a:gs pos="100000">
                <a:schemeClr val="bg2">
                  <a:alpha val="89000"/>
                </a:schemeClr>
              </a:gs>
            </a:gsLst>
            <a:path path="circle"/>
            <a:tileRect/>
          </a:gradFill>
          <a:ln>
            <a:noFill/>
          </a:ln>
          <a:effectLst/>
        </p:spPr>
        <p:txBody>
          <a:bodyPr vert="horz" wrap="square" lIns="69850" tIns="34925" rIns="69850" bIns="34925" numCol="1" spcCol="215900" anchor="ctr"/>
          <a:lstStyle/>
          <a:p>
            <a:pPr algn="ctr">
              <a:defRPr lang="ru-RU" cap="none">
                <a:solidFill>
                  <a:srgbClr val="FFFFFF"/>
                </a:solidFill>
              </a:defRPr>
            </a:pPr>
            <a:endParaRPr lang="en-US" cap="none"/>
          </a:p>
        </p:txBody>
      </p:sp>
      <p:sp>
        <p:nvSpPr>
          <p:cNvPr id="4" name="Rectangle 12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BAAAAAAAAAAEAAABQAAAAAAAAAAAA4D8AAAAAAADgPwAAAAAAAOA/AAAAAAAA4D8AAAAAAADgPwAAAAAAAOA/AAAAAAAA4D8AAAAAAADgPwAAAAAAAOA/AAAAAAAA4D8CAAAAjAAAAAEAAAADAAAA////CP///whkAAAAZAAAAAAAAAAAAAAAAAAAAAAAAAAAAAAAZAAAAAEAAABAAAAAAAAAAGQAAAAOAQAAAAAAAAQAAAAcAAAA////CCwAAAC03PoKNgAAAP///whAAAAAtNz6CgAAAAAAAAAAAAAAAAAAAAAAAAAAAAAAAAAAAAAAAAAAFAAAADwAAAAAAAAAAAAAAB8uawAZAAAAAQAAABQAAAAUAAAAFAAAAAE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AAeAAAAaAAAAAEAAAAAAAAAAAAAAAAAAAAAAAAAECcAABAnAAAAAAAAAAAAAAAAAAAAAGRkRjxKK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AQAAAAEAAAABAAAAAwAAAAEAAAADAAAAAAAAAAAAAAAAAAAAAB8uawB/f38AAAAAA8zMzADAwP8Af39/AAAAAAAAAAAAAAAAAAAAAAAAAAAAIQAAABgAAAAUAAAAAAAAANkMAAAwKgAA7BcAABAAAAAmAAAACAAAAP//////////"/>
              </a:ext>
            </a:extLst>
          </p:cNvSpPr>
          <p:nvPr/>
        </p:nvSpPr>
        <p:spPr>
          <a:xfrm>
            <a:off x="0" y="2088515"/>
            <a:ext cx="6858000" cy="1800225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8000">
                <a:schemeClr val="bg1">
                  <a:alpha val="30000"/>
                </a:schemeClr>
              </a:gs>
              <a:gs pos="44000">
                <a:schemeClr val="bg2">
                  <a:alpha val="40000"/>
                </a:schemeClr>
              </a:gs>
              <a:gs pos="54000">
                <a:schemeClr val="bg1">
                  <a:alpha val="26000"/>
                </a:schemeClr>
              </a:gs>
              <a:gs pos="64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  <a:effectLst/>
        </p:spPr>
        <p:txBody>
          <a:bodyPr vert="horz" wrap="square" lIns="69850" tIns="34925" rIns="69850" bIns="34925" numCol="1" spcCol="215900" anchor="ctr"/>
          <a:lstStyle/>
          <a:p>
            <a:pPr algn="ctr">
              <a:defRPr lang="ru-RU" cap="none">
                <a:solidFill>
                  <a:srgbClr val="FFFFFF"/>
                </a:solidFill>
              </a:defRPr>
            </a:pPr>
            <a:endParaRPr lang="en-US" cap="none"/>
          </a:p>
        </p:txBody>
      </p:sp>
      <p:sp>
        <p:nvSpPr>
          <p:cNvPr id="5" name="Oval 13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gAAAA0AAAAAbgAAADcAAABuAAAANwAAAAAAAAABAAAAAAAAAAEAAABQAAAAAAAAAAAA8D8AAAAAAADwPwAAAAAAAOA/AAAAAAAA4D8AAAAAAADgPwAAAAAAAOA/AAAAAAAA4D8AAAAAAADgPwAAAAAAAOA/AAAAAAAA4D8CAAAAjAAAAAEAAAAGAAAA////CP///whkAAAAAAAAAAAAAAAAAAAAAAAAAAAAAAAAAAAAZAAAAAEAAABAAAAAAAAAAAAAAAAAAAAAAAAAAAEAAAAvAAAA////CAAAAAAAAAAAAAAAAAAAAAAAAAAAAAAAAAAAAAAAAAAAAAAAAAAAAAAAAAAAAAAAAAAAAAAAAAAAFAAAADwAAAAAAAAAAAAAAB8uawAZAAAAAQAAABQAAAAUAAAAFAAAAAE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AAeAAAAaAAAAAEAAAAAAAAAAAAAAAAAAAAAAAAAECcAABAnAAAAAAAAAAAAAAAAAAAAAABkZ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AQAAAAEAAAABAAAAAAAAAAAAAAAAAAAAAAAAAAAAAAAAAAAAAB8uawB/f38AAAAAA8zMzADAwP8Af39/AAAAAAAAAAAAAAAAAAAAAAAAAAAAIQAAABgAAAAUAAAAAAAAAMAHAAAwKgAAfCAAABAAAAAmAAAACAAAAP//////////"/>
              </a:ext>
            </a:extLst>
          </p:cNvSpPr>
          <p:nvPr/>
        </p:nvSpPr>
        <p:spPr>
          <a:xfrm>
            <a:off x="0" y="1259840"/>
            <a:ext cx="6858000" cy="4020820"/>
          </a:xfrm>
          <a:prstGeom prst="ellipse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3000">
                <a:schemeClr val="bg1">
                  <a:alpha val="0"/>
                </a:schemeClr>
              </a:gs>
              <a:gs pos="100000">
                <a:schemeClr val="bg1"/>
              </a:gs>
            </a:gsLst>
            <a:path path="circle"/>
            <a:tileRect/>
          </a:gradFill>
          <a:ln>
            <a:noFill/>
          </a:ln>
          <a:effectLst/>
        </p:spPr>
        <p:txBody>
          <a:bodyPr vert="horz" wrap="square" lIns="69850" tIns="34925" rIns="69850" bIns="34925" numCol="1" spcCol="215900" anchor="ctr"/>
          <a:lstStyle/>
          <a:p>
            <a:pPr algn="ctr">
              <a:defRPr lang="ru-RU" cap="none">
                <a:solidFill>
                  <a:srgbClr val="FFFFFF"/>
                </a:solidFill>
              </a:defRPr>
            </a:pPr>
            <a:endParaRPr lang="en-US" cap="none"/>
          </a:p>
        </p:txBody>
      </p:sp>
      <p:sp>
        <p:nvSpPr>
          <p:cNvPr id="6" name="Subtitle 2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zQYAAHoYAADPIAAAwBwAABAAAAAmAAAACAAAAAGgAAAAAAAA"/>
              </a:ext>
            </a:extLst>
          </p:cNvSpPr>
          <p:nvPr>
            <p:ph type="subTitle" idx="1"/>
          </p:nvPr>
        </p:nvSpPr>
        <p:spPr>
          <a:xfrm>
            <a:off x="1105535" y="3978910"/>
            <a:ext cx="4227830" cy="694690"/>
          </a:xfrm>
        </p:spPr>
        <p:txBody>
          <a:bodyPr vert="horz" wrap="square" lIns="69850" tIns="34925" rIns="69850" bIns="34925" numCol="1" spcCol="215900" anchor="t">
            <a:prstTxWarp prst="textNoShape">
              <a:avLst/>
            </a:prstTxWarp>
          </a:bodyPr>
          <a:lstStyle>
            <a:lvl1pPr marL="0" indent="0" algn="l">
              <a:buNone/>
              <a:defRPr lang="ru-RU" sz="1700" cap="none">
                <a:solidFill>
                  <a:schemeClr val="tx2"/>
                </a:solidFill>
              </a:defRPr>
            </a:lvl1pPr>
            <a:lvl2pPr marL="350520" indent="0" algn="ctr">
              <a:buNone/>
              <a:defRPr lang="ru-RU" cap="none">
                <a:solidFill>
                  <a:srgbClr val="8C8C8C"/>
                </a:solidFill>
              </a:defRPr>
            </a:lvl2pPr>
            <a:lvl3pPr marL="700405" indent="0" algn="ctr">
              <a:buNone/>
              <a:defRPr lang="ru-RU" cap="none">
                <a:solidFill>
                  <a:srgbClr val="8C8C8C"/>
                </a:solidFill>
              </a:defRPr>
            </a:lvl3pPr>
            <a:lvl4pPr marL="1050925" indent="0" algn="ctr">
              <a:buNone/>
              <a:defRPr lang="ru-RU" cap="none">
                <a:solidFill>
                  <a:srgbClr val="8C8C8C"/>
                </a:solidFill>
              </a:defRPr>
            </a:lvl4pPr>
            <a:lvl5pPr marL="1400810" indent="0" algn="ctr">
              <a:buNone/>
              <a:defRPr lang="ru-RU" cap="none">
                <a:solidFill>
                  <a:srgbClr val="8C8C8C"/>
                </a:solidFill>
              </a:defRPr>
            </a:lvl5pPr>
            <a:lvl6pPr marL="1751330" indent="0" algn="ctr">
              <a:buNone/>
              <a:defRPr lang="ru-RU" cap="none">
                <a:solidFill>
                  <a:srgbClr val="8C8C8C"/>
                </a:solidFill>
              </a:defRPr>
            </a:lvl6pPr>
            <a:lvl7pPr marL="2101215" indent="0" algn="ctr">
              <a:buNone/>
              <a:defRPr lang="ru-RU" cap="none">
                <a:solidFill>
                  <a:srgbClr val="8C8C8C"/>
                </a:solidFill>
              </a:defRPr>
            </a:lvl7pPr>
            <a:lvl8pPr marL="2451735" indent="0" algn="ctr">
              <a:buNone/>
              <a:defRPr lang="ru-RU" cap="none">
                <a:solidFill>
                  <a:srgbClr val="8C8C8C"/>
                </a:solidFill>
              </a:defRPr>
            </a:lvl8pPr>
            <a:lvl9pPr marL="2801620" indent="0" algn="ctr">
              <a:buNone/>
              <a:defRPr lang="ru-RU" cap="none">
                <a:solidFill>
                  <a:srgbClr val="8C8C8C"/>
                </a:solidFill>
              </a:defRPr>
            </a:lvl9pPr>
          </a:lstStyle>
          <a:p>
            <a:pPr>
              <a:defRPr lang="ru-RU"/>
            </a:pPr>
            <a:r>
              <a:t>Образец подзаголовка</a:t>
            </a:r>
            <a:endParaRPr lang="en-US" cap="none"/>
          </a:p>
        </p:txBody>
      </p:sp>
      <p:sp>
        <p:nvSpPr>
          <p:cNvPr id="7" name="Date Placeholder 3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ehwAAOcdAAAUKAAAqx8AABAAAAAmAAAACAAAAAAAAAAAAAAA"/>
              </a:ext>
            </a:extLst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en-US"/>
            </a:pPr>
            <a:fld id="{78A7CEFB-B595-F238-DB1F-436D80512D16}" type="datetime1">
              <a:rPr lang="ru-RU" cap="none"/>
              <a:t>21.11.2025</a:t>
            </a:fld>
            <a:endParaRPr lang="ru-RU" cap="none"/>
          </a:p>
        </p:txBody>
      </p:sp>
      <p:sp>
        <p:nvSpPr>
          <p:cNvPr id="8" name="Footer Placeholder 4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HAIAAOcdAACUEQAAqx8AABAAAAAmAAAACAAAAAAAAAAAAAAA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en-US"/>
            </a:pPr>
            <a:endParaRPr lang="ru-RU" cap="none"/>
          </a:p>
        </p:txBody>
      </p:sp>
      <p:sp>
        <p:nvSpPr>
          <p:cNvPr id="9" name="Slide Number Placeholder 5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F8AY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lBEAAOcdAAAEGgAAqx8AABAAAAAmAAAACAAAAAAAAAAAAAAA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en-US"/>
            </a:pPr>
            <a:fld id="{78A7AA50-1E95-F25C-DB1F-E809E4512DBD}" type="slidenum">
              <a:rPr lang="ru-RU" cap="none"/>
              <a:t>‹#›</a:t>
            </a:fld>
            <a:endParaRPr lang="ru-RU" cap="none"/>
          </a:p>
        </p:txBody>
      </p:sp>
      <p:sp>
        <p:nvSpPr>
          <p:cNvPr id="10" name="Title 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MvlGw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xgMAAC0PAADgJAAA3BcAABAAAAAmAAAACAAAAAGgAAAA4MEB"/>
              </a:ext>
            </a:extLst>
          </p:cNvSpPr>
          <p:nvPr>
            <p:ph type="ctrTitle"/>
          </p:nvPr>
        </p:nvSpPr>
        <p:spPr>
          <a:xfrm>
            <a:off x="613410" y="2466975"/>
            <a:ext cx="5380990" cy="1411605"/>
          </a:xfrm>
          <a:effectLst/>
        </p:spPr>
        <p:txBody>
          <a:bodyPr vert="horz" wrap="square" lIns="69850" tIns="34925" rIns="69850" bIns="34925" numCol="1" spcCol="215900" anchor="t">
            <a:prstTxWarp prst="textNoShape">
              <a:avLst/>
            </a:prstTxWarp>
          </a:bodyPr>
          <a:lstStyle>
            <a:lvl1pPr marL="490220" indent="-350520" algn="l">
              <a:defRPr lang="ru-RU" sz="4100" cap="none"/>
            </a:lvl1pPr>
            <a:lvl2pPr>
              <a:defRPr lang="ru-RU" cap="none"/>
            </a:lvl2pPr>
            <a:lvl3pPr>
              <a:defRPr lang="ru-RU" cap="none"/>
            </a:lvl3pPr>
            <a:lvl4pPr>
              <a:defRPr lang="ru-RU" cap="none"/>
            </a:lvl4pPr>
            <a:lvl5pPr>
              <a:defRPr lang="ru-RU" cap="none"/>
            </a:lvl5pPr>
            <a:lvl6pPr>
              <a:defRPr lang="ru-RU" cap="none"/>
            </a:lvl6pPr>
            <a:lvl7pPr>
              <a:defRPr lang="ru-RU" cap="none"/>
            </a:lvl7pPr>
            <a:lvl8pPr>
              <a:defRPr lang="ru-RU" cap="none"/>
            </a:lvl8pPr>
            <a:lvl9pPr>
              <a:defRPr lang="ru-RU" cap="none"/>
            </a:lvl9pPr>
          </a:lstStyle>
          <a:p>
            <a:pPr>
              <a:defRPr lang="ru-RU"/>
            </a:pPr>
            <a:r>
              <a:t>Образец заголовка</a:t>
            </a:r>
            <a:endParaRPr lang="en-US" cap="none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vortex dir="r"/>
        <p:extLst>
          <p:ext uri="smNativeData">
            <pr:smNativeData xmlns="smNativeData" xmlns:pr="smNativeData" xmlns:p15="http://schemas.microsoft.com/office/powerpoint/2012/main" val="H7t7ZQAAAAC4CwAAAAAAAB4AAAAAAAAAAAAAAAAAAAAAAAAAAQAAAAAAAAAAAAAAAAAAAAAAAAAAAAAA"/>
          </p:ext>
        </p:extLst>
      </p:transition>
    </mc:Choice>
    <mc:Fallback>
      <p:transition spd="slow">
        <p:fade/>
        <p:extLst>
          <p:ext uri="smNativeData">
            <pr:smNativeData xmlns="smNativeData" xmlns:pr="smNativeData" xmlns:p15="http://schemas.microsoft.com/office/powerpoint/2012/main" xmlns:p14="http://schemas.microsoft.com/office/powerpoint/2010/main" val="H7t7ZQAAAAC4CwAAAAAAAB4AAAAAAAAAAAAAAAAAAAAAAAAAAQAAAAAAAAAAAAAAAAAAAAAAAAAAAAAA"/>
          </p:ext>
        </p:extLst>
      </p:transition>
    </mc:Fallback>
  </mc:AlternateContent>
  <p:hf hdr="0" ft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RggAAC4VAABSJgAAuBoAABAAAAAmAAAACAAAAAAAAAAAAAAA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>
              <a:defRPr lang="ru-RU"/>
            </a:pPr>
            <a:r>
              <a:t>Образец заголовка</a:t>
            </a:r>
            <a:endParaRPr lang="en-US" cap="none"/>
          </a:p>
        </p:txBody>
      </p:sp>
      <p:sp>
        <p:nvSpPr>
          <p:cNvPr id="3" name="Vertical Text Placeholder 2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AAAAAAQ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yggAAIsDAABSJgAAYBQAABAAAAAmAAAACAAAAAMAAAAAAAAA"/>
              </a:ext>
            </a:extLst>
          </p:cNvSpPr>
          <p:nvPr>
            <p:ph idx="1"/>
          </p:nvPr>
        </p:nvSpPr>
        <p:spPr>
          <a:xfrm>
            <a:off x="1428750" y="575945"/>
            <a:ext cx="4800600" cy="2736215"/>
          </a:xfrm>
        </p:spPr>
        <p:txBody>
          <a:bodyPr vert="vert" wrap="square" lIns="69850" tIns="34925" rIns="69850" bIns="34925" numCol="1" spcCol="215900" anchor="t">
            <a:prstTxWarp prst="textNoShape">
              <a:avLst/>
            </a:prstTxWarp>
          </a:bodyPr>
          <a:lstStyle/>
          <a:p>
            <a:pPr>
              <a:defRPr lang="ru-RU"/>
            </a:pPr>
            <a:r>
              <a:t>Образец текста</a:t>
            </a:r>
          </a:p>
          <a:p>
            <a:pPr lvl="1">
              <a:defRPr lang="ru-RU"/>
            </a:pPr>
            <a:r>
              <a:t>Second level</a:t>
            </a:r>
          </a:p>
          <a:p>
            <a:pPr lvl="2">
              <a:defRPr lang="ru-RU"/>
            </a:pPr>
            <a:r>
              <a:t>Third level</a:t>
            </a:r>
          </a:p>
          <a:p>
            <a:pPr lvl="3">
              <a:defRPr lang="ru-RU"/>
            </a:pPr>
            <a:r>
              <a:t>Fourth level</a:t>
            </a:r>
          </a:p>
          <a:p>
            <a:pPr lvl="4">
              <a:defRPr lang="ru-RU" kern="1" cap="none"/>
            </a:pPr>
            <a:r>
              <a:t>Пятый уровень</a:t>
            </a:r>
            <a:endParaRPr lang="en-US" cap="none"/>
          </a:p>
        </p:txBody>
      </p:sp>
      <p:sp>
        <p:nvSpPr>
          <p:cNvPr id="4" name="Date Placeholder 3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ehwAAOcdAAAUKAAAqx8AABAAAAAmAAAACAAAAAAAAAAAAAAA"/>
              </a:ext>
            </a:extLst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en-US"/>
            </a:pPr>
            <a:fld id="{78A71888-C695-F2EE-DB1F-30BB56512D65}" type="datetime1">
              <a:rPr lang="ru-RU" cap="none"/>
              <a:t>21.11.2025</a:t>
            </a:fld>
            <a:endParaRPr lang="ru-RU" cap="none"/>
          </a:p>
        </p:txBody>
      </p:sp>
      <p:sp>
        <p:nvSpPr>
          <p:cNvPr id="5" name="Footer Placeholder 4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HAIAAOcdAACUEQAAqx8AABAAAAAmAAAACAAAAAAAAAAAAAAA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en-US"/>
            </a:pPr>
            <a:endParaRPr lang="ru-RU" cap="none"/>
          </a:p>
        </p:txBody>
      </p:sp>
      <p:sp>
        <p:nvSpPr>
          <p:cNvPr id="6" name="Slide Number Placeholder 5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lBEAAOcdAAAEGgAAqx8AABAAAAAmAAAACAAAAAAAAAAAAAAA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en-US"/>
            </a:pPr>
            <a:fld id="{78A72327-6995-F2D5-DB1F-9F806D512DCA}" type="slidenum">
              <a:rPr lang="ru-RU" cap="none"/>
              <a:t>‹#›</a:t>
            </a:fld>
            <a:endParaRPr lang="ru-RU" cap="none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vortex dir="r"/>
        <p:extLst>
          <p:ext uri="smNativeData">
            <pr:smNativeData xmlns="smNativeData" xmlns:pr="smNativeData" xmlns:p15="http://schemas.microsoft.com/office/powerpoint/2012/main" val="H7t7ZQAAAAC4CwAAAAAAAB4AAAAAAAAAAAAAAAAAAAAAAAAAAQAAAAAAAAAAAAAAAAAAAAAAAAAAAAAA"/>
          </p:ext>
        </p:extLst>
      </p:transition>
    </mc:Choice>
    <mc:Fallback>
      <p:transition spd="slow">
        <p:fade/>
        <p:extLst>
          <p:ext uri="smNativeData">
            <pr:smNativeData xmlns="smNativeData" xmlns:pr="smNativeData" xmlns:p15="http://schemas.microsoft.com/office/powerpoint/2012/main" xmlns:p14="http://schemas.microsoft.com/office/powerpoint/2010/main" val="H7t7ZQAAAAC4CwAAAAAAAB4AAAAAAAAAAAAAAAAAAAAAAAAAAQAAAAAAAAAAAAAAAAAAAAAAAAAAAAAA"/>
          </p:ext>
        </p:extLst>
      </p:transition>
    </mc:Fallback>
  </mc:AlternateContent>
  <p:hf hdr="0" ft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AAAAAAQ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UwUAANMBAADRDgAAMxsAABAAAAAmAAAACAAAAAOAAAAA4MEB"/>
              </a:ext>
            </a:extLst>
          </p:cNvSpPr>
          <p:nvPr>
            <p:ph type="title"/>
          </p:nvPr>
        </p:nvSpPr>
        <p:spPr>
          <a:xfrm>
            <a:off x="865505" y="296545"/>
            <a:ext cx="1543050" cy="4124960"/>
          </a:xfrm>
          <a:effectLst/>
        </p:spPr>
        <p:txBody>
          <a:bodyPr vert="vert" wrap="square" lIns="69850" tIns="34925" rIns="69850" bIns="34925" numCol="1" spcCol="215900" anchor="t">
            <a:prstTxWarp prst="textNoShape">
              <a:avLst/>
            </a:prstTxWarp>
          </a:bodyPr>
          <a:lstStyle>
            <a:lvl1pPr algn="l">
              <a:defRPr lang="ru-RU" cap="none"/>
            </a:lvl1pPr>
            <a:lvl2pPr>
              <a:defRPr lang="ru-RU" cap="none"/>
            </a:lvl2pPr>
            <a:lvl3pPr>
              <a:defRPr lang="ru-RU" cap="none"/>
            </a:lvl3pPr>
            <a:lvl4pPr>
              <a:defRPr lang="ru-RU" cap="none"/>
            </a:lvl4pPr>
            <a:lvl5pPr>
              <a:defRPr lang="ru-RU" cap="none"/>
            </a:lvl5pPr>
            <a:lvl6pPr>
              <a:defRPr lang="ru-RU" cap="none"/>
            </a:lvl6pPr>
            <a:lvl7pPr>
              <a:defRPr lang="ru-RU" cap="none"/>
            </a:lvl7pPr>
            <a:lvl8pPr>
              <a:defRPr lang="ru-RU" cap="none"/>
            </a:lvl8pPr>
            <a:lvl9pPr>
              <a:defRPr lang="ru-RU" cap="none"/>
            </a:lvl9pPr>
          </a:lstStyle>
          <a:p>
            <a:pPr>
              <a:defRPr lang="ru-RU"/>
            </a:pPr>
            <a:r>
              <a:t>Образец заголовка</a:t>
            </a:r>
            <a:endParaRPr lang="en-US" cap="none"/>
          </a:p>
        </p:txBody>
      </p:sp>
      <p:sp>
        <p:nvSpPr>
          <p:cNvPr id="3" name="Vertical Text Placeholder 2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AAAAAAQ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Vg8AAIsDAACeJQAAQRsAABAAAAAmAAAACAAAAAMAAAAAAAAA"/>
              </a:ext>
            </a:extLst>
          </p:cNvSpPr>
          <p:nvPr>
            <p:ph idx="1"/>
          </p:nvPr>
        </p:nvSpPr>
        <p:spPr>
          <a:xfrm>
            <a:off x="2493010" y="575945"/>
            <a:ext cx="3622040" cy="3854450"/>
          </a:xfrm>
        </p:spPr>
        <p:txBody>
          <a:bodyPr vert="vert" wrap="square" lIns="69850" tIns="34925" rIns="69850" bIns="34925" numCol="1" spcCol="215900" anchor="t">
            <a:prstTxWarp prst="textNoShape">
              <a:avLst/>
            </a:prstTxWarp>
          </a:bodyPr>
          <a:lstStyle/>
          <a:p>
            <a:pPr>
              <a:defRPr lang="ru-RU"/>
            </a:pPr>
            <a:r>
              <a:t>Образец текста</a:t>
            </a:r>
          </a:p>
          <a:p>
            <a:pPr lvl="1">
              <a:defRPr lang="ru-RU"/>
            </a:pPr>
            <a:r>
              <a:t>Second level</a:t>
            </a:r>
          </a:p>
          <a:p>
            <a:pPr lvl="2">
              <a:defRPr lang="ru-RU"/>
            </a:pPr>
            <a:r>
              <a:t>Third level</a:t>
            </a:r>
          </a:p>
          <a:p>
            <a:pPr lvl="3">
              <a:defRPr lang="ru-RU"/>
            </a:pPr>
            <a:r>
              <a:t>Fourth level</a:t>
            </a:r>
          </a:p>
          <a:p>
            <a:pPr lvl="4">
              <a:defRPr lang="ru-RU" kern="1" cap="none"/>
            </a:pPr>
            <a:r>
              <a:t>Пятый уровень</a:t>
            </a:r>
            <a:endParaRPr lang="en-US" cap="none"/>
          </a:p>
        </p:txBody>
      </p:sp>
      <p:sp>
        <p:nvSpPr>
          <p:cNvPr id="4" name="Date Placeholder 3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ehwAAOcdAAAUKAAAqx8AABAAAAAmAAAACAAAAAAAAAAAAAAA"/>
              </a:ext>
            </a:extLst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en-US"/>
            </a:pPr>
            <a:fld id="{78A73880-CE95-F2CE-DB1F-389B76512D6D}" type="datetime1">
              <a:rPr lang="ru-RU" cap="none"/>
              <a:t>21.11.2025</a:t>
            </a:fld>
            <a:endParaRPr lang="ru-RU" cap="none"/>
          </a:p>
        </p:txBody>
      </p:sp>
      <p:sp>
        <p:nvSpPr>
          <p:cNvPr id="5" name="Footer Placeholder 4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HAIAAOcdAACUEQAAqx8AABAAAAAmAAAACAAAAAAAAAAAAAAA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en-US"/>
            </a:pPr>
            <a:endParaRPr lang="ru-RU" cap="none"/>
          </a:p>
        </p:txBody>
      </p:sp>
      <p:sp>
        <p:nvSpPr>
          <p:cNvPr id="6" name="Slide Number Placeholder 5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lBEAAOcdAAAEGgAAqx8AABAAAAAmAAAACAAAAAAAAAAAAAAA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en-US"/>
            </a:pPr>
            <a:fld id="{78A737CE-8095-F2C1-DB1F-769479512D23}" type="slidenum">
              <a:rPr lang="ru-RU" cap="none"/>
              <a:t>‹#›</a:t>
            </a:fld>
            <a:endParaRPr lang="ru-RU" cap="none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vortex dir="r"/>
        <p:extLst>
          <p:ext uri="smNativeData">
            <pr:smNativeData xmlns="smNativeData" xmlns:pr="smNativeData" xmlns:p15="http://schemas.microsoft.com/office/powerpoint/2012/main" val="H7t7ZQAAAAC4CwAAAAAAAB4AAAAAAAAAAAAAAAAAAAAAAAAAAQAAAAAAAAAAAAAAAAAAAAAAAAAAAAAA"/>
          </p:ext>
        </p:extLst>
      </p:transition>
    </mc:Choice>
    <mc:Fallback>
      <p:transition spd="slow">
        <p:fade/>
        <p:extLst>
          <p:ext uri="smNativeData">
            <pr:smNativeData xmlns="smNativeData" xmlns:pr="smNativeData" xmlns:p15="http://schemas.microsoft.com/office/powerpoint/2012/main" xmlns:p14="http://schemas.microsoft.com/office/powerpoint/2010/main" val="H7t7ZQAAAAC4CwAAAAAAAB4AAAAAAAAAAAAAAAAAAAAAAAAAAQAAAAAAAAAAAAAAAAAAAAAAAAAAAAAA"/>
          </p:ext>
        </p:extLst>
      </p:transition>
    </mc:Fallback>
  </mc:AlternateContent>
  <p:hf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ehwAAOcdAAAUKAAAqx8AABAAAAAmAAAACAAAAAAAAAAAAAAA"/>
              </a:ext>
            </a:extLst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en-US"/>
            </a:pPr>
            <a:fld id="{78A7EE4C-0295-F218-DB1F-F44DA0512DA1}" type="datetime1">
              <a:rPr lang="ru-RU" cap="none"/>
              <a:t>21.11.2025</a:t>
            </a:fld>
            <a:endParaRPr lang="ru-RU" cap="none"/>
          </a:p>
        </p:txBody>
      </p:sp>
      <p:sp>
        <p:nvSpPr>
          <p:cNvPr id="3" name="Footer Placeholder 4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HAIAAOcdAACUEQAAqx8AABAAAAAmAAAACAAAAAAAAAAAAAAA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en-US"/>
            </a:pPr>
            <a:endParaRPr lang="ru-RU" cap="none"/>
          </a:p>
        </p:txBody>
      </p:sp>
      <p:sp>
        <p:nvSpPr>
          <p:cNvPr id="4" name="Slide Number Placeholder 5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F9yZWw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lBEAAOcdAAAEGgAAqx8AABAAAAAmAAAACAAAAAAAAAAAAAAA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en-US"/>
            </a:pPr>
            <a:fld id="{78A7FF62-2C95-F209-DB1F-DA5CB1512D8F}" type="slidenum">
              <a:rPr lang="ru-RU" cap="none"/>
              <a:t>‹#›</a:t>
            </a:fld>
            <a:endParaRPr lang="ru-RU" cap="none"/>
          </a:p>
        </p:txBody>
      </p:sp>
      <p:sp>
        <p:nvSpPr>
          <p:cNvPr id="5" name="Title 7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RggAAC4VAABSJgAAuBoAABAAAAAmAAAACAAAAAAAAAAAAAAA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>
              <a:defRPr lang="ru-RU"/>
            </a:pPr>
            <a:r>
              <a:t>Образец заголовка</a:t>
            </a:r>
            <a:endParaRPr lang="en-US" cap="none"/>
          </a:p>
        </p:txBody>
      </p:sp>
      <p:sp>
        <p:nvSpPr>
          <p:cNvPr id="6" name="Content Placeholder 9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MhrygI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RgUAAIsDAADOIgAAYBQAABAAAAAmAAAACAAAAAEAAAAAAAAA"/>
              </a:ext>
            </a:extLst>
          </p:cNvSpPr>
          <p:nvPr>
            <p:ph idx="13"/>
          </p:nvPr>
        </p:nvSpPr>
        <p:spPr>
          <a:xfrm>
            <a:off x="857250" y="575945"/>
            <a:ext cx="4800600" cy="2736215"/>
          </a:xfrm>
        </p:spPr>
        <p:txBody>
          <a:bodyPr/>
          <a:lstStyle/>
          <a:p>
            <a:pPr>
              <a:defRPr lang="ru-RU"/>
            </a:pPr>
            <a:r>
              <a:t>Образец текста</a:t>
            </a:r>
          </a:p>
          <a:p>
            <a:pPr lvl="1">
              <a:defRPr lang="ru-RU"/>
            </a:pPr>
            <a:r>
              <a:t>Second level</a:t>
            </a:r>
          </a:p>
          <a:p>
            <a:pPr lvl="2">
              <a:defRPr lang="ru-RU"/>
            </a:pPr>
            <a:r>
              <a:t>Third level</a:t>
            </a:r>
          </a:p>
          <a:p>
            <a:pPr lvl="3">
              <a:defRPr lang="ru-RU"/>
            </a:pPr>
            <a:r>
              <a:t>Fourth level</a:t>
            </a:r>
          </a:p>
          <a:p>
            <a:pPr lvl="4">
              <a:defRPr lang="ru-RU" kern="1" cap="none"/>
            </a:pPr>
            <a:r>
              <a:t>Пятый уровень</a:t>
            </a:r>
            <a:endParaRPr lang="en-US" cap="none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vortex dir="r"/>
        <p:extLst>
          <p:ext uri="smNativeData">
            <pr:smNativeData xmlns="smNativeData" xmlns:pr="smNativeData" xmlns:p15="http://schemas.microsoft.com/office/powerpoint/2012/main" val="H7t7ZQAAAAC4CwAAAAAAAB4AAAAAAAAAAAAAAAAAAAAAAAAAAQAAAAAAAAAAAAAAAAAAAAAAAAAAAAAA"/>
          </p:ext>
        </p:extLst>
      </p:transition>
    </mc:Choice>
    <mc:Fallback>
      <p:transition spd="slow">
        <p:fade/>
        <p:extLst>
          <p:ext uri="smNativeData">
            <pr:smNativeData xmlns="smNativeData" xmlns:pr="smNativeData" xmlns:p15="http://schemas.microsoft.com/office/powerpoint/2012/main" xmlns:p14="http://schemas.microsoft.com/office/powerpoint/2010/main" val="H7t7ZQAAAAC4CwAAAAAAAB4AAAAAAAAAAAAAAAAAAAAAAAAAAQAAAAAAAAAAAAAAAAAAAAAAAAAAAAAA"/>
          </p:ext>
        </p:extLst>
      </p:transition>
    </mc:Fallback>
  </mc:AlternateContent>
  <p:hf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BAAAAAAAAAAEAAABQAAAAAAAAAAAA4D8AAAAAAADgPwAAAAAAAOA/AAAAAAAA4D8AAAAAAADgPwAAAAAAAOA/AAAAAAAA4D8AAAAAAADgPwAAAAAAAOA/AAAAAAAA4D8CAAAAjAAAAAEAAAAGAAAAtNz6Cv///wgVAAAACQAAAAAAAAAAAAAAAAAAAAAAAAAAAAAAZAAAAAEAAABAAAAAAAAAAAAAAAAAAAAAAAAAAAEAAABAAAAA////CAAAAAAAAAAAAAAAAAAAAAAAAAAAAAAAAAAAAAAAAAAAAAAAAAAAAAAAAAAAAAAAAAAAAAAAAAAAFAAAADwAAAAAAAAAAAAAAB8uawAZAAAAAQAAABQAAAAUAAAAFAAAAAE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BZlbgEeAAAAaAAAAAAAAAAAAAAAAAAAAAAAAAAAAAAAECcAABAnAAAAAAAAAAAAAAAAAAAAAAgUFw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tNz6A////wH///8BAAAAAAAAAAAAAAAAAAAAAAAAAAAAAAAAAAAAAB8uawB/f38AtNz6A8zMzADAwP8Af39/AAAAAAAAAAAAAAAAAAAAAAAAAAAAIQAAABgAAAAUAAAAAAAAALwSAAAwKgAAOSEAABAAAAAmAAAACAAAAP//////////"/>
              </a:ext>
            </a:extLst>
          </p:cNvSpPr>
          <p:nvPr/>
        </p:nvSpPr>
        <p:spPr>
          <a:xfrm>
            <a:off x="0" y="3045460"/>
            <a:ext cx="6858000" cy="2355215"/>
          </a:xfrm>
          <a:prstGeom prst="rect">
            <a:avLst/>
          </a:prstGeom>
          <a:gradFill flip="none" rotWithShape="0">
            <a:gsLst>
              <a:gs pos="0">
                <a:schemeClr val="bg1">
                  <a:alpha val="80000"/>
                </a:schemeClr>
              </a:gs>
              <a:gs pos="36000">
                <a:schemeClr val="bg1">
                  <a:alpha val="77000"/>
                </a:schemeClr>
              </a:gs>
              <a:gs pos="100000">
                <a:schemeClr val="bg2">
                  <a:alpha val="92000"/>
                </a:schemeClr>
              </a:gs>
            </a:gsLst>
            <a:path path="circle"/>
            <a:tileRect/>
          </a:gradFill>
          <a:ln>
            <a:noFill/>
          </a:ln>
          <a:effectLst/>
        </p:spPr>
        <p:txBody>
          <a:bodyPr vert="horz" wrap="square" lIns="69850" tIns="34925" rIns="69850" bIns="34925" numCol="1" spcCol="215900" anchor="ctr"/>
          <a:lstStyle/>
          <a:p>
            <a:pPr algn="ctr">
              <a:defRPr lang="ru-RU" cap="none">
                <a:solidFill>
                  <a:srgbClr val="FFFFFF"/>
                </a:solidFill>
              </a:defRPr>
            </a:pPr>
            <a:endParaRPr lang="en-US" cap="none"/>
          </a:p>
        </p:txBody>
      </p:sp>
      <p:sp>
        <p:nvSpPr>
          <p:cNvPr id="3" name="Rectangle 7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BAAAAAAAAAAEAAABQAAAAAAAAAAAA4D8AAAAAAADgPwAAAAAAAOA/AAAAAAAA4D8AAAAAAADgPwAAAAAAAOA/AAAAAAAA4D8AAAAAAADgPwAAAAAAAOA/AAAAAAAA4D8CAAAAjAAAAAEAAAAGAAAAtNz6Cv///wgVAAAACwAAAAAAAAAAAAAAAAAAAAAAAAAAAAAAZAAAAAEAAABAAAAAAAAAAAAAAAAAAAAAAAAAAAEAAAA1AAAA////CAAAAAAAAAAAAAAAAAAAAAAAAAAAAAAAAAAAAAAAAAAAAAAAAAAAAAAAAAAAAAAAAAAAAAAAAAAAFAAAADwAAAAAAAAAAAAAAB8uawAZAAAAAQAAABQAAAAUAAAAFAAAAAE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AAeAAAAaAAAAAEAAAAAAAAAAAAAAAAAAAAAAAAAECcAABAnAAAAAAAAAAAAAAAAAAAAAAoUJQ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tNz6A////wH///8BAAAAAAAAAAAAAAAAAAAAAAAAAAAAAAAAAAAAAB8uawB/f38AtNz6A8zMzADAwP8Af39/AAAAAAAAAAAAAAAAAAAAAAAAAAAAIQAAABgAAAAUAAAAAAAAAAAAAAAwKgAAvBIAABAAAAAmAAAACAAAAP//////////"/>
              </a:ext>
            </a:extLst>
          </p:cNvSpPr>
          <p:nvPr/>
        </p:nvSpPr>
        <p:spPr>
          <a:xfrm>
            <a:off x="0" y="0"/>
            <a:ext cx="6858000" cy="304546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0000"/>
                </a:schemeClr>
              </a:gs>
              <a:gs pos="47000">
                <a:schemeClr val="bg1">
                  <a:alpha val="63000"/>
                </a:schemeClr>
              </a:gs>
              <a:gs pos="100000">
                <a:schemeClr val="bg2">
                  <a:alpha val="90000"/>
                </a:schemeClr>
              </a:gs>
            </a:gsLst>
            <a:path path="circle"/>
            <a:tileRect/>
          </a:gradFill>
          <a:ln>
            <a:noFill/>
          </a:ln>
          <a:effectLst/>
        </p:spPr>
        <p:txBody>
          <a:bodyPr vert="horz" wrap="square" lIns="69850" tIns="34925" rIns="69850" bIns="34925" numCol="1" spcCol="215900" anchor="ctr"/>
          <a:lstStyle/>
          <a:p>
            <a:pPr algn="ctr">
              <a:defRPr lang="ru-RU" cap="none">
                <a:solidFill>
                  <a:srgbClr val="FFFFFF"/>
                </a:solidFill>
              </a:defRPr>
            </a:pPr>
            <a:endParaRPr lang="en-US" cap="none"/>
          </a:p>
        </p:txBody>
      </p:sp>
      <p:sp>
        <p:nvSpPr>
          <p:cNvPr id="4" name="Rectangle 8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BAAAAAAAAAAEAAABQAAAAAAAAAAAA4D8AAAAAAADgPwAAAAAAAOA/AAAAAAAA4D8AAAAAAADgPwAAAAAAAOA/AAAAAAAA4D8AAAAAAADgPwAAAAAAAOA/AAAAAAAA4D8CAAAAjAAAAAEAAAADAAAA////CP///whkAAAAZAAAAAAAAAAAAAAAAAAAAAAAAAAAAAAAZAAAAAEAAABAAAAAAAAAAGQAAAAOAQAAAAAAAAQAAAAcAAAA////CCwAAAC03PoKNgAAAP///whAAAAAtNz6CgAAAAAAAAAAAAAAAAAAAAAAAAAAAAAAAAAAAAAAAAAAFAAAADwAAAAAAAAAAAAAAB8uawAZAAAAAQAAABQAAAAUAAAAFAAAAAE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AAeAAAAaAAAAAEAAAAAAAAAAAAAAAAAAAAAAAAAECcAABAnAAAAAAAAAAAAAAAAAAAAAGRkRjxKK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f///wH///8BtNz6A////wG03PoDAAAAAAAAAAAAAAAAAAAAAB8uawB/f38AtNz6A8zMzADAwP8Af39/AAAAAAAAAAAAAAAAAAAAAAAAAAAAIQAAABgAAAAUAAAAAAAAANkMAAAwKgAA7BcAABAAAAAmAAAACAAAAP//////////"/>
              </a:ext>
            </a:extLst>
          </p:cNvSpPr>
          <p:nvPr/>
        </p:nvSpPr>
        <p:spPr>
          <a:xfrm>
            <a:off x="0" y="2088515"/>
            <a:ext cx="6858000" cy="1800225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8000">
                <a:schemeClr val="bg1">
                  <a:alpha val="30000"/>
                </a:schemeClr>
              </a:gs>
              <a:gs pos="44000">
                <a:schemeClr val="bg2">
                  <a:alpha val="40000"/>
                </a:schemeClr>
              </a:gs>
              <a:gs pos="54000">
                <a:schemeClr val="bg1">
                  <a:alpha val="26000"/>
                </a:schemeClr>
              </a:gs>
              <a:gs pos="64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  <a:effectLst/>
        </p:spPr>
        <p:txBody>
          <a:bodyPr vert="horz" wrap="square" lIns="69850" tIns="34925" rIns="69850" bIns="34925" numCol="1" spcCol="215900" anchor="ctr"/>
          <a:lstStyle/>
          <a:p>
            <a:pPr algn="ctr">
              <a:defRPr lang="ru-RU" cap="none">
                <a:solidFill>
                  <a:srgbClr val="FFFFFF"/>
                </a:solidFill>
              </a:defRPr>
            </a:pPr>
            <a:endParaRPr lang="en-US" cap="none"/>
          </a:p>
        </p:txBody>
      </p:sp>
      <p:sp>
        <p:nvSpPr>
          <p:cNvPr id="5" name="Oval 9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gAAAA0AAAAAbgAAADcAAABuAAAANwAAAAAAAAABAAAAAAAAAAEAAABQAAAAAAAAAAAA8D8AAAAAAADwPwAAAAAAAOA/AAAAAAAA4D8AAAAAAADgPwAAAAAAAOA/AAAAAAAA4D8AAAAAAADgPwAAAAAAAOA/AAAAAAAA4D8CAAAAjAAAAAEAAAAGAAAA////CP///whkAAAAAAAAAAAAAAAAAAAAAAAAAAAAAAAAAAAAZAAAAAEAAABAAAAAAAAAAAAAAAAAAAAAAAAAAAEAAAAvAAAA////CAAAAAAAAAAAAAAAAAAAAAAAAAAAAAAAAAAAAAAAAAAAAAAAAAAAAAAAAAAAAAAAAAAAAAAAAAAAFAAAADwAAAAAAAAAAAAAAB8uawAZAAAAAQAAABQAAAAUAAAAFAAAAAE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AAeAAAAaAAAAAEAAAAAAAAAAAAAAAAAAAAAAAAAECcAABAnAAAAAAAAAAAAAAAAAAAAAABkZ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f///wH///8BAAAAAAAAAAAAAAAAAAAAAAAAAAAAAAAAAAAAAB8uawB/f38AtNz6A8zMzADAwP8Af39/AAAAAAAAAAAAAAAAAAAAAAAAAAAAIQAAABgAAAAUAAAAAAAAAMAHAAAwKgAAfCAAABAAAAAmAAAACAAAAP//////////"/>
              </a:ext>
            </a:extLst>
          </p:cNvSpPr>
          <p:nvPr/>
        </p:nvSpPr>
        <p:spPr>
          <a:xfrm>
            <a:off x="0" y="1259840"/>
            <a:ext cx="6858000" cy="4020820"/>
          </a:xfrm>
          <a:prstGeom prst="ellipse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3000">
                <a:schemeClr val="bg1">
                  <a:alpha val="0"/>
                </a:schemeClr>
              </a:gs>
              <a:gs pos="100000">
                <a:schemeClr val="bg1"/>
              </a:gs>
            </a:gsLst>
            <a:path path="circle"/>
            <a:tileRect/>
          </a:gradFill>
          <a:ln>
            <a:noFill/>
          </a:ln>
          <a:effectLst/>
        </p:spPr>
        <p:txBody>
          <a:bodyPr vert="horz" wrap="square" lIns="69850" tIns="34925" rIns="69850" bIns="34925" numCol="1" spcCol="215900" anchor="ctr"/>
          <a:lstStyle/>
          <a:p>
            <a:pPr algn="ctr">
              <a:defRPr lang="ru-RU" cap="none">
                <a:solidFill>
                  <a:srgbClr val="FFFFFF"/>
                </a:solidFill>
              </a:defRPr>
            </a:pPr>
            <a:endParaRPr lang="en-US" cap="none"/>
          </a:p>
        </p:txBody>
      </p:sp>
      <p:sp>
        <p:nvSpPr>
          <p:cNvPr id="6" name="Title 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CyNjwI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YQkAAIYKAADpJAAARBYAABAAAAAmAAAACAAAAIGAAAAA4MEB"/>
              </a:ext>
            </a:extLst>
          </p:cNvSpPr>
          <p:nvPr>
            <p:ph type="title"/>
          </p:nvPr>
        </p:nvSpPr>
        <p:spPr>
          <a:xfrm>
            <a:off x="1524635" y="1710690"/>
            <a:ext cx="4475480" cy="1908810"/>
          </a:xfrm>
          <a:effectLst/>
        </p:spPr>
        <p:txBody>
          <a:bodyPr vert="horz" wrap="square" lIns="69850" tIns="34925" rIns="69850" bIns="34925" numCol="1" spcCol="215900" anchor="b">
            <a:prstTxWarp prst="textNoShape">
              <a:avLst/>
            </a:prstTxWarp>
          </a:bodyPr>
          <a:lstStyle>
            <a:lvl1pPr algn="r">
              <a:defRPr lang="ru-RU" sz="3500" b="1" cap="none" baseline="0"/>
            </a:lvl1pPr>
            <a:lvl2pPr>
              <a:defRPr lang="ru-RU" cap="none"/>
            </a:lvl2pPr>
            <a:lvl3pPr>
              <a:defRPr lang="ru-RU" cap="none"/>
            </a:lvl3pPr>
            <a:lvl4pPr>
              <a:defRPr lang="ru-RU" cap="none"/>
            </a:lvl4pPr>
            <a:lvl5pPr>
              <a:defRPr lang="ru-RU" cap="none"/>
            </a:lvl5pPr>
            <a:lvl6pPr>
              <a:defRPr lang="ru-RU" cap="none"/>
            </a:lvl6pPr>
            <a:lvl7pPr>
              <a:defRPr lang="ru-RU" cap="none"/>
            </a:lvl7pPr>
            <a:lvl8pPr>
              <a:defRPr lang="ru-RU" cap="none"/>
            </a:lvl8pPr>
            <a:lvl9pPr>
              <a:defRPr lang="ru-RU" cap="none"/>
            </a:lvl9pPr>
          </a:lstStyle>
          <a:p>
            <a:pPr>
              <a:defRPr lang="ru-RU"/>
            </a:pPr>
            <a:r>
              <a:t>Образец заголовка</a:t>
            </a:r>
            <a:endParaRPr lang="en-US" cap="none"/>
          </a:p>
        </p:txBody>
      </p:sp>
      <p:sp>
        <p:nvSpPr>
          <p:cNvPr id="7" name="Text Placeholder 2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VQkAAFIWAADgJAAAXhoAABAAAAAmAAAACAAAAAGAAAAAAAAA"/>
              </a:ext>
            </a:extLst>
          </p:cNvSpPr>
          <p:nvPr>
            <p:ph idx="1"/>
          </p:nvPr>
        </p:nvSpPr>
        <p:spPr>
          <a:xfrm>
            <a:off x="1517015" y="3628390"/>
            <a:ext cx="4477385" cy="657860"/>
          </a:xfrm>
        </p:spPr>
        <p:txBody>
          <a:bodyPr/>
          <a:lstStyle>
            <a:lvl1pPr marL="0" indent="0" algn="r">
              <a:buNone/>
              <a:defRPr lang="ru-RU" sz="1500" cap="none">
                <a:solidFill>
                  <a:schemeClr val="tx2"/>
                </a:solidFill>
              </a:defRPr>
            </a:lvl1pPr>
            <a:lvl2pPr marL="350520" indent="0">
              <a:buNone/>
              <a:defRPr lang="ru-RU" sz="1400" cap="none">
                <a:solidFill>
                  <a:srgbClr val="8C8C8C"/>
                </a:solidFill>
              </a:defRPr>
            </a:lvl2pPr>
            <a:lvl3pPr marL="700405" indent="0">
              <a:buNone/>
              <a:defRPr lang="ru-RU" sz="1200" cap="none">
                <a:solidFill>
                  <a:srgbClr val="8C8C8C"/>
                </a:solidFill>
              </a:defRPr>
            </a:lvl3pPr>
            <a:lvl4pPr marL="1050925" indent="0">
              <a:buNone/>
              <a:defRPr lang="ru-RU" sz="1100" cap="none">
                <a:solidFill>
                  <a:srgbClr val="8C8C8C"/>
                </a:solidFill>
              </a:defRPr>
            </a:lvl4pPr>
            <a:lvl5pPr marL="1400810" indent="0">
              <a:buNone/>
              <a:defRPr lang="ru-RU" sz="1100" cap="none">
                <a:solidFill>
                  <a:srgbClr val="8C8C8C"/>
                </a:solidFill>
              </a:defRPr>
            </a:lvl5pPr>
            <a:lvl6pPr marL="1751330" indent="0">
              <a:buNone/>
              <a:defRPr lang="ru-RU" sz="1100" cap="none">
                <a:solidFill>
                  <a:srgbClr val="8C8C8C"/>
                </a:solidFill>
              </a:defRPr>
            </a:lvl6pPr>
            <a:lvl7pPr marL="2101215" indent="0">
              <a:buNone/>
              <a:defRPr lang="ru-RU" sz="1100" cap="none">
                <a:solidFill>
                  <a:srgbClr val="8C8C8C"/>
                </a:solidFill>
              </a:defRPr>
            </a:lvl7pPr>
            <a:lvl8pPr marL="2451735" indent="0">
              <a:buNone/>
              <a:defRPr lang="ru-RU" sz="1100" cap="none">
                <a:solidFill>
                  <a:srgbClr val="8C8C8C"/>
                </a:solidFill>
              </a:defRPr>
            </a:lvl8pPr>
            <a:lvl9pPr marL="2801620" indent="0">
              <a:buNone/>
              <a:defRPr lang="ru-RU" sz="1100" cap="none">
                <a:solidFill>
                  <a:srgbClr val="8C8C8C"/>
                </a:solidFill>
              </a:defRPr>
            </a:lvl9pPr>
          </a:lstStyle>
          <a:p>
            <a:pPr>
              <a:defRPr lang="ru-RU"/>
            </a:pPr>
            <a:r>
              <a:t>Образец текста</a:t>
            </a:r>
          </a:p>
        </p:txBody>
      </p:sp>
      <p:sp>
        <p:nvSpPr>
          <p:cNvPr id="8" name="Date Placeholder 3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NEAgg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ehwAAOcdAAAUKAAAqx8AABAAAAAmAAAACAAAAAAAAAAAAAAA"/>
              </a:ext>
            </a:extLst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en-US"/>
            </a:pPr>
            <a:fld id="{78A7A03D-7395-F256-DB1F-8503EE512DD0}" type="datetime1">
              <a:rPr lang="ru-RU" cap="none"/>
              <a:t>21.11.2025</a:t>
            </a:fld>
            <a:endParaRPr lang="ru-RU" cap="none"/>
          </a:p>
        </p:txBody>
      </p:sp>
      <p:sp>
        <p:nvSpPr>
          <p:cNvPr id="9" name="Footer Placeholder 4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IyNjwI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HAIAAOcdAACUEQAAqx8AABAAAAAmAAAACAAAAAAAAAAAAAAA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en-US"/>
            </a:pPr>
            <a:endParaRPr lang="ru-RU" cap="none"/>
          </a:p>
        </p:txBody>
      </p:sp>
      <p:sp>
        <p:nvSpPr>
          <p:cNvPr id="10" name="Slide Number Placeholder 5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lBEAAOcdAAAEGgAAqx8AABAAAAAmAAAACAAAAAAAAAAAAAAA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en-US"/>
            </a:pPr>
            <a:fld id="{78A78339-7795-F275-DB1F-8120CD512DD4}" type="slidenum">
              <a:rPr lang="ru-RU" cap="none"/>
              <a:t>‹#›</a:t>
            </a:fld>
            <a:endParaRPr lang="ru-RU" cap="none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vortex dir="r"/>
        <p:extLst>
          <p:ext uri="smNativeData">
            <pr:smNativeData xmlns="smNativeData" xmlns:pr="smNativeData" xmlns:p15="http://schemas.microsoft.com/office/powerpoint/2012/main" val="H7t7ZQAAAAC4CwAAAAAAAB4AAAAAAAAAAAAAAAAAAAAAAAAAAQAAAAAAAAAAAAAAAAAAAAAAAAAAAAAA"/>
          </p:ext>
        </p:extLst>
      </p:transition>
    </mc:Choice>
    <mc:Fallback>
      <p:transition spd="slow">
        <p:fade/>
        <p:extLst>
          <p:ext uri="smNativeData">
            <pr:smNativeData xmlns="smNativeData" xmlns:pr="smNativeData" xmlns:p15="http://schemas.microsoft.com/office/powerpoint/2012/main" xmlns:p14="http://schemas.microsoft.com/office/powerpoint/2010/main" val="H7t7ZQAAAAC4CwAAAAAAAB4AAAAAAAAAAAAAAAAAAAAAAAAAAQAAAAAAAAAAAAAAAAAAAAAAAAAAAAAA"/>
          </p:ext>
        </p:extLst>
      </p:transition>
    </mc:Fallback>
  </mc:AlternateContent>
  <p:hf hdr="0" ft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4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O6rIQU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ehwAAOcdAAAUKAAAqx8AABAAAAAmAAAACAAAAAAAAAAAAAAA"/>
              </a:ext>
            </a:extLst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en-US"/>
            </a:pPr>
            <a:fld id="{78A78FCC-8295-F279-DB1F-742CC1512D21}" type="datetime1">
              <a:rPr lang="ru-RU" cap="none"/>
              <a:t>21.11.2025</a:t>
            </a:fld>
            <a:endParaRPr lang="ru-RU" cap="none"/>
          </a:p>
        </p:txBody>
      </p:sp>
      <p:sp>
        <p:nvSpPr>
          <p:cNvPr id="3" name="Footer Placeholder 5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L4A0Q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HAIAAOcdAACUEQAAqx8AABAAAAAmAAAACAAAAAAAAAAAAAAA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en-US"/>
            </a:pPr>
            <a:endParaRPr lang="ru-RU" cap="none"/>
          </a:p>
        </p:txBody>
      </p:sp>
      <p:sp>
        <p:nvSpPr>
          <p:cNvPr id="4" name="Slide Number Placeholder 6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lBEAAOcdAAAEGgAAqx8AABAAAAAmAAAACAAAAAAAAAAAAAAA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en-US"/>
            </a:pPr>
            <a:fld id="{78A7F661-2F95-F200-DB1F-D955B8512D8C}" type="slidenum">
              <a:rPr lang="ru-RU" cap="none"/>
              <a:t>‹#›</a:t>
            </a:fld>
            <a:endParaRPr lang="ru-RU" cap="none"/>
          </a:p>
        </p:txBody>
      </p:sp>
      <p:sp>
        <p:nvSpPr>
          <p:cNvPr id="5" name="Title 7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RggAAC4VAABSJgAAuBoAABAAAAAmAAAACAAAAAAAAAAAAAAA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>
              <a:defRPr lang="ru-RU"/>
            </a:pPr>
            <a:r>
              <a:t>Образец заголовка</a:t>
            </a:r>
            <a:endParaRPr lang="en-US" cap="none"/>
          </a:p>
        </p:txBody>
      </p:sp>
      <p:sp>
        <p:nvSpPr>
          <p:cNvPr id="6" name="Content Placeholder 8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OgnuQY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RgUAAIsDAAC3FAAAYBQAABAAAAAmAAAACAAAAAEAAAAAAAAA"/>
              </a:ext>
            </a:extLst>
          </p:cNvSpPr>
          <p:nvPr>
            <p:ph idx="13"/>
          </p:nvPr>
        </p:nvSpPr>
        <p:spPr>
          <a:xfrm>
            <a:off x="857250" y="575945"/>
            <a:ext cx="2510155" cy="2736215"/>
          </a:xfrm>
        </p:spPr>
        <p:txBody>
          <a:bodyPr/>
          <a:lstStyle/>
          <a:p>
            <a:pPr>
              <a:defRPr lang="ru-RU"/>
            </a:pPr>
            <a:r>
              <a:t>Образец текста</a:t>
            </a:r>
          </a:p>
          <a:p>
            <a:pPr lvl="1">
              <a:defRPr lang="ru-RU"/>
            </a:pPr>
            <a:r>
              <a:t>Second level</a:t>
            </a:r>
          </a:p>
          <a:p>
            <a:pPr lvl="2">
              <a:defRPr lang="ru-RU"/>
            </a:pPr>
            <a:r>
              <a:t>Third level</a:t>
            </a:r>
          </a:p>
          <a:p>
            <a:pPr lvl="3">
              <a:defRPr lang="ru-RU"/>
            </a:pPr>
            <a:r>
              <a:t>Fourth level</a:t>
            </a:r>
          </a:p>
          <a:p>
            <a:pPr lvl="4">
              <a:defRPr lang="ru-RU" kern="1" cap="none"/>
            </a:pPr>
            <a:r>
              <a:t>Пятый уровень</a:t>
            </a:r>
            <a:endParaRPr lang="en-US" cap="none"/>
          </a:p>
        </p:txBody>
      </p:sp>
      <p:sp>
        <p:nvSpPr>
          <p:cNvPr id="7" name="Content Placeholder 10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bhUAAIsDAADfJAAAYBQAABAAAAAmAAAACAAAAAEAAAAAAAAA"/>
              </a:ext>
            </a:extLst>
          </p:cNvSpPr>
          <p:nvPr>
            <p:ph idx="14"/>
          </p:nvPr>
        </p:nvSpPr>
        <p:spPr>
          <a:xfrm>
            <a:off x="3483610" y="575945"/>
            <a:ext cx="2510155" cy="2736215"/>
          </a:xfrm>
        </p:spPr>
        <p:txBody>
          <a:bodyPr/>
          <a:lstStyle/>
          <a:p>
            <a:pPr>
              <a:defRPr lang="ru-RU"/>
            </a:pPr>
            <a:r>
              <a:t>Образец текста</a:t>
            </a:r>
          </a:p>
          <a:p>
            <a:pPr lvl="1">
              <a:defRPr lang="ru-RU"/>
            </a:pPr>
            <a:r>
              <a:t>Second level</a:t>
            </a:r>
          </a:p>
          <a:p>
            <a:pPr lvl="2">
              <a:defRPr lang="ru-RU"/>
            </a:pPr>
            <a:r>
              <a:t>Third level</a:t>
            </a:r>
          </a:p>
          <a:p>
            <a:pPr lvl="3">
              <a:defRPr lang="ru-RU"/>
            </a:pPr>
            <a:r>
              <a:t>Fourth level</a:t>
            </a:r>
          </a:p>
          <a:p>
            <a:pPr lvl="4">
              <a:defRPr lang="ru-RU" kern="1" cap="none"/>
            </a:pPr>
            <a:r>
              <a:t>Пятый уровень</a:t>
            </a:r>
            <a:endParaRPr lang="en-US" cap="none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vortex dir="r"/>
        <p:extLst>
          <p:ext uri="smNativeData">
            <pr:smNativeData xmlns="smNativeData" xmlns:pr="smNativeData" xmlns:p15="http://schemas.microsoft.com/office/powerpoint/2012/main" val="H7t7ZQAAAAC4CwAAAAAAAB4AAAAAAAAAAAAAAAAAAAAAAAAAAQAAAAAAAAAAAAAAAAAAAAAAAAAAAAAA"/>
          </p:ext>
        </p:extLst>
      </p:transition>
    </mc:Choice>
    <mc:Fallback>
      <p:transition spd="slow">
        <p:fade/>
        <p:extLst>
          <p:ext uri="smNativeData">
            <pr:smNativeData xmlns="smNativeData" xmlns:pr="smNativeData" xmlns:p15="http://schemas.microsoft.com/office/powerpoint/2012/main" xmlns:p14="http://schemas.microsoft.com/office/powerpoint/2010/main" val="H7t7ZQAAAAC4CwAAAAAAAB4AAAAAAAAAAAAAAAAAAAAAAAAAAQAAAAAAAAAAAAAAAAAAAAAAAAAAAAAA"/>
          </p:ext>
        </p:extLst>
      </p:transition>
    </mc:Fallback>
  </mc:AlternateContent>
  <p:hf hdr="0" ft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2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DSTjwI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RgUAAIsDAAC3FAAApQYAABAAAAAmAAAACAAAAIGgAAAAAAAA"/>
              </a:ext>
            </a:extLst>
          </p:cNvSpPr>
          <p:nvPr>
            <p:ph idx="1"/>
          </p:nvPr>
        </p:nvSpPr>
        <p:spPr>
          <a:xfrm>
            <a:off x="857250" y="575945"/>
            <a:ext cx="2510155" cy="504190"/>
          </a:xfrm>
        </p:spPr>
        <p:txBody>
          <a:bodyPr vert="horz" wrap="square" lIns="69850" tIns="34925" rIns="69850" bIns="34925" numCol="1" spcCol="215900" anchor="b">
            <a:prstTxWarp prst="textNoShape">
              <a:avLst/>
            </a:prstTxWarp>
          </a:bodyPr>
          <a:lstStyle>
            <a:lvl1pPr marL="0" indent="0" algn="ctr">
              <a:buNone/>
              <a:defRPr lang="en-US" sz="1800" b="1" i="0" kern="1" cap="none">
                <a:solidFill>
                  <a:srgbClr val="3F3F3F"/>
                </a:solidFill>
                <a:effectLst/>
                <a:latin typeface="Trebuchet MS" pitchFamily="2" charset="-52"/>
                <a:ea typeface="Trebuchet MS" pitchFamily="2" charset="-52"/>
                <a:cs typeface="Trebuchet MS" pitchFamily="2" charset="-52"/>
              </a:defRPr>
            </a:lvl1pPr>
            <a:lvl2pPr marL="350520" indent="0">
              <a:buNone/>
              <a:defRPr lang="ru-RU" sz="1500" b="1" cap="none"/>
            </a:lvl2pPr>
            <a:lvl3pPr marL="700405" indent="0">
              <a:buNone/>
              <a:defRPr lang="ru-RU" sz="1400" b="1" cap="none"/>
            </a:lvl3pPr>
            <a:lvl4pPr marL="1050925" indent="0">
              <a:buNone/>
              <a:defRPr lang="ru-RU" sz="1200" b="1" cap="none"/>
            </a:lvl4pPr>
            <a:lvl5pPr marL="1400810" indent="0">
              <a:buNone/>
              <a:defRPr lang="ru-RU" sz="1200" b="1" cap="none"/>
            </a:lvl5pPr>
            <a:lvl6pPr marL="1751330" indent="0">
              <a:buNone/>
              <a:defRPr lang="ru-RU" sz="1200" b="1" cap="none"/>
            </a:lvl6pPr>
            <a:lvl7pPr marL="2101215" indent="0">
              <a:buNone/>
              <a:defRPr lang="ru-RU" sz="1200" b="1" cap="none"/>
            </a:lvl7pPr>
            <a:lvl8pPr marL="2451735" indent="0">
              <a:buNone/>
              <a:defRPr lang="ru-RU" sz="1200" b="1" cap="none"/>
            </a:lvl8pPr>
            <a:lvl9pPr marL="2801620" indent="0">
              <a:buNone/>
              <a:defRPr lang="ru-RU" sz="1200" b="1" cap="none"/>
            </a:lvl9pPr>
          </a:lstStyle>
          <a:p>
            <a:pPr>
              <a:defRPr lang="en-US"/>
            </a:pPr>
            <a:r>
              <a:rPr lang="ru-RU" cap="none"/>
              <a:t>Образец текста</a:t>
            </a:r>
          </a:p>
        </p:txBody>
      </p:sp>
      <p:sp>
        <p:nvSpPr>
          <p:cNvPr id="3" name="Content Placeholder 3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FuYIQU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VgUAAMkGAADHFAAAExQAABAAAAAmAAAACAAAAAGgAAAAAAAA"/>
              </a:ext>
            </a:extLst>
          </p:cNvSpPr>
          <p:nvPr>
            <p:ph idx="2"/>
          </p:nvPr>
        </p:nvSpPr>
        <p:spPr>
          <a:xfrm>
            <a:off x="867410" y="1102995"/>
            <a:ext cx="2510155" cy="2160270"/>
          </a:xfrm>
        </p:spPr>
        <p:txBody>
          <a:bodyPr vert="horz" wrap="square" lIns="69850" tIns="34925" rIns="69850" bIns="34925" numCol="1" spcCol="215900" anchor="t">
            <a:prstTxWarp prst="textNoShape">
              <a:avLst/>
            </a:prstTxWarp>
          </a:bodyPr>
          <a:lstStyle>
            <a:lvl1pPr>
              <a:defRPr lang="ru-RU" sz="1400" cap="none"/>
            </a:lvl1pPr>
            <a:lvl2pPr>
              <a:defRPr lang="ru-RU" sz="1400" cap="none"/>
            </a:lvl2pPr>
            <a:lvl3pPr>
              <a:defRPr lang="ru-RU" sz="1200" cap="none"/>
            </a:lvl3pPr>
            <a:lvl4pPr>
              <a:defRPr lang="ru-RU" sz="1200" cap="none"/>
            </a:lvl4pPr>
            <a:lvl5pPr>
              <a:defRPr lang="ru-RU" sz="1200" cap="none"/>
            </a:lvl5pPr>
            <a:lvl6pPr>
              <a:defRPr lang="ru-RU" sz="1200" cap="none"/>
            </a:lvl6pPr>
            <a:lvl7pPr>
              <a:defRPr lang="ru-RU" sz="1200" cap="none"/>
            </a:lvl7pPr>
            <a:lvl8pPr>
              <a:defRPr lang="ru-RU" sz="1200" cap="none"/>
            </a:lvl8pPr>
            <a:lvl9pPr>
              <a:defRPr lang="ru-RU" sz="1200" cap="none"/>
            </a:lvl9pPr>
          </a:lstStyle>
          <a:p>
            <a:pPr>
              <a:defRPr lang="ru-RU"/>
            </a:pPr>
            <a:r>
              <a:t>Образец текста</a:t>
            </a:r>
          </a:p>
          <a:p>
            <a:pPr lvl="1">
              <a:defRPr lang="ru-RU"/>
            </a:pPr>
            <a:r>
              <a:t>Second level</a:t>
            </a:r>
          </a:p>
          <a:p>
            <a:pPr lvl="2">
              <a:defRPr lang="ru-RU"/>
            </a:pPr>
            <a:r>
              <a:t>Third level</a:t>
            </a:r>
          </a:p>
          <a:p>
            <a:pPr lvl="3">
              <a:defRPr lang="ru-RU"/>
            </a:pPr>
            <a:r>
              <a:t>Fourth level</a:t>
            </a:r>
          </a:p>
          <a:p>
            <a:pPr lvl="4">
              <a:defRPr lang="ru-RU"/>
            </a:pPr>
            <a:r>
              <a:t>Пятый уровень</a:t>
            </a:r>
            <a:endParaRPr lang="en-US" cap="none"/>
          </a:p>
        </p:txBody>
      </p:sp>
      <p:sp>
        <p:nvSpPr>
          <p:cNvPr id="4" name="Text Placeholder 4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BI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cRUAAIsDAADiJAAApQYAABAAAAAmAAAACAAAAIGgAAAAAAAA"/>
              </a:ext>
            </a:extLst>
          </p:cNvSpPr>
          <p:nvPr>
            <p:ph idx="3"/>
          </p:nvPr>
        </p:nvSpPr>
        <p:spPr>
          <a:xfrm>
            <a:off x="3485515" y="575945"/>
            <a:ext cx="2510155" cy="504190"/>
          </a:xfrm>
        </p:spPr>
        <p:txBody>
          <a:bodyPr vert="horz" wrap="square" lIns="69850" tIns="34925" rIns="69850" bIns="34925" numCol="1" spcCol="215900" anchor="b">
            <a:prstTxWarp prst="textNoShape">
              <a:avLst/>
            </a:prstTxWarp>
          </a:bodyPr>
          <a:lstStyle>
            <a:lvl1pPr marL="0" indent="0" algn="ctr">
              <a:buNone/>
              <a:defRPr lang="en-US" sz="1800" b="1" i="0" kern="1" cap="none">
                <a:solidFill>
                  <a:srgbClr val="3F3F3F"/>
                </a:solidFill>
                <a:effectLst/>
                <a:latin typeface="Trebuchet MS" pitchFamily="2" charset="-52"/>
                <a:ea typeface="Trebuchet MS" pitchFamily="2" charset="-52"/>
                <a:cs typeface="Trebuchet MS" pitchFamily="2" charset="-52"/>
              </a:defRPr>
            </a:lvl1pPr>
            <a:lvl2pPr marL="350520" indent="0">
              <a:buNone/>
              <a:defRPr lang="ru-RU" sz="1500" b="1" cap="none"/>
            </a:lvl2pPr>
            <a:lvl3pPr marL="700405" indent="0">
              <a:buNone/>
              <a:defRPr lang="ru-RU" sz="1400" b="1" cap="none"/>
            </a:lvl3pPr>
            <a:lvl4pPr marL="1050925" indent="0">
              <a:buNone/>
              <a:defRPr lang="ru-RU" sz="1200" b="1" cap="none"/>
            </a:lvl4pPr>
            <a:lvl5pPr marL="1400810" indent="0">
              <a:buNone/>
              <a:defRPr lang="ru-RU" sz="1200" b="1" cap="none"/>
            </a:lvl5pPr>
            <a:lvl6pPr marL="1751330" indent="0">
              <a:buNone/>
              <a:defRPr lang="ru-RU" sz="1200" b="1" cap="none"/>
            </a:lvl6pPr>
            <a:lvl7pPr marL="2101215" indent="0">
              <a:buNone/>
              <a:defRPr lang="ru-RU" sz="1200" b="1" cap="none"/>
            </a:lvl7pPr>
            <a:lvl8pPr marL="2451735" indent="0">
              <a:buNone/>
              <a:defRPr lang="ru-RU" sz="1200" b="1" cap="none"/>
            </a:lvl8pPr>
            <a:lvl9pPr marL="2801620" indent="0">
              <a:buNone/>
              <a:defRPr lang="ru-RU" sz="1200" b="1" cap="none"/>
            </a:lvl9pPr>
          </a:lstStyle>
          <a:p>
            <a:pPr marL="0" indent="0" algn="ctr" defTabSz="700405">
              <a:spcBef>
                <a:spcPts val="430"/>
              </a:spcBef>
              <a:spcAft>
                <a:spcPts val="230"/>
              </a:spcAft>
              <a:buNone/>
              <a:tabLst/>
              <a:defRPr lang="en-US"/>
            </a:pPr>
            <a:r>
              <a:rPr lang="ru-RU" cap="none"/>
              <a:t>Образец текста</a:t>
            </a:r>
          </a:p>
        </p:txBody>
      </p:sp>
      <p:sp>
        <p:nvSpPr>
          <p:cNvPr id="5" name="Content Placeholder 5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GV0AAY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bhUAAMcGAADfJAAAERQAABAAAAAmAAAACAAAAAGgAAAAAAAA"/>
              </a:ext>
            </a:extLst>
          </p:cNvSpPr>
          <p:nvPr>
            <p:ph idx="4"/>
          </p:nvPr>
        </p:nvSpPr>
        <p:spPr>
          <a:xfrm>
            <a:off x="3483610" y="1101725"/>
            <a:ext cx="2510155" cy="2160270"/>
          </a:xfrm>
        </p:spPr>
        <p:txBody>
          <a:bodyPr vert="horz" wrap="square" lIns="69850" tIns="34925" rIns="69850" bIns="34925" numCol="1" spcCol="215900" anchor="t">
            <a:prstTxWarp prst="textNoShape">
              <a:avLst/>
            </a:prstTxWarp>
          </a:bodyPr>
          <a:lstStyle>
            <a:lvl1pPr>
              <a:defRPr lang="ru-RU" sz="1400" cap="none"/>
            </a:lvl1pPr>
            <a:lvl2pPr>
              <a:defRPr lang="ru-RU" sz="1400" cap="none"/>
            </a:lvl2pPr>
            <a:lvl3pPr>
              <a:defRPr lang="ru-RU" sz="1200" cap="none"/>
            </a:lvl3pPr>
            <a:lvl4pPr>
              <a:defRPr lang="ru-RU" sz="1200" cap="none"/>
            </a:lvl4pPr>
            <a:lvl5pPr>
              <a:defRPr lang="ru-RU" sz="1200" cap="none"/>
            </a:lvl5pPr>
            <a:lvl6pPr>
              <a:defRPr lang="ru-RU" sz="1200" cap="none"/>
            </a:lvl6pPr>
            <a:lvl7pPr>
              <a:defRPr lang="ru-RU" sz="1200" cap="none"/>
            </a:lvl7pPr>
            <a:lvl8pPr>
              <a:defRPr lang="ru-RU" sz="1200" cap="none"/>
            </a:lvl8pPr>
            <a:lvl9pPr>
              <a:defRPr lang="ru-RU" sz="1200" cap="none"/>
            </a:lvl9pPr>
          </a:lstStyle>
          <a:p>
            <a:pPr>
              <a:defRPr lang="ru-RU"/>
            </a:pPr>
            <a:r>
              <a:t>Образец текста</a:t>
            </a:r>
          </a:p>
          <a:p>
            <a:pPr lvl="1">
              <a:defRPr lang="ru-RU"/>
            </a:pPr>
            <a:r>
              <a:t>Second level</a:t>
            </a:r>
          </a:p>
          <a:p>
            <a:pPr lvl="2">
              <a:defRPr lang="ru-RU"/>
            </a:pPr>
            <a:r>
              <a:t>Third level</a:t>
            </a:r>
          </a:p>
          <a:p>
            <a:pPr lvl="3">
              <a:defRPr lang="ru-RU"/>
            </a:pPr>
            <a:r>
              <a:t>Fourth level</a:t>
            </a:r>
          </a:p>
          <a:p>
            <a:pPr lvl="4">
              <a:defRPr lang="ru-RU"/>
            </a:pPr>
            <a:r>
              <a:t>Пятый уровень</a:t>
            </a:r>
            <a:endParaRPr lang="en-US" cap="none"/>
          </a:p>
        </p:txBody>
      </p:sp>
      <p:sp>
        <p:nvSpPr>
          <p:cNvPr id="6" name="Date Placeholder 6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DC2jwI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ehwAAOcdAAAUKAAAqx8AABAAAAAmAAAACAAAAAAAAAAAAAAA"/>
              </a:ext>
            </a:extLst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en-US"/>
            </a:pPr>
            <a:fld id="{78A7E6EC-A295-F210-DB1F-5445A8512D01}" type="datetime1">
              <a:rPr lang="ru-RU" cap="none"/>
              <a:t>21.11.2025</a:t>
            </a:fld>
            <a:endParaRPr lang="ru-RU" cap="none"/>
          </a:p>
        </p:txBody>
      </p:sp>
      <p:sp>
        <p:nvSpPr>
          <p:cNvPr id="7" name="Footer Placeholder 7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CyQjwI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HAIAAOcdAACUEQAAqx8AABAAAAAmAAAACAAAAAAAAAAAAAAA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en-US"/>
            </a:pPr>
            <a:endParaRPr lang="ru-RU" cap="none"/>
          </a:p>
        </p:txBody>
      </p:sp>
      <p:sp>
        <p:nvSpPr>
          <p:cNvPr id="8" name="Slide Number Placeholder 8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lBEAAOcdAAAEGgAAqx8AABAAAAAmAAAACAAAAAAAAAAAAAAA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en-US"/>
            </a:pPr>
            <a:fld id="{78A7D50A-4495-F223-DB1F-B2769B512DE7}" type="slidenum">
              <a:rPr lang="ru-RU" cap="none"/>
              <a:t>‹#›</a:t>
            </a:fld>
            <a:endParaRPr lang="ru-RU" cap="none"/>
          </a:p>
        </p:txBody>
      </p:sp>
      <p:sp>
        <p:nvSpPr>
          <p:cNvPr id="9" name="Title 9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RggAAC4VAABSJgAAuBoAABAAAAAmAAAACAAAAAAAAAAAAAAA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>
              <a:defRPr lang="ru-RU"/>
            </a:pPr>
            <a:r>
              <a:t>Образец заголовка</a:t>
            </a:r>
            <a:endParaRPr lang="en-US" cap="none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vortex dir="r"/>
        <p:extLst>
          <p:ext uri="smNativeData">
            <pr:smNativeData xmlns="smNativeData" xmlns:pr="smNativeData" xmlns:p15="http://schemas.microsoft.com/office/powerpoint/2012/main" val="H7t7ZQAAAAC4CwAAAAAAAB4AAAAAAAAAAAAAAAAAAAAAAAAAAQAAAAAAAAAAAAAAAAAAAAAAAAAAAAAA"/>
          </p:ext>
        </p:extLst>
      </p:transition>
    </mc:Choice>
    <mc:Fallback>
      <p:transition spd="slow">
        <p:fade/>
        <p:extLst>
          <p:ext uri="smNativeData">
            <pr:smNativeData xmlns="smNativeData" xmlns:pr="smNativeData" xmlns:p15="http://schemas.microsoft.com/office/powerpoint/2012/main" xmlns:p14="http://schemas.microsoft.com/office/powerpoint/2010/main" val="H7t7ZQAAAAC4CwAAAAAAAB4AAAAAAAAAAAAAAAAAAAAAAAAAAQAAAAAAAAAAAAAAAAAAAAAAAAAAAAAA"/>
          </p:ext>
        </p:extLst>
      </p:transition>
    </mc:Fallback>
  </mc:AlternateContent>
  <p:hf hdr="0" ft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JgG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RggAAC4VAABSJgAAuBoAABAAAAAmAAAACAAAAAAAAAAAAAAA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>
              <a:defRPr lang="ru-RU"/>
            </a:pPr>
            <a:r>
              <a:t>Образец заголовка</a:t>
            </a:r>
            <a:endParaRPr lang="en-US" cap="none"/>
          </a:p>
        </p:txBody>
      </p:sp>
      <p:sp>
        <p:nvSpPr>
          <p:cNvPr id="3" name="Date Placeholder 2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Q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ehwAAOcdAAAUKAAAqx8AABAAAAAmAAAACAAAAAAAAAAAAAAA"/>
              </a:ext>
            </a:extLst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en-US"/>
            </a:pPr>
            <a:fld id="{78A7FD59-1795-F20B-DB1F-E15EB3512DB4}" type="datetime1">
              <a:rPr lang="ru-RU" cap="none"/>
              <a:t>21.11.2025</a:t>
            </a:fld>
            <a:endParaRPr lang="ru-RU" cap="none"/>
          </a:p>
        </p:txBody>
      </p:sp>
      <p:sp>
        <p:nvSpPr>
          <p:cNvPr id="4" name="Footer Placeholder 3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HAIAAOcdAACUEQAAqx8AABAAAAAmAAAACAAAAAAAAAAAAAAA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en-US"/>
            </a:pPr>
            <a:endParaRPr lang="ru-RU" cap="none"/>
          </a:p>
        </p:txBody>
      </p:sp>
      <p:sp>
        <p:nvSpPr>
          <p:cNvPr id="5" name="Slide Number Placeholder 4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lBEAAOcdAAAEGgAAqx8AABAAAAAmAAAACAAAAAAAAAAAAAAA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en-US"/>
            </a:pPr>
            <a:fld id="{78A7DD34-7A95-F22B-DB1F-8C7E93512DD9}" type="slidenum">
              <a:rPr lang="ru-RU" cap="none"/>
              <a:t>‹#›</a:t>
            </a:fld>
            <a:endParaRPr lang="ru-RU" cap="none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vortex dir="r"/>
        <p:extLst>
          <p:ext uri="smNativeData">
            <pr:smNativeData xmlns="smNativeData" xmlns:pr="smNativeData" xmlns:p15="http://schemas.microsoft.com/office/powerpoint/2012/main" val="H7t7ZQAAAAC4CwAAAAAAAB4AAAAAAAAAAAAAAAAAAAAAAAAAAQAAAAAAAAAAAAAAAAAAAAAAAAAAAAAA"/>
          </p:ext>
        </p:extLst>
      </p:transition>
    </mc:Choice>
    <mc:Fallback>
      <p:transition spd="slow">
        <p:fade/>
        <p:extLst>
          <p:ext uri="smNativeData">
            <pr:smNativeData xmlns="smNativeData" xmlns:pr="smNativeData" xmlns:p15="http://schemas.microsoft.com/office/powerpoint/2012/main" xmlns:p14="http://schemas.microsoft.com/office/powerpoint/2010/main" val="H7t7ZQAAAAC4CwAAAAAAAB4AAAAAAAAAAAAAAAAAAAAAAAAAAQAAAAAAAAAAAAAAAAAAAAAAAAAAAAAA"/>
          </p:ext>
        </p:extLst>
      </p:transition>
    </mc:Fallback>
  </mc:AlternateContent>
  <p:hf hdr="0" ft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ehwAAOcdAAAUKAAAqx8AABAAAAAmAAAACAAAAAAAAAAAAAAA"/>
              </a:ext>
            </a:extLst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en-US"/>
            </a:pPr>
            <a:fld id="{78A7A9E1-AF95-F25F-DB1F-590AE7512D0C}" type="datetime1">
              <a:rPr lang="ru-RU" cap="none"/>
              <a:t>21.11.2025</a:t>
            </a:fld>
            <a:endParaRPr lang="ru-RU" cap="none"/>
          </a:p>
        </p:txBody>
      </p:sp>
      <p:sp>
        <p:nvSpPr>
          <p:cNvPr id="3" name="Footer Placeholder 2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HAIAAOcdAACUEQAAqx8AABAAAAAmAAAACAAAAAAAAAAAAAAA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en-US"/>
            </a:pPr>
            <a:endParaRPr lang="ru-RU" cap="none"/>
          </a:p>
        </p:txBody>
      </p:sp>
      <p:sp>
        <p:nvSpPr>
          <p:cNvPr id="4" name="Slide Number Placeholder 3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lBEAAOcdAAAEGgAAqx8AABAAAAAmAAAACAAAAAAAAAAAAAAA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en-US"/>
            </a:pPr>
            <a:fld id="{78A7A7C9-8795-F251-DB1F-7104E9512D24}" type="slidenum">
              <a:rPr lang="ru-RU" cap="none"/>
              <a:t>‹#›</a:t>
            </a:fld>
            <a:endParaRPr lang="ru-RU" cap="none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vortex dir="r"/>
        <p:extLst>
          <p:ext uri="smNativeData">
            <pr:smNativeData xmlns="smNativeData" xmlns:pr="smNativeData" xmlns:p15="http://schemas.microsoft.com/office/powerpoint/2012/main" val="H7t7ZQAAAAC4CwAAAAAAAB4AAAAAAAAAAAAAAAAAAAAAAAAAAQAAAAAAAAAAAAAAAAAAAAAAAAAAAAAA"/>
          </p:ext>
        </p:extLst>
      </p:transition>
    </mc:Choice>
    <mc:Fallback>
      <p:transition spd="slow">
        <p:fade/>
        <p:extLst>
          <p:ext uri="smNativeData">
            <pr:smNativeData xmlns="smNativeData" xmlns:pr="smNativeData" xmlns:p15="http://schemas.microsoft.com/office/powerpoint/2012/main" xmlns:p14="http://schemas.microsoft.com/office/powerpoint/2010/main" val="H7t7ZQAAAAC4CwAAAAAAAB4AAAAAAAAAAAAAAAAAAAAAAAAAAQAAAAAAAAAAAAAAAAAAAAAAAAAAAAAA"/>
          </p:ext>
        </p:extLst>
      </p:transition>
    </mc:Fallback>
  </mc:AlternateContent>
  <p:hf hdr="0" ft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3wMAALUKAACmFAAAzRAAABAAAAAmAAAACAAAAIGgAAAA4MEB"/>
              </a:ext>
            </a:extLst>
          </p:cNvSpPr>
          <p:nvPr>
            <p:ph type="title"/>
          </p:nvPr>
        </p:nvSpPr>
        <p:spPr>
          <a:xfrm>
            <a:off x="629285" y="1740535"/>
            <a:ext cx="2727325" cy="990600"/>
          </a:xfrm>
          <a:effectLst/>
        </p:spPr>
        <p:txBody>
          <a:bodyPr vert="horz" wrap="square" lIns="69850" tIns="34925" rIns="69850" bIns="34925" numCol="1" spcCol="215900" anchor="b">
            <a:prstTxWarp prst="textNoShape">
              <a:avLst/>
            </a:prstTxWarp>
          </a:bodyPr>
          <a:lstStyle>
            <a:lvl1pPr marL="175260" indent="-175260" algn="l">
              <a:defRPr lang="ru-RU" sz="2100" b="1" cap="none">
                <a:effectLst/>
              </a:defRPr>
            </a:lvl1pPr>
            <a:lvl2pPr>
              <a:defRPr lang="ru-RU" cap="none"/>
            </a:lvl2pPr>
            <a:lvl3pPr>
              <a:defRPr lang="ru-RU" cap="none"/>
            </a:lvl3pPr>
            <a:lvl4pPr>
              <a:defRPr lang="ru-RU" cap="none"/>
            </a:lvl4pPr>
            <a:lvl5pPr>
              <a:defRPr lang="ru-RU" cap="none"/>
            </a:lvl5pPr>
            <a:lvl6pPr>
              <a:defRPr lang="ru-RU" cap="none"/>
            </a:lvl6pPr>
            <a:lvl7pPr>
              <a:defRPr lang="ru-RU" cap="none"/>
            </a:lvl7pPr>
            <a:lvl8pPr>
              <a:defRPr lang="ru-RU" cap="none"/>
            </a:lvl8pPr>
            <a:lvl9pPr>
              <a:defRPr lang="ru-RU" cap="none"/>
            </a:lvl9pPr>
          </a:lstStyle>
          <a:p>
            <a:pPr>
              <a:defRPr lang="ru-RU"/>
            </a:pPr>
            <a:r>
              <a:t>Образец заголовка</a:t>
            </a:r>
            <a:endParaRPr lang="en-US" cap="none"/>
          </a:p>
        </p:txBody>
      </p:sp>
      <p:sp>
        <p:nvSpPr>
          <p:cNvPr id="3" name="Content Placeholder 2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MRUAAIsDAAC6JwAAQRsAABAAAAAmAAAACAAAAIGAAAAAAAAA"/>
              </a:ext>
            </a:extLst>
          </p:cNvSpPr>
          <p:nvPr>
            <p:ph idx="1"/>
          </p:nvPr>
        </p:nvSpPr>
        <p:spPr>
          <a:xfrm>
            <a:off x="3444875" y="575945"/>
            <a:ext cx="3013075" cy="3854450"/>
          </a:xfrm>
        </p:spPr>
        <p:txBody>
          <a:bodyPr vert="horz" wrap="square" lIns="69850" tIns="34925" rIns="69850" bIns="34925" numCol="1" spcCol="215900" anchor="ctr">
            <a:prstTxWarp prst="textNoShape">
              <a:avLst/>
            </a:prstTxWarp>
          </a:bodyPr>
          <a:lstStyle>
            <a:lvl1pPr>
              <a:defRPr lang="ru-RU" sz="1700" cap="none"/>
            </a:lvl1pPr>
            <a:lvl2pPr>
              <a:defRPr lang="ru-RU" sz="1500" cap="none"/>
            </a:lvl2pPr>
            <a:lvl3pPr>
              <a:defRPr lang="ru-RU" sz="1400" cap="none"/>
            </a:lvl3pPr>
            <a:lvl4pPr>
              <a:defRPr lang="ru-RU" sz="1200" cap="none"/>
            </a:lvl4pPr>
            <a:lvl5pPr>
              <a:defRPr lang="ru-RU" sz="1100" cap="none"/>
            </a:lvl5pPr>
            <a:lvl6pPr>
              <a:defRPr lang="ru-RU" sz="1500" cap="none"/>
            </a:lvl6pPr>
            <a:lvl7pPr>
              <a:defRPr lang="ru-RU" sz="1500" cap="none"/>
            </a:lvl7pPr>
            <a:lvl8pPr>
              <a:defRPr lang="ru-RU" sz="1500" cap="none"/>
            </a:lvl8pPr>
            <a:lvl9pPr>
              <a:defRPr lang="ru-RU" sz="1500" cap="none"/>
            </a:lvl9pPr>
          </a:lstStyle>
          <a:p>
            <a:pPr>
              <a:defRPr lang="ru-RU"/>
            </a:pPr>
            <a:r>
              <a:t>Образец текста</a:t>
            </a:r>
          </a:p>
          <a:p>
            <a:pPr lvl="1">
              <a:defRPr lang="ru-RU"/>
            </a:pPr>
            <a:r>
              <a:t>Second level</a:t>
            </a:r>
          </a:p>
          <a:p>
            <a:pPr lvl="2">
              <a:defRPr lang="ru-RU"/>
            </a:pPr>
            <a:r>
              <a:t>Third level</a:t>
            </a:r>
          </a:p>
          <a:p>
            <a:pPr lvl="3">
              <a:defRPr lang="ru-RU"/>
            </a:pPr>
            <a:r>
              <a:t>Fourth level</a:t>
            </a:r>
          </a:p>
          <a:p>
            <a:pPr lvl="4">
              <a:defRPr lang="ru-RU"/>
            </a:pPr>
            <a:r>
              <a:t>Пятый уровень</a:t>
            </a:r>
            <a:endParaRPr lang="en-US" cap="none"/>
          </a:p>
        </p:txBody>
      </p:sp>
      <p:sp>
        <p:nvSpPr>
          <p:cNvPr id="4" name="Text Placeholder 3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9wQAAPIQAACZFAAATxsAABAAAAAmAAAACAAAAAGAAAAAAAAA"/>
              </a:ext>
            </a:extLst>
          </p:cNvSpPr>
          <p:nvPr>
            <p:ph idx="2"/>
          </p:nvPr>
        </p:nvSpPr>
        <p:spPr>
          <a:xfrm>
            <a:off x="807085" y="2754630"/>
            <a:ext cx="2541270" cy="1684655"/>
          </a:xfrm>
        </p:spPr>
        <p:txBody>
          <a:bodyPr/>
          <a:lstStyle>
            <a:lvl1pPr marL="0" indent="0">
              <a:buNone/>
              <a:defRPr lang="ru-RU" sz="1100" cap="none"/>
            </a:lvl1pPr>
            <a:lvl2pPr marL="350520" indent="0">
              <a:buNone/>
              <a:defRPr lang="ru-RU" sz="900" cap="none"/>
            </a:lvl2pPr>
            <a:lvl3pPr marL="700405" indent="0">
              <a:buNone/>
              <a:defRPr lang="ru-RU" sz="800" cap="none"/>
            </a:lvl3pPr>
            <a:lvl4pPr marL="1050925" indent="0">
              <a:buNone/>
              <a:defRPr lang="ru-RU" sz="700" cap="none"/>
            </a:lvl4pPr>
            <a:lvl5pPr marL="1400810" indent="0">
              <a:buNone/>
              <a:defRPr lang="ru-RU" sz="700" cap="none"/>
            </a:lvl5pPr>
            <a:lvl6pPr marL="1751330" indent="0">
              <a:buNone/>
              <a:defRPr lang="ru-RU" sz="700" cap="none"/>
            </a:lvl6pPr>
            <a:lvl7pPr marL="2101215" indent="0">
              <a:buNone/>
              <a:defRPr lang="ru-RU" sz="700" cap="none"/>
            </a:lvl7pPr>
            <a:lvl8pPr marL="2451735" indent="0">
              <a:buNone/>
              <a:defRPr lang="ru-RU" sz="700" cap="none"/>
            </a:lvl8pPr>
            <a:lvl9pPr marL="2801620" indent="0">
              <a:buNone/>
              <a:defRPr lang="ru-RU" sz="700" cap="none"/>
            </a:lvl9pPr>
          </a:lstStyle>
          <a:p>
            <a:pPr>
              <a:defRPr lang="ru-RU"/>
            </a:pPr>
            <a:r>
              <a:t>Образец текста</a:t>
            </a:r>
          </a:p>
        </p:txBody>
      </p:sp>
      <p:sp>
        <p:nvSpPr>
          <p:cNvPr id="5" name="Date Placeholder 4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ehwAAOcdAAAUKAAAqx8AABAAAAAmAAAACAAAAAAAAAAAAAAA"/>
              </a:ext>
            </a:extLst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en-US"/>
            </a:pPr>
            <a:fld id="{78A7E9B4-FA95-F21F-DB1F-0C4AA7512D59}" type="datetime1">
              <a:rPr lang="ru-RU" cap="none"/>
              <a:t>21.11.2025</a:t>
            </a:fld>
            <a:endParaRPr lang="ru-RU" cap="none"/>
          </a:p>
        </p:txBody>
      </p:sp>
      <p:sp>
        <p:nvSpPr>
          <p:cNvPr id="6" name="Footer Placeholder 5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HAIAAOcdAACUEQAAqx8AABAAAAAmAAAACAAAAAAAAAAAAAAA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en-US"/>
            </a:pPr>
            <a:endParaRPr lang="ru-RU" cap="none"/>
          </a:p>
        </p:txBody>
      </p:sp>
      <p:sp>
        <p:nvSpPr>
          <p:cNvPr id="7" name="Slide Number Placeholder 6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lBEAAOcdAAAEGgAAqx8AABAAAAAmAAAACAAAAAAAAAAAAAAA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en-US"/>
            </a:pPr>
            <a:fld id="{78A7FF5A-1495-F209-DB1F-E25CB1512DB7}" type="slidenum">
              <a:rPr lang="ru-RU" cap="none"/>
              <a:t>‹#›</a:t>
            </a:fld>
            <a:endParaRPr lang="ru-RU" cap="none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vortex dir="r"/>
        <p:extLst>
          <p:ext uri="smNativeData">
            <pr:smNativeData xmlns="smNativeData" xmlns:pr="smNativeData" xmlns:p15="http://schemas.microsoft.com/office/powerpoint/2012/main" val="H7t7ZQAAAAC4CwAAAAAAAB4AAAAAAAAAAAAAAAAAAAAAAAAAAQAAAAAAAAAAAAAAAAAAAAAAAAAAAAAA"/>
          </p:ext>
        </p:extLst>
      </p:transition>
    </mc:Choice>
    <mc:Fallback>
      <p:transition spd="slow">
        <p:fade/>
        <p:extLst>
          <p:ext uri="smNativeData">
            <pr:smNativeData xmlns="smNativeData" xmlns:pr="smNativeData" xmlns:p15="http://schemas.microsoft.com/office/powerpoint/2012/main" xmlns:p14="http://schemas.microsoft.com/office/powerpoint/2010/main" val="H7t7ZQAAAAC4CwAAAAAAAB4AAAAAAAAAAAAAAAAAAAAAAAAAAQAAAAAAAAAAAAAAAAAAAAAAAAAAAAAA"/>
          </p:ext>
        </p:extLst>
      </p:transition>
    </mc:Fallback>
  </mc:AlternateContent>
  <p:hf hdr="0" ft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BAAAAAAAAAAEAAABQAAAAAAAAAAAA4D8AAAAAAADgPwAAAAAAAOA/AAAAAAAA4D8AAAAAAADgPwAAAAAAAOA/AAAAAAAA4D8AAAAAAADgPwAAAAAAAOA/AAAAAAAA4D8CAAAAjAAAAAEAAAAGAAAAtNz6Cv///wgVAAAACQAAAAAAAAAAAAAAAAAAAAAAAAAAAAAAZAAAAAEAAABAAAAAAAAAAAAAAAAAAAAAAAAAAAEAAABAAAAA////CAAAAAAAAAAAAAAAAAAAAAAAAAAAAAAAAAAAAAAAAAAAAAAAAAAAAAAAAAAAAAAAAAAAAAAAAAAAFAAAADwAAAAAAAAAAAAAAB8uawAZAAAAAQAAABQAAAAUAAAAFAAAAAE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AAeAAAAaAAAAAAAAAAAAAAAAAAAAAAAAAAAAAAAECcAABAnAAAAAAAAAAAAAAAAAAAAAAgUFw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AwAAAAEAAAABAAAAAAAAAAAAAAAAAAAAAAAAAAAAAAAAAAAAAB8uawB/f38AAAAAA8zMzADAwP8Af39/AAAAAAAAAAAAAAAAAAAAAAAAAAAAIQAAABgAAAAUAAAAAAAAALwSAAAwKgAAOSEAABAAAAAmAAAACAAAAP//////////"/>
              </a:ext>
            </a:extLst>
          </p:cNvSpPr>
          <p:nvPr/>
        </p:nvSpPr>
        <p:spPr>
          <a:xfrm>
            <a:off x="0" y="3045460"/>
            <a:ext cx="6858000" cy="2355215"/>
          </a:xfrm>
          <a:prstGeom prst="rect">
            <a:avLst/>
          </a:prstGeom>
          <a:gradFill flip="none" rotWithShape="0">
            <a:gsLst>
              <a:gs pos="0">
                <a:schemeClr val="bg1">
                  <a:alpha val="80000"/>
                </a:schemeClr>
              </a:gs>
              <a:gs pos="36000">
                <a:schemeClr val="bg1">
                  <a:alpha val="77000"/>
                </a:schemeClr>
              </a:gs>
              <a:gs pos="100000">
                <a:schemeClr val="bg2">
                  <a:alpha val="92000"/>
                </a:schemeClr>
              </a:gs>
            </a:gsLst>
            <a:path path="circle"/>
            <a:tileRect/>
          </a:gradFill>
          <a:ln>
            <a:noFill/>
          </a:ln>
          <a:effectLst/>
        </p:spPr>
        <p:txBody>
          <a:bodyPr vert="horz" wrap="square" lIns="69850" tIns="34925" rIns="69850" bIns="34925" numCol="1" spcCol="215900" anchor="ctr"/>
          <a:lstStyle/>
          <a:p>
            <a:pPr algn="ctr">
              <a:defRPr lang="ru-RU" cap="none">
                <a:solidFill>
                  <a:srgbClr val="FFFFFF"/>
                </a:solidFill>
              </a:defRPr>
            </a:pPr>
            <a:endParaRPr lang="en-US" cap="none"/>
          </a:p>
        </p:txBody>
      </p:sp>
      <p:sp>
        <p:nvSpPr>
          <p:cNvPr id="3" name="Rectangle 8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BAAAAAAAAAAEAAABQAAAAAAAAAAAA4D8AAAAAAADgPwAAAAAAAOA/AAAAAAAA4D8AAAAAAADgPwAAAAAAAOA/AAAAAAAA4D8AAAAAAADgPwAAAAAAAOA/AAAAAAAA4D8CAAAAjAAAAAEAAAAGAAAAtNz6Cv///wgVAAAACwAAAAAAAAAAAAAAAAAAAAAAAAAAAAAAZAAAAAEAAABAAAAAAAAAAAAAAAAAAAAAAAAAAAEAAAA1AAAA////CAAAAAAAAAAAAAAAAAAAAAAAAAAAAAAAAAAAAAAAAAAAAAAAAAAAAAAAAAAAAAAAAAAAAAAAAAAAFAAAADwAAAAAAAAAAAAAAB8uawAZAAAAAQAAABQAAAAUAAAAFAAAAAE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NxFx6MeAAAAaAAAAAEAAAAAAAAAAAAAAAAAAAAAAAAAECcAABAnAAAAAAAAAAAAAAAAAAAAAAoUJQ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AwAAAAEAAAABAAAAAAAAAAAAAAAAAAAAAAAAAAAAAAAAAAAAAB8uawB/f38AAAAAA8zMzADAwP8Af39/AAAAAAAAAAAAAAAAAAAAAAAAAAAAIQAAABgAAAAUAAAAAAAAAAAAAAAwKgAAvBIAABAAAAAmAAAACAAAAP//////////"/>
              </a:ext>
            </a:extLst>
          </p:cNvSpPr>
          <p:nvPr/>
        </p:nvSpPr>
        <p:spPr>
          <a:xfrm>
            <a:off x="0" y="0"/>
            <a:ext cx="6858000" cy="304546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0000"/>
                </a:schemeClr>
              </a:gs>
              <a:gs pos="47000">
                <a:schemeClr val="bg1">
                  <a:alpha val="63000"/>
                </a:schemeClr>
              </a:gs>
              <a:gs pos="100000">
                <a:schemeClr val="bg2">
                  <a:alpha val="90000"/>
                </a:schemeClr>
              </a:gs>
            </a:gsLst>
            <a:path path="circle"/>
            <a:tileRect/>
          </a:gradFill>
          <a:ln>
            <a:noFill/>
          </a:ln>
          <a:effectLst/>
        </p:spPr>
        <p:txBody>
          <a:bodyPr vert="horz" wrap="square" lIns="69850" tIns="34925" rIns="69850" bIns="34925" numCol="1" spcCol="215900" anchor="ctr"/>
          <a:lstStyle/>
          <a:p>
            <a:pPr algn="ctr">
              <a:defRPr lang="ru-RU" cap="none">
                <a:solidFill>
                  <a:srgbClr val="FFFFFF"/>
                </a:solidFill>
              </a:defRPr>
            </a:pPr>
            <a:endParaRPr lang="en-US" cap="none"/>
          </a:p>
        </p:txBody>
      </p:sp>
      <p:sp>
        <p:nvSpPr>
          <p:cNvPr id="4" name="Rectangle 9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BAAAAAAAAAAEAAABQAAAAAAAAAAAA4D8AAAAAAADgPwAAAAAAAOA/AAAAAAAA4D8AAAAAAADgPwAAAAAAAOA/AAAAAAAA4D8AAAAAAADgPwAAAAAAAOA/AAAAAAAA4D8CAAAAjAAAAAEAAAADAAAA////CP///whkAAAAZAAAAAAAAAAAAAAAAAAAAAAAAAAAAAAAZAAAAAEAAABAAAAAAAAAAGQAAAAOAQAAAAAAAAQAAAAcAAAA////CCwAAAC03PoKNgAAAP///whAAAAAtNz6CgAAAAAAAAAAAAAAAAAAAAAAAAAAAAAAAAAAAAAAAAAAFAAAADwAAAAAAAAAAAAAAB8uawAZAAAAAQAAABQAAAAUAAAAFAAAAAE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AAeAAAAaAAAAAEAAAAAAAAAAAAAAAAAAAAAAAAAECcAABAnAAAAAAAAAAAAAAAAAAAAAGRkRjxKK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AQAAAAEAAAABAAAAAwAAAAEAAAADAAAAAAAAAAAAAAAAAAAAAB8uawB/f38AAAAAA8zMzADAwP8Af39/AAAAAAAAAAAAAAAAAAAAAAAAAAAAIQAAABgAAAAUAAAAAAAAANkMAAAwKgAA7BcAABAAAAAmAAAACAAAAP//////////"/>
              </a:ext>
            </a:extLst>
          </p:cNvSpPr>
          <p:nvPr/>
        </p:nvSpPr>
        <p:spPr>
          <a:xfrm>
            <a:off x="0" y="2088515"/>
            <a:ext cx="6858000" cy="1800225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8000">
                <a:schemeClr val="bg1">
                  <a:alpha val="30000"/>
                </a:schemeClr>
              </a:gs>
              <a:gs pos="44000">
                <a:schemeClr val="bg2">
                  <a:alpha val="40000"/>
                </a:schemeClr>
              </a:gs>
              <a:gs pos="54000">
                <a:schemeClr val="bg1">
                  <a:alpha val="26000"/>
                </a:schemeClr>
              </a:gs>
              <a:gs pos="64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  <a:effectLst/>
        </p:spPr>
        <p:txBody>
          <a:bodyPr vert="horz" wrap="square" lIns="69850" tIns="34925" rIns="69850" bIns="34925" numCol="1" spcCol="215900" anchor="ctr"/>
          <a:lstStyle/>
          <a:p>
            <a:pPr algn="ctr">
              <a:defRPr lang="ru-RU" cap="none">
                <a:solidFill>
                  <a:srgbClr val="FFFFFF"/>
                </a:solidFill>
              </a:defRPr>
            </a:pPr>
            <a:endParaRPr lang="en-US" cap="none"/>
          </a:p>
        </p:txBody>
      </p:sp>
      <p:sp>
        <p:nvSpPr>
          <p:cNvPr id="5" name="Oval 10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gAAAA0AAAAAbgAAADcAAABuAAAANwAAAAAAAAABAAAAAAAAAAEAAABQAAAAAAAAAAAA8D8AAAAAAADwPwAAAAAAAOA/AAAAAAAA4D8AAAAAAADgPwAAAAAAAOA/AAAAAAAA4D8AAAAAAADgPwAAAAAAAOA/AAAAAAAA4D8CAAAAjAAAAAEAAAAGAAAA////CP///whkAAAAAAAAAAAAAAAAAAAAAAAAAAAAAAAAAAAAZAAAAAEAAABAAAAAAAAAAAAAAAAAAAAAAAAAAAEAAAAvAAAA////CAAAAAAAAAAAAAAAAAAAAAAAAAAAAAAAAAAAAAAAAAAAAAAAAAAAAAAAAAAAAAAAAAAAAAAAAAAAFAAAADwAAAAAAAAAAAAAAB8uawAZAAAAAQAAABQAAAAUAAAAFAAAAAE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AAeAAAAaAAAAAEAAAAAAAAAAAAAAAAAAAAAAAAAECcAABAnAAAAAAAAAAAAAAAAAAAAAABkZ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AAAAQAAAAEAAAABAAAAAAAAAAAAAAAAAAAAAAAAAAAAAAAAAAAAAB8uawB/f38AAAAAA8zMzADAwP8Af39/AAAAAAAAAAAAAAAAAAAAAAAAAAAAIQAAABgAAAAUAAAAAAAAAMAHAAAwKgAAfCAAABAAAAAmAAAACAAAAP//////////"/>
              </a:ext>
            </a:extLst>
          </p:cNvSpPr>
          <p:nvPr/>
        </p:nvSpPr>
        <p:spPr>
          <a:xfrm>
            <a:off x="0" y="1259840"/>
            <a:ext cx="6858000" cy="4020820"/>
          </a:xfrm>
          <a:prstGeom prst="ellipse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3000">
                <a:schemeClr val="bg1">
                  <a:alpha val="0"/>
                </a:schemeClr>
              </a:gs>
              <a:gs pos="100000">
                <a:schemeClr val="bg1"/>
              </a:gs>
            </a:gsLst>
            <a:path path="circle"/>
            <a:tileRect/>
          </a:gradFill>
          <a:ln>
            <a:noFill/>
          </a:ln>
          <a:effectLst/>
        </p:spPr>
        <p:txBody>
          <a:bodyPr vert="horz" wrap="square" lIns="69850" tIns="34925" rIns="69850" bIns="34925" numCol="1" spcCol="215900" anchor="ctr"/>
          <a:lstStyle/>
          <a:p>
            <a:pPr algn="ctr">
              <a:defRPr lang="ru-RU" cap="none">
                <a:solidFill>
                  <a:srgbClr val="FFFFFF"/>
                </a:solidFill>
              </a:defRPr>
            </a:pPr>
            <a:endParaRPr lang="en-US" cap="none"/>
          </a:p>
        </p:txBody>
      </p:sp>
      <p:sp>
        <p:nvSpPr>
          <p:cNvPr id="6" name="Picture Placeholder 2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QAAAA0AAAAAbgAAADcAAABuAAAANwAAAAAAAAAAAAAAAAAAAAEAAABQAAAAf9k9eViotT8AAAAAAAAAAAAAAAAAAOA/AAAAAAAA4D8AAAAAAADgPwAAAAAAAOA/AAAAAAAA4D8AAAAAAADgPwAAAAAAAOA/AAAAAAAA4D8CAAAAjAAAAAEAAAAAAAAAi8r4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FAAAAAAAAAAM/v//VPL//wEAAAA0gwAAAAAAAAAAAAABAAAAi8r4AAEAAABkAAAAAAAAABQAAABD4f//AAAAACwAAAAAAAAAvR4AAAAAAAAYAAAAZAAAABYAAABMAAAAAAAAAAAAAAAEAAAAAAAAAAEAAAC03PoKAAAAACgAAAAoAAAAZAAAAGQAAAAAAAAAzMzMAAAAAABQAAAAUAAAAGQAAABkAAAAAAAAABcAAAAUAAAAAAAAAAAAAAD/fwAA/38AAAAAAAAJAAAABAAAAAAAAAAeAAAAaAAAAAAAAAAAAAAAAAAAAAAAAAAAAAAAECcAABAnAAAAAAAAAAAAAAAAAAAAAAAAAAAAAAAAAAAAAAAAAAAAABQAAAAAAAAAwMD/AAEAAAAcAAAATQAAAAAAAABkAAAAAAAAAH9/fwAKAAAAIgAAABgAAAAAAAAAAAAAAAAAAAAAAAAAAAAAAAAAAAAkAAAAJAAAAAAAAAAHAAAAAAAAAAAAAAAAAAAAAAAAAAAAAAAAAAAAf39/ACUAAABYAAAAAAAAAAAAAAAAAAAAAAAAAAAAAAAAAAAAAAAAAAAAAAAAAAAAAAAAAAAAAAA/AAAAAAAAAKCGAQAAAAAAAAAAAAAAAAAMAAAAAQAAAAAAAAAAAAAAAAAAAB8AAABUAAAAi8r4AAAAAAEAAAAAAAAAAAAAAAAAAAAAAAAAAAAAAAAAAAAAAAAAAAAAAACLyvgAAAAAA8zMzADAwP8Af39/AAAAAAAAAAAAAAAAAAAAAAAAAAAAIQAAABgAAAAUAAAAphQAAIoFAACiJwAAsBQAABAAAAAmAAAACAAAAAGhAAB/4OEZ"/>
              </a:ext>
            </a:extLst>
          </p:cNvSpPr>
          <p:nvPr>
            <p:ph type="pic" idx="1"/>
          </p:nvPr>
        </p:nvSpPr>
        <p:spPr>
          <a:xfrm>
            <a:off x="3356610" y="900430"/>
            <a:ext cx="3086100" cy="2462530"/>
          </a:xfrm>
          <a:prstGeom prst="roundRect">
            <a:avLst>
              <a:gd name="adj" fmla="val 4230"/>
            </a:avLst>
          </a:prstGeom>
          <a:solidFill>
            <a:srgbClr val="8BCAF8"/>
          </a:solidFill>
          <a:effectLst>
            <a:reflection stA="23000" endPos="28000" dir="5400000" sy="-100000" rotWithShape="0"/>
          </a:effectLst>
        </p:spPr>
        <p:txBody>
          <a:bodyPr vert="horz" wrap="square" lIns="69850" tIns="34925" rIns="69850" bIns="34925" numCol="1" spcCol="215900" anchor="t">
            <a:prstTxWarp prst="textNoShape">
              <a:avLst/>
            </a:prstTxWarp>
          </a:bodyPr>
          <a:lstStyle>
            <a:lvl1pPr marL="0" indent="0" algn="ctr">
              <a:buNone/>
              <a:defRPr lang="ru-RU" sz="1500" cap="none"/>
            </a:lvl1pPr>
            <a:lvl2pPr marL="350520" indent="0">
              <a:buNone/>
              <a:defRPr lang="ru-RU" sz="2100" cap="none"/>
            </a:lvl2pPr>
            <a:lvl3pPr marL="700405" indent="0">
              <a:buNone/>
              <a:defRPr lang="ru-RU" sz="1800" cap="none"/>
            </a:lvl3pPr>
            <a:lvl4pPr marL="1050925" indent="0">
              <a:buNone/>
              <a:defRPr lang="ru-RU" sz="1500" cap="none"/>
            </a:lvl4pPr>
            <a:lvl5pPr marL="1400810" indent="0">
              <a:buNone/>
              <a:defRPr lang="ru-RU" sz="1500" cap="none"/>
            </a:lvl5pPr>
            <a:lvl6pPr marL="1751330" indent="0">
              <a:buNone/>
              <a:defRPr lang="ru-RU" sz="1500" cap="none"/>
            </a:lvl6pPr>
            <a:lvl7pPr marL="2101215" indent="0">
              <a:buNone/>
              <a:defRPr lang="ru-RU" sz="1500" cap="none"/>
            </a:lvl7pPr>
            <a:lvl8pPr marL="2451735" indent="0">
              <a:buNone/>
              <a:defRPr lang="ru-RU" sz="1500" cap="none"/>
            </a:lvl8pPr>
            <a:lvl9pPr marL="2801620" indent="0">
              <a:buNone/>
              <a:defRPr lang="ru-RU" sz="1500" cap="none"/>
            </a:lvl9pPr>
          </a:lstStyle>
          <a:p>
            <a:pPr>
              <a:defRPr lang="ru-RU"/>
            </a:pPr>
            <a:r>
              <a:t>Вставка рисунка</a:t>
            </a:r>
            <a:endParaRPr lang="en-US" cap="none"/>
          </a:p>
        </p:txBody>
      </p:sp>
      <p:sp>
        <p:nvSpPr>
          <p:cNvPr id="7" name="Text Placeholder 3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DQQAAOUEAAAYFQAAYA8AABAAAAAmAAAACAAAAIGAAAAAAAAA"/>
              </a:ext>
            </a:extLst>
          </p:cNvSpPr>
          <p:nvPr>
            <p:ph idx="2"/>
          </p:nvPr>
        </p:nvSpPr>
        <p:spPr>
          <a:xfrm>
            <a:off x="658495" y="795655"/>
            <a:ext cx="2770505" cy="1703705"/>
          </a:xfrm>
        </p:spPr>
        <p:txBody>
          <a:bodyPr vert="horz" wrap="square" lIns="69850" tIns="34925" rIns="69850" bIns="34925" numCol="1" spcCol="215900" anchor="b">
            <a:prstTxWarp prst="textNoShape">
              <a:avLst/>
            </a:prstTxWarp>
          </a:bodyPr>
          <a:lstStyle>
            <a:lvl1pPr marL="140335" indent="-140335">
              <a:buClr>
                <a:schemeClr val="accent6"/>
              </a:buClr>
              <a:buFont typeface="Georgia" pitchFamily="1" charset="-52"/>
              <a:buChar char="*"/>
              <a:defRPr lang="ru-RU" sz="1200" cap="none"/>
            </a:lvl1pPr>
            <a:lvl2pPr marL="350520" indent="0">
              <a:buNone/>
              <a:defRPr lang="ru-RU" sz="900" cap="none"/>
            </a:lvl2pPr>
            <a:lvl3pPr marL="700405" indent="0">
              <a:buNone/>
              <a:defRPr lang="ru-RU" sz="800" cap="none"/>
            </a:lvl3pPr>
            <a:lvl4pPr marL="1050925" indent="0">
              <a:buNone/>
              <a:defRPr lang="ru-RU" sz="700" cap="none"/>
            </a:lvl4pPr>
            <a:lvl5pPr marL="1400810" indent="0">
              <a:buNone/>
              <a:defRPr lang="ru-RU" sz="700" cap="none"/>
            </a:lvl5pPr>
            <a:lvl6pPr marL="1751330" indent="0">
              <a:buNone/>
              <a:defRPr lang="ru-RU" sz="700" cap="none"/>
            </a:lvl6pPr>
            <a:lvl7pPr marL="2101215" indent="0">
              <a:buNone/>
              <a:defRPr lang="ru-RU" sz="700" cap="none"/>
            </a:lvl7pPr>
            <a:lvl8pPr marL="2451735" indent="0">
              <a:buNone/>
              <a:defRPr lang="ru-RU" sz="700" cap="none"/>
            </a:lvl8pPr>
            <a:lvl9pPr marL="2801620" indent="0">
              <a:buNone/>
              <a:defRPr lang="ru-RU" sz="700" cap="none"/>
            </a:lvl9pPr>
          </a:lstStyle>
          <a:p>
            <a:pPr>
              <a:defRPr lang="ru-RU"/>
            </a:pPr>
            <a:r>
              <a:t>Образец текста</a:t>
            </a:r>
          </a:p>
        </p:txBody>
      </p:sp>
      <p:sp>
        <p:nvSpPr>
          <p:cNvPr id="8" name="Date Placeholder 4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ehwAAOcdAAAUKAAAqx8AABAAAAAmAAAACAAAAAAAAAAAAAAA"/>
              </a:ext>
            </a:extLst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en-US"/>
            </a:pPr>
            <a:fld id="{78A7E2FF-B195-F214-DB1F-4741AC512D12}" type="datetime1">
              <a:rPr lang="ru-RU" cap="none"/>
              <a:t>21.11.2025</a:t>
            </a:fld>
            <a:endParaRPr lang="ru-RU" cap="none"/>
          </a:p>
        </p:txBody>
      </p:sp>
      <p:sp>
        <p:nvSpPr>
          <p:cNvPr id="9" name="Footer Placeholder 5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PsLF6I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HAIAAOcdAACUEQAAqx8AABAAAAAmAAAACAAAAAAAAAAAAAAA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en-US"/>
            </a:pPr>
            <a:endParaRPr lang="ru-RU" cap="none"/>
          </a:p>
        </p:txBody>
      </p:sp>
      <p:sp>
        <p:nvSpPr>
          <p:cNvPr id="10" name="Slide Number Placeholder 6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lBEAAOcdAAAEGgAAqx8AABAAAAAmAAAACAAAAAAAAAAAAAAA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en-US"/>
            </a:pPr>
            <a:fld id="{78A795DD-9395-F263-DB1F-6536DB512D30}" type="slidenum">
              <a:rPr lang="ru-RU" cap="none"/>
              <a:t>‹#›</a:t>
            </a:fld>
            <a:endParaRPr lang="ru-RU" cap="none"/>
          </a:p>
        </p:txBody>
      </p:sp>
      <p:sp>
        <p:nvSpPr>
          <p:cNvPr id="11" name="Title 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WwMAAKEVAADPIAAAKhsAABAAAAAmAAAACAAAAIGgAAAAAAAA"/>
              </a:ext>
            </a:extLst>
          </p:cNvSpPr>
          <p:nvPr>
            <p:ph type="title"/>
          </p:nvPr>
        </p:nvSpPr>
        <p:spPr>
          <a:xfrm>
            <a:off x="545465" y="3515995"/>
            <a:ext cx="4787900" cy="899795"/>
          </a:xfrm>
        </p:spPr>
        <p:txBody>
          <a:bodyPr vert="horz" wrap="square" lIns="69850" tIns="34925" rIns="69850" bIns="34925" numCol="1" spcCol="215900" anchor="b">
            <a:prstTxWarp prst="textNoShape">
              <a:avLst/>
            </a:prstTxWarp>
          </a:bodyPr>
          <a:lstStyle>
            <a:lvl1pPr algn="l">
              <a:defRPr lang="ru-RU" sz="3500" b="1" cap="none"/>
            </a:lvl1pPr>
            <a:lvl2pPr>
              <a:defRPr lang="ru-RU" cap="none"/>
            </a:lvl2pPr>
            <a:lvl3pPr>
              <a:defRPr lang="ru-RU" cap="none"/>
            </a:lvl3pPr>
            <a:lvl4pPr>
              <a:defRPr lang="ru-RU" cap="none"/>
            </a:lvl4pPr>
            <a:lvl5pPr>
              <a:defRPr lang="ru-RU" cap="none"/>
            </a:lvl5pPr>
            <a:lvl6pPr>
              <a:defRPr lang="ru-RU" cap="none"/>
            </a:lvl6pPr>
            <a:lvl7pPr>
              <a:defRPr lang="ru-RU" cap="none"/>
            </a:lvl7pPr>
            <a:lvl8pPr>
              <a:defRPr lang="ru-RU" cap="none"/>
            </a:lvl8pPr>
            <a:lvl9pPr>
              <a:defRPr lang="ru-RU" cap="none"/>
            </a:lvl9pPr>
          </a:lstStyle>
          <a:p>
            <a:pPr>
              <a:defRPr lang="ru-RU"/>
            </a:pPr>
            <a:r>
              <a:t>Образец заголовка</a:t>
            </a:r>
            <a:endParaRPr lang="en-US" cap="none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vortex dir="r"/>
        <p:extLst>
          <p:ext uri="smNativeData">
            <pr:smNativeData xmlns="smNativeData" xmlns:pr="smNativeData" xmlns:p15="http://schemas.microsoft.com/office/powerpoint/2012/main" val="H7t7ZQAAAAC4CwAAAAAAAB4AAAAAAAAAAAAAAAAAAAAAAAAAAQAAAAAAAAAAAAAAAAAAAAAAAAAAAAAA"/>
          </p:ext>
        </p:extLst>
      </p:transition>
    </mc:Choice>
    <mc:Fallback>
      <p:transition spd="slow">
        <p:fade/>
        <p:extLst>
          <p:ext uri="smNativeData">
            <pr:smNativeData xmlns="smNativeData" xmlns:pr="smNativeData" xmlns:p15="http://schemas.microsoft.com/office/powerpoint/2012/main" xmlns:p14="http://schemas.microsoft.com/office/powerpoint/2010/main" val="H7t7ZQAAAAC4CwAAAAAAAB4AAAAAAAAAAAAAAAAAAAAAAAAAAQAAAAAAAAAAAAAAAAAAAAAAAAAAAAAA"/>
          </p:ext>
        </p:extLst>
      </p:transition>
    </mc:Fallback>
  </mc:AlternateContent>
  <p:hf hdr="0" ft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0">
          <a:gsLst>
            <a:gs pos="0">
              <a:srgbClr val="9DD6FF"/>
            </a:gs>
            <a:gs pos="60000">
              <a:srgbClr val="FFFFFF"/>
            </a:gs>
            <a:gs pos="100000">
              <a:srgbClr val="5BBAFF"/>
            </a:gs>
          </a:gsLst>
          <a:path path="circle">
            <a:fillToRect l="50000" t="10000" r="50000" b="9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BAAAAAAAAAAEAAABQAAAAAAAAAAAA4D8AAAAAAADgPwAAAAAAAOA/AAAAAAAA4D8AAAAAAADgPwAAAAAAAOA/AAAAAAAA4D8AAAAAAADgPwAAAAAAAOA/AAAAAAAA4D8CAAAAjAAAAAEAAAAGAAAAtNz6Cv///wgWAAAACgAAAAAAAAAAAAAAAAAAAAAAAAAAAAAAZAAAAAEAAABAAAAAAAAAAAAAAAAAAAAAAAAAAAEAAABAAAAA////CAAAAAAAAAAAAAAAAAAAAAAAAAAAAAAAAAAAAAAAAAAAAAAAAAAAAAAAAAAAAAAAAAAAAAAAAAAAFAAAADwAAAAAAAAAAAAAAB8uawAZAAAAAQAAABQAAAAUAAAAFAAAAAE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AAeAAAAaAAAAAAAAAAAAAAAAAAAAAAAAAAAAAAAECcAABAnAAAAAAAAAAAAAAAAAAAAAAkVG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tNz6A////wH///8BAAAAAAAAAAAAAAAAAAAAAAAAAAAAAAAAAAAAAB8uawB/f38AtNz6A8zMzADAwP8Af39/AAAAAAAAAAAAAAAAAAAAAAAAAAAAIQAAABgAAAAUAAAAAAAAALsYAAAwKgAAOSEAABAAAAAmAAAACAAAAP//////////"/>
              </a:ext>
            </a:extLst>
          </p:cNvSpPr>
          <p:nvPr/>
        </p:nvSpPr>
        <p:spPr>
          <a:xfrm>
            <a:off x="0" y="4020185"/>
            <a:ext cx="6858000" cy="1380490"/>
          </a:xfrm>
          <a:prstGeom prst="rect">
            <a:avLst/>
          </a:prstGeom>
          <a:gradFill flip="none" rotWithShape="0">
            <a:gsLst>
              <a:gs pos="0">
                <a:schemeClr val="bg1">
                  <a:alpha val="79000"/>
                </a:schemeClr>
              </a:gs>
              <a:gs pos="36000">
                <a:schemeClr val="bg1">
                  <a:alpha val="76000"/>
                </a:schemeClr>
              </a:gs>
              <a:gs pos="100000">
                <a:schemeClr val="bg2">
                  <a:alpha val="91000"/>
                </a:schemeClr>
              </a:gs>
            </a:gsLst>
            <a:path path="circle"/>
            <a:tileRect/>
          </a:gradFill>
          <a:ln>
            <a:noFill/>
          </a:ln>
          <a:effectLst/>
        </p:spPr>
        <p:txBody>
          <a:bodyPr vert="horz" wrap="square" lIns="69850" tIns="34925" rIns="69850" bIns="34925" numCol="1" spcCol="215900" anchor="ctr"/>
          <a:lstStyle/>
          <a:p>
            <a:pPr algn="ctr">
              <a:defRPr lang="ru-RU" cap="none">
                <a:solidFill>
                  <a:srgbClr val="FFFFFF"/>
                </a:solidFill>
              </a:defRPr>
            </a:pPr>
            <a:endParaRPr lang="en-US" cap="none"/>
          </a:p>
        </p:txBody>
      </p:sp>
      <p:sp>
        <p:nvSpPr>
          <p:cNvPr id="3" name="Rectangle 7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BAAAAAAAAAAEAAABQAAAAAAAAAAAA4D8AAAAAAADgPwAAAAAAAOA/AAAAAAAA4D8AAAAAAADgPwAAAAAAAOA/AAAAAAAA4D8AAAAAAADgPwAAAAAAAOA/AAAAAAAA4D8CAAAAjAAAAAEAAAAGAAAAtNz6Cv///wgWAAAADAAAAAAAAAAAAAAAAAAAAAAAAAAAAAAAZAAAAAEAAABAAAAAAAAAAAAAAAAAAAAAAAAAAAEAAAA1AAAA////CAAAAAAAAAAAAAAAAAAAAAAAAAAAAAAAAAAAAAAAAAAAAAAAAAAAAAAAAAAAAAAAAAAAAAAAAAAAFAAAADwAAAAAAAAAAAAAAB8uawAZAAAAAQAAABQAAAAUAAAAFAAAAAE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MvlGwAeAAAAaAAAAAEAAAAAAAAAAAAAAAAAAAAAAAAAECcAABAnAAAAAAAAAAAAAAAAAAAAAAsVJg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tNz6A////wH///8BAAAAAAAAAAAAAAAAAAAAAAAAAAAAAAAAAAAAAB8uawB/f38AtNz6A8zMzADAwP8Af39/AAAAAAAAAAAAAAAAAAAAAAAAAAAAIQAAABgAAAAUAAAAAAAAAAAAAAAwKgAAvBgAABAAAAAmAAAACAAAAP//////////"/>
              </a:ext>
            </a:extLst>
          </p:cNvSpPr>
          <p:nvPr/>
        </p:nvSpPr>
        <p:spPr>
          <a:xfrm>
            <a:off x="0" y="0"/>
            <a:ext cx="6858000" cy="40208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79000"/>
                </a:schemeClr>
              </a:gs>
              <a:gs pos="47000">
                <a:schemeClr val="bg1">
                  <a:alpha val="62000"/>
                </a:schemeClr>
              </a:gs>
              <a:gs pos="100000">
                <a:schemeClr val="bg2">
                  <a:alpha val="89000"/>
                </a:schemeClr>
              </a:gs>
            </a:gsLst>
            <a:path path="circle"/>
            <a:tileRect/>
          </a:gradFill>
          <a:ln>
            <a:noFill/>
          </a:ln>
          <a:effectLst/>
        </p:spPr>
        <p:txBody>
          <a:bodyPr vert="horz" wrap="square" lIns="69850" tIns="34925" rIns="69850" bIns="34925" numCol="1" spcCol="215900" anchor="ctr"/>
          <a:lstStyle/>
          <a:p>
            <a:pPr algn="ctr">
              <a:defRPr lang="ru-RU" cap="none">
                <a:solidFill>
                  <a:srgbClr val="FFFFFF"/>
                </a:solidFill>
              </a:defRPr>
            </a:pPr>
            <a:endParaRPr lang="en-US" cap="none"/>
          </a:p>
        </p:txBody>
      </p:sp>
      <p:sp>
        <p:nvSpPr>
          <p:cNvPr id="4" name="Rectangle 8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BAAAAAAAAAAEAAABQAAAAAAAAAAAA4D8AAAAAAADgPwAAAAAAAOA/AAAAAAAA4D8AAAAAAADgPwAAAAAAAOA/AAAAAAAA4D8AAAAAAADgPwAAAAAAAOA/AAAAAAAA4D8CAAAAjAAAAAEAAAADAAAA////CP///whkAAAAZAAAAAAAAAAAAAAAAAAAAAAAAAAAAAAAZAAAAAEAAABAAAAAAAAAAGQAAAAOAQAAAAAAAAQAAAAcAAAA////CCwAAAC03PoKNgAAAP///whAAAAAtNz6CgAAAAAAAAAAAAAAAAAAAAAAAAAAAAAAAAAAAAAAAAAAFAAAADwAAAAAAAAAAAAAAB8uawAZAAAAAQAAABQAAAAUAAAAFAAAAAE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AAeAAAAaAAAAAEAAAAAAAAAAAAAAAAAAAAAAAAAECcAABAnAAAAAAAAAAAAAAAAAAAAAGRkRjxKK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f///wH///8BtNz6A////wG03PoDAAAAAAAAAAAAAAAAAAAAAB8uawB/f38AtNz6A8zMzADAwP8Af39/AAAAAAAAAAAAAAAAAAAAAAAAAAAAIQAAABgAAAAUAAAAAAAAAEESAAAwKgAAVB0AABAAAAAmAAAACAAAAP//////////"/>
              </a:ext>
            </a:extLst>
          </p:cNvSpPr>
          <p:nvPr/>
        </p:nvSpPr>
        <p:spPr>
          <a:xfrm>
            <a:off x="0" y="2967355"/>
            <a:ext cx="6858000" cy="1800225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8000">
                <a:schemeClr val="bg1">
                  <a:alpha val="30000"/>
                </a:schemeClr>
              </a:gs>
              <a:gs pos="44000">
                <a:schemeClr val="bg2">
                  <a:alpha val="40000"/>
                </a:schemeClr>
              </a:gs>
              <a:gs pos="54000">
                <a:schemeClr val="bg1">
                  <a:alpha val="26000"/>
                </a:schemeClr>
              </a:gs>
              <a:gs pos="64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  <a:effectLst/>
        </p:spPr>
        <p:txBody>
          <a:bodyPr vert="horz" wrap="square" lIns="69850" tIns="34925" rIns="69850" bIns="34925" numCol="1" spcCol="215900" anchor="ctr"/>
          <a:lstStyle/>
          <a:p>
            <a:pPr algn="ctr">
              <a:defRPr lang="ru-RU" cap="none">
                <a:solidFill>
                  <a:srgbClr val="FFFFFF"/>
                </a:solidFill>
              </a:defRPr>
            </a:pPr>
            <a:endParaRPr lang="en-US" cap="none"/>
          </a:p>
        </p:txBody>
      </p:sp>
      <p:sp>
        <p:nvSpPr>
          <p:cNvPr id="5" name="Oval 9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gAAAA0AAAAAbgAAADcAAABuAAAANwAAAAAAAAABAAAAAAAAAAEAAABQAAAAAAAAAAAA8D8AAAAAAADwPwAAAAAAAOA/AAAAAAAA4D8AAAAAAADgPwAAAAAAAOA/AAAAAAAA4D8AAAAAAADgPwAAAAAAAOA/AAAAAAAA4D8CAAAAjAAAAAEAAAAGAAAA////CP///whkAAAAAAAAAAAAAAAAAAAAAAAAAAAAAAAAAAAAZAAAAAEAAABAAAAAAAAAAAAAAAAAAAAAAAAAAAEAAAAtAAAA////CAAAAAAAAAAAAAAAAAAAAAAAAAAAAAAAAAAAAAAAAAAAAAAAAAAAAAAAAAAAAAAAAAAAAAAAAAAAFAAAADwAAAAAAAAAAAAAAB8uawAZAAAAAQAAABQAAAAUAAAAFAAAAAE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AAeAAAAaAAAAAEAAAAAAAAAAAAAAAAAAAAAAAAAECcAABAnAAAAAAAAAAAAAAAAAAAAAABkZ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f///wH///8BAAAAAAAAAAAAAAAAAAAAAAAAAAAAAAAAAAAAAB8uawB/f38AtNz6A8zMzADAwP8Af39/AAAAAAAAAAAAAAAAAAAAAAAAAAAAIQAAABgAAAAUAAAAAAAAAMAHAAAwKgAAfCAAABAAAAAmAAAACAAAAP//////////"/>
              </a:ext>
            </a:extLst>
          </p:cNvSpPr>
          <p:nvPr/>
        </p:nvSpPr>
        <p:spPr>
          <a:xfrm>
            <a:off x="0" y="1259840"/>
            <a:ext cx="6858000" cy="4020820"/>
          </a:xfrm>
          <a:prstGeom prst="ellipse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5000">
                <a:schemeClr val="bg1">
                  <a:alpha val="0"/>
                </a:schemeClr>
              </a:gs>
              <a:gs pos="100000">
                <a:schemeClr val="bg1"/>
              </a:gs>
            </a:gsLst>
            <a:path path="circle"/>
            <a:tileRect/>
          </a:gradFill>
          <a:ln>
            <a:noFill/>
          </a:ln>
          <a:effectLst/>
        </p:spPr>
        <p:txBody>
          <a:bodyPr vert="horz" wrap="square" lIns="69850" tIns="34925" rIns="69850" bIns="34925" numCol="1" spcCol="215900" anchor="ctr"/>
          <a:lstStyle/>
          <a:p>
            <a:pPr algn="ctr">
              <a:defRPr lang="ru-RU" cap="none">
                <a:solidFill>
                  <a:srgbClr val="FFFFFF"/>
                </a:solidFill>
              </a:defRPr>
            </a:pPr>
            <a:endParaRPr lang="en-US" cap="none"/>
          </a:p>
        </p:txBody>
      </p:sp>
      <p:sp>
        <p:nvSpPr>
          <p:cNvPr id="6" name="Title Placeholder 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RggAAC4VAABSJgAAuBoAABAAAAAmAAAACAAAAL8vAAD//8EB"/>
              </a:ext>
            </a:extLst>
          </p:cNvSpPr>
          <p:nvPr>
            <p:ph type="title"/>
          </p:nvPr>
        </p:nvSpPr>
        <p:spPr>
          <a:xfrm>
            <a:off x="1344930" y="3442970"/>
            <a:ext cx="4884420" cy="9004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69850" tIns="34925" rIns="69850" bIns="34925" numCol="1" spcCol="215900" anchor="t">
            <a:prstTxWarp prst="textNoShape">
              <a:avLst/>
            </a:prstTxWarp>
          </a:bodyPr>
          <a:lstStyle/>
          <a:p>
            <a:pPr>
              <a:defRPr lang="ru-RU"/>
            </a:pPr>
            <a:r>
              <a:t>Образец заголовка</a:t>
            </a:r>
            <a:endParaRPr lang="en-US" cap="none"/>
          </a:p>
        </p:txBody>
      </p:sp>
      <p:sp>
        <p:nvSpPr>
          <p:cNvPr id="7" name="Text Placeholder 2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RgUAAIwDAADOIgAAYRQAABAAAAAmAAAACAAAAD8vAAD//8EB"/>
              </a:ext>
            </a:extLst>
          </p:cNvSpPr>
          <p:nvPr>
            <p:ph type="body" idx="1"/>
          </p:nvPr>
        </p:nvSpPr>
        <p:spPr>
          <a:xfrm>
            <a:off x="857250" y="576580"/>
            <a:ext cx="4800600" cy="273621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69850" tIns="34925" rIns="69850" bIns="34925" numCol="1" spcCol="215900" anchor="t">
            <a:prstTxWarp prst="textNoShape">
              <a:avLst/>
            </a:prstTxWarp>
          </a:bodyPr>
          <a:lstStyle/>
          <a:p>
            <a:pPr>
              <a:defRPr lang="ru-RU"/>
            </a:pPr>
            <a:r>
              <a:t>Образец текста</a:t>
            </a:r>
          </a:p>
          <a:p>
            <a:pPr lvl="1">
              <a:defRPr lang="ru-RU"/>
            </a:pPr>
            <a:r>
              <a:t>Second level</a:t>
            </a:r>
          </a:p>
          <a:p>
            <a:pPr lvl="2">
              <a:defRPr lang="ru-RU"/>
            </a:pPr>
            <a:r>
              <a:t>Third level</a:t>
            </a:r>
          </a:p>
          <a:p>
            <a:pPr lvl="3">
              <a:defRPr lang="ru-RU"/>
            </a:pPr>
            <a:r>
              <a:t>Fourth level</a:t>
            </a:r>
          </a:p>
          <a:p>
            <a:pPr lvl="4">
              <a:defRPr lang="ru-RU" kern="1" cap="none"/>
            </a:pPr>
            <a:r>
              <a:t>Пятый уровень</a:t>
            </a:r>
            <a:endParaRPr lang="en-US" cap="none"/>
          </a:p>
        </p:txBody>
      </p:sp>
      <p:sp>
        <p:nvSpPr>
          <p:cNvPr id="8" name="Date Placeholder 3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F8AY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ehwAAOcdAAAUKAAAqx8AABAAAAAmAAAACAAAAL+PAAD//8EB"/>
              </a:ext>
            </a:extLst>
          </p:cNvSpPr>
          <p:nvPr>
            <p:ph type="dt" sz="half" idx="2"/>
          </p:nvPr>
        </p:nvSpPr>
        <p:spPr>
          <a:xfrm>
            <a:off x="4629150" y="4860925"/>
            <a:ext cx="1885950" cy="28702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69850" tIns="34925" rIns="69850" bIns="34925" numCol="1" spcCol="215900" anchor="ctr">
            <a:prstTxWarp prst="textNoShape">
              <a:avLst/>
            </a:prstTxWarp>
          </a:bodyPr>
          <a:lstStyle>
            <a:lvl1pPr algn="r">
              <a:defRPr lang="en-US" sz="800" b="1" cap="none">
                <a:solidFill>
                  <a:srgbClr val="7F7F7F"/>
                </a:solidFill>
              </a:defRPr>
            </a:lvl1pPr>
            <a:lvl2pPr>
              <a:defRPr lang="en-US" cap="none"/>
            </a:lvl2pPr>
            <a:lvl3pPr>
              <a:defRPr lang="en-US" cap="none"/>
            </a:lvl3pPr>
            <a:lvl4pPr>
              <a:defRPr lang="en-US" cap="none"/>
            </a:lvl4pPr>
            <a:lvl5pPr>
              <a:defRPr lang="en-US" cap="none"/>
            </a:lvl5pPr>
            <a:lvl6pPr>
              <a:defRPr lang="en-US" cap="none"/>
            </a:lvl6pPr>
            <a:lvl7pPr>
              <a:defRPr lang="en-US" cap="none"/>
            </a:lvl7pPr>
            <a:lvl8pPr>
              <a:defRPr lang="en-US" cap="none"/>
            </a:lvl8pPr>
            <a:lvl9pPr>
              <a:defRPr lang="en-US" cap="none"/>
            </a:lvl9pPr>
          </a:lstStyle>
          <a:p>
            <a:pPr>
              <a:defRPr lang="en-US"/>
            </a:pPr>
            <a:fld id="{78A7BE09-4795-F248-DB1F-B11DF0512DE4}" type="datetime1">
              <a:rPr lang="ru-RU" cap="none"/>
              <a:t>21.11.2025</a:t>
            </a:fld>
            <a:endParaRPr lang="ru-RU" cap="none"/>
          </a:p>
        </p:txBody>
      </p:sp>
      <p:sp>
        <p:nvSpPr>
          <p:cNvPr id="9" name="Footer Placeholder 4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HAIAAOcdAACUEQAAqx8AABAAAAAmAAAACAAAAL+PAAD//8EB"/>
              </a:ext>
            </a:extLst>
          </p:cNvSpPr>
          <p:nvPr>
            <p:ph type="ftr" sz="quarter" idx="3"/>
          </p:nvPr>
        </p:nvSpPr>
        <p:spPr>
          <a:xfrm>
            <a:off x="342900" y="4860925"/>
            <a:ext cx="2514600" cy="28702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69850" tIns="34925" rIns="69850" bIns="34925" numCol="1" spcCol="215900" anchor="ctr">
            <a:prstTxWarp prst="textNoShape">
              <a:avLst/>
            </a:prstTxWarp>
          </a:bodyPr>
          <a:lstStyle>
            <a:lvl1pPr algn="l">
              <a:defRPr lang="en-US" sz="800" b="1" cap="none">
                <a:solidFill>
                  <a:srgbClr val="7F7F7F"/>
                </a:solidFill>
              </a:defRPr>
            </a:lvl1pPr>
            <a:lvl2pPr>
              <a:defRPr lang="en-US" cap="none"/>
            </a:lvl2pPr>
            <a:lvl3pPr>
              <a:defRPr lang="en-US" cap="none"/>
            </a:lvl3pPr>
            <a:lvl4pPr>
              <a:defRPr lang="en-US" cap="none"/>
            </a:lvl4pPr>
            <a:lvl5pPr>
              <a:defRPr lang="en-US" cap="none"/>
            </a:lvl5pPr>
            <a:lvl6pPr>
              <a:defRPr lang="en-US" cap="none"/>
            </a:lvl6pPr>
            <a:lvl7pPr>
              <a:defRPr lang="en-US" cap="none"/>
            </a:lvl7pPr>
            <a:lvl8pPr>
              <a:defRPr lang="en-US" cap="none"/>
            </a:lvl8pPr>
            <a:lvl9pPr>
              <a:defRPr lang="en-US" cap="none"/>
            </a:lvl9pPr>
          </a:lstStyle>
          <a:p>
            <a:pPr>
              <a:defRPr lang="en-US"/>
            </a:pPr>
            <a:endParaRPr lang="ru-RU" cap="none"/>
          </a:p>
        </p:txBody>
      </p:sp>
      <p:sp>
        <p:nvSpPr>
          <p:cNvPr id="10" name="Slide Number Placeholder 5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B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lBEAAOcdAAAEGgAAqx8AABAAAAAmAAAACAAAAL+PAAD//8EB"/>
              </a:ext>
            </a:extLst>
          </p:cNvSpPr>
          <p:nvPr>
            <p:ph type="sldNum" sz="quarter" idx="4"/>
          </p:nvPr>
        </p:nvSpPr>
        <p:spPr>
          <a:xfrm>
            <a:off x="2857500" y="4860925"/>
            <a:ext cx="1371600" cy="28702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69850" tIns="34925" rIns="69850" bIns="34925" numCol="1" spcCol="215900" anchor="ctr">
            <a:prstTxWarp prst="textNoShape">
              <a:avLst/>
            </a:prstTxWarp>
          </a:bodyPr>
          <a:lstStyle>
            <a:lvl1pPr algn="ctr">
              <a:defRPr lang="en-US" sz="900" b="1" cap="none">
                <a:solidFill>
                  <a:srgbClr val="7F7F7F"/>
                </a:solidFill>
              </a:defRPr>
            </a:lvl1pPr>
            <a:lvl2pPr>
              <a:defRPr lang="en-US" cap="none"/>
            </a:lvl2pPr>
            <a:lvl3pPr>
              <a:defRPr lang="en-US" cap="none"/>
            </a:lvl3pPr>
            <a:lvl4pPr>
              <a:defRPr lang="en-US" cap="none"/>
            </a:lvl4pPr>
            <a:lvl5pPr>
              <a:defRPr lang="en-US" cap="none"/>
            </a:lvl5pPr>
            <a:lvl6pPr>
              <a:defRPr lang="en-US" cap="none"/>
            </a:lvl6pPr>
            <a:lvl7pPr>
              <a:defRPr lang="en-US" cap="none"/>
            </a:lvl7pPr>
            <a:lvl8pPr>
              <a:defRPr lang="en-US" cap="none"/>
            </a:lvl8pPr>
            <a:lvl9pPr>
              <a:defRPr lang="en-US" cap="none"/>
            </a:lvl9pPr>
          </a:lstStyle>
          <a:p>
            <a:pPr>
              <a:defRPr lang="en-US"/>
            </a:pPr>
            <a:fld id="{78A796C8-8695-F260-DB1F-7035D8512D25}" type="slidenum">
              <a:rPr lang="ru-RU" cap="none"/>
              <a:t>‹#›</a:t>
            </a:fld>
            <a:endParaRPr lang="ru-RU" cap="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mc:AlternateContent xmlns:mc="http://schemas.openxmlformats.org/markup-compatibility/2006">
    <mc:Choice xmlns:p14="http://schemas.microsoft.com/office/powerpoint/2010/main" Requires="p14">
      <p:transition spd="slow" p14:dur="3000">
        <p14:vortex dir="r"/>
        <p:extLst>
          <p:ext uri="smNativeData">
            <pr:smNativeData xmlns="smNativeData" xmlns:pr="smNativeData" xmlns:p15="http://schemas.microsoft.com/office/powerpoint/2012/main" val="H7t7ZQAAAAC4CwAAAAAAAB4AAAAAAAAAAAAAAAAAAAAAAAAAAQAAAAAAAAAAAAAAAAAAAAAAAAAAAAAA"/>
          </p:ext>
        </p:extLst>
      </p:transition>
    </mc:Choice>
    <mc:Fallback>
      <p:transition spd="slow">
        <p:fade/>
        <p:extLst>
          <p:ext uri="smNativeData">
            <pr:smNativeData xmlns="smNativeData" xmlns:pr="smNativeData" xmlns:p15="http://schemas.microsoft.com/office/powerpoint/2012/main" xmlns:p14="http://schemas.microsoft.com/office/powerpoint/2010/main" val="H7t7ZQAAAAC4CwAAAAAAAB4AAAAAAAAAAAAAAAAAAAAAAAAAAQAAAAAAAAAAAAAAAAAAAAAAAAAAAAAA"/>
          </p:ext>
        </p:extLst>
      </p:transition>
    </mc:Fallback>
  </mc:AlternateContent>
  <p:hf hdr="0" ftr="0"/>
  <p:txStyles>
    <p:titleStyle>
      <a:lvl1pPr marL="245110" marR="0" indent="-245110" algn="r" defTabSz="700405">
        <a:lnSpc>
          <a:spcPct val="100000"/>
        </a:lnSpc>
        <a:spcBef>
          <a:spcPts val="0"/>
        </a:spcBef>
        <a:spcAft>
          <a:spcPts val="0"/>
        </a:spcAft>
        <a:buClr>
          <a:schemeClr val="accent6"/>
        </a:buClr>
        <a:buSzTx/>
        <a:buFont typeface="Georgia" pitchFamily="1" charset="-52"/>
        <a:buChar char="*"/>
        <a:tabLst/>
        <a:defRPr lang="ru-RU" sz="3500" b="1" i="0" u="none" strike="noStrike" kern="1" cap="none" spc="0" baseline="0">
          <a:solidFill>
            <a:srgbClr val="3F3F3F"/>
          </a:solidFill>
          <a:effectLst/>
          <a:latin typeface="Trebuchet MS" pitchFamily="2" charset="-52"/>
          <a:ea typeface="Trebuchet MS" pitchFamily="2" charset="-52"/>
          <a:cs typeface="Trebuchet MS" pitchFamily="2" charset="-52"/>
        </a:defRPr>
      </a:lvl1pPr>
      <a:lvl2pPr marL="349885" marR="0" indent="0" algn="l" defTabSz="700405">
        <a:lnSpc>
          <a:spcPct val="100000"/>
        </a:lnSpc>
        <a:spcBef>
          <a:spcPts val="0"/>
        </a:spcBef>
        <a:spcAft>
          <a:spcPts val="0"/>
        </a:spcAft>
        <a:buNone/>
        <a:tabLst/>
        <a:defRPr lang="ru-RU" sz="1400" b="0" i="0" u="none" strike="noStrike" kern="1" cap="none" spc="0" baseline="0">
          <a:solidFill>
            <a:schemeClr val="tx2"/>
          </a:solidFill>
          <a:effectLst/>
          <a:latin typeface="Trebuchet MS" pitchFamily="2" charset="-52"/>
          <a:ea typeface="Trebuchet MS" pitchFamily="2" charset="-52"/>
          <a:cs typeface="Trebuchet MS" pitchFamily="2" charset="-52"/>
        </a:defRPr>
      </a:lvl2pPr>
      <a:lvl3pPr marL="700405" marR="0" indent="0" algn="l" defTabSz="700405">
        <a:lnSpc>
          <a:spcPct val="100000"/>
        </a:lnSpc>
        <a:spcBef>
          <a:spcPts val="0"/>
        </a:spcBef>
        <a:spcAft>
          <a:spcPts val="0"/>
        </a:spcAft>
        <a:buNone/>
        <a:tabLst/>
        <a:defRPr lang="ru-RU" sz="1400" b="0" i="0" u="none" strike="noStrike" kern="1" cap="none" spc="0" baseline="0">
          <a:solidFill>
            <a:schemeClr val="tx2"/>
          </a:solidFill>
          <a:effectLst/>
          <a:latin typeface="Trebuchet MS" pitchFamily="2" charset="-52"/>
          <a:ea typeface="Trebuchet MS" pitchFamily="2" charset="-52"/>
          <a:cs typeface="Trebuchet MS" pitchFamily="2" charset="-52"/>
        </a:defRPr>
      </a:lvl3pPr>
      <a:lvl4pPr marL="1050290" marR="0" indent="0" algn="l" defTabSz="700405">
        <a:lnSpc>
          <a:spcPct val="100000"/>
        </a:lnSpc>
        <a:spcBef>
          <a:spcPts val="0"/>
        </a:spcBef>
        <a:spcAft>
          <a:spcPts val="0"/>
        </a:spcAft>
        <a:buNone/>
        <a:tabLst/>
        <a:defRPr lang="ru-RU" sz="1400" b="0" i="0" u="none" strike="noStrike" kern="1" cap="none" spc="0" baseline="0">
          <a:solidFill>
            <a:schemeClr val="tx2"/>
          </a:solidFill>
          <a:effectLst/>
          <a:latin typeface="Trebuchet MS" pitchFamily="2" charset="-52"/>
          <a:ea typeface="Trebuchet MS" pitchFamily="2" charset="-52"/>
          <a:cs typeface="Trebuchet MS" pitchFamily="2" charset="-52"/>
        </a:defRPr>
      </a:lvl4pPr>
      <a:lvl5pPr marL="1400810" marR="0" indent="0" algn="l" defTabSz="700405">
        <a:lnSpc>
          <a:spcPct val="100000"/>
        </a:lnSpc>
        <a:spcBef>
          <a:spcPts val="0"/>
        </a:spcBef>
        <a:spcAft>
          <a:spcPts val="0"/>
        </a:spcAft>
        <a:buNone/>
        <a:tabLst/>
        <a:defRPr lang="ru-RU" sz="1400" b="0" i="0" u="none" strike="noStrike" kern="1" cap="none" spc="0" baseline="0">
          <a:solidFill>
            <a:schemeClr val="tx2"/>
          </a:solidFill>
          <a:effectLst/>
          <a:latin typeface="Trebuchet MS" pitchFamily="2" charset="-52"/>
          <a:ea typeface="Trebuchet MS" pitchFamily="2" charset="-52"/>
          <a:cs typeface="Trebuchet MS" pitchFamily="2" charset="-52"/>
        </a:defRPr>
      </a:lvl5pPr>
      <a:lvl6pPr marL="1750695" marR="0" indent="0" algn="l" defTabSz="700405">
        <a:lnSpc>
          <a:spcPct val="100000"/>
        </a:lnSpc>
        <a:spcBef>
          <a:spcPts val="0"/>
        </a:spcBef>
        <a:spcAft>
          <a:spcPts val="0"/>
        </a:spcAft>
        <a:buNone/>
        <a:tabLst/>
        <a:defRPr lang="ru-RU" sz="1400" b="0" i="0" u="none" strike="noStrike" kern="1" cap="none" spc="0" baseline="0">
          <a:solidFill>
            <a:schemeClr val="tx2"/>
          </a:solidFill>
          <a:effectLst/>
          <a:latin typeface="Trebuchet MS" pitchFamily="2" charset="-52"/>
          <a:ea typeface="Trebuchet MS" pitchFamily="2" charset="-52"/>
          <a:cs typeface="Trebuchet MS" pitchFamily="2" charset="-52"/>
        </a:defRPr>
      </a:lvl6pPr>
      <a:lvl7pPr marL="2101215" marR="0" indent="0" algn="l" defTabSz="700405">
        <a:lnSpc>
          <a:spcPct val="100000"/>
        </a:lnSpc>
        <a:spcBef>
          <a:spcPts val="0"/>
        </a:spcBef>
        <a:spcAft>
          <a:spcPts val="0"/>
        </a:spcAft>
        <a:buNone/>
        <a:tabLst/>
        <a:defRPr lang="ru-RU" sz="1400" b="0" i="0" u="none" strike="noStrike" kern="1" cap="none" spc="0" baseline="0">
          <a:solidFill>
            <a:schemeClr val="tx2"/>
          </a:solidFill>
          <a:effectLst/>
          <a:latin typeface="Trebuchet MS" pitchFamily="2" charset="-52"/>
          <a:ea typeface="Trebuchet MS" pitchFamily="2" charset="-52"/>
          <a:cs typeface="Trebuchet MS" pitchFamily="2" charset="-52"/>
        </a:defRPr>
      </a:lvl7pPr>
      <a:lvl8pPr marL="2451100" marR="0" indent="0" algn="l" defTabSz="700405">
        <a:lnSpc>
          <a:spcPct val="100000"/>
        </a:lnSpc>
        <a:spcBef>
          <a:spcPts val="0"/>
        </a:spcBef>
        <a:spcAft>
          <a:spcPts val="0"/>
        </a:spcAft>
        <a:buNone/>
        <a:tabLst/>
        <a:defRPr lang="ru-RU" sz="1400" b="0" i="0" u="none" strike="noStrike" kern="1" cap="none" spc="0" baseline="0">
          <a:solidFill>
            <a:schemeClr val="tx2"/>
          </a:solidFill>
          <a:effectLst/>
          <a:latin typeface="Trebuchet MS" pitchFamily="2" charset="-52"/>
          <a:ea typeface="Trebuchet MS" pitchFamily="2" charset="-52"/>
          <a:cs typeface="Trebuchet MS" pitchFamily="2" charset="-52"/>
        </a:defRPr>
      </a:lvl8pPr>
      <a:lvl9pPr marL="2801620" marR="0" indent="0" algn="l" defTabSz="700405">
        <a:lnSpc>
          <a:spcPct val="100000"/>
        </a:lnSpc>
        <a:spcBef>
          <a:spcPts val="0"/>
        </a:spcBef>
        <a:spcAft>
          <a:spcPts val="0"/>
        </a:spcAft>
        <a:buNone/>
        <a:tabLst/>
        <a:defRPr lang="ru-RU" sz="1400" b="0" i="0" u="none" strike="noStrike" kern="1" cap="none" spc="0" baseline="0">
          <a:solidFill>
            <a:schemeClr val="tx2"/>
          </a:solidFill>
          <a:effectLst/>
          <a:latin typeface="Trebuchet MS" pitchFamily="2" charset="-52"/>
          <a:ea typeface="Trebuchet MS" pitchFamily="2" charset="-52"/>
          <a:cs typeface="Trebuchet MS" pitchFamily="2" charset="-52"/>
        </a:defRPr>
      </a:lvl9pPr>
    </p:titleStyle>
    <p:bodyStyle>
      <a:lvl1pPr marL="175260" marR="0" indent="-140335" algn="l" defTabSz="700405">
        <a:lnSpc>
          <a:spcPct val="100000"/>
        </a:lnSpc>
        <a:spcBef>
          <a:spcPts val="0"/>
        </a:spcBef>
        <a:spcAft>
          <a:spcPts val="230"/>
        </a:spcAft>
        <a:buClr>
          <a:schemeClr val="accent6"/>
        </a:buClr>
        <a:buSzTx/>
        <a:buFont typeface="Georgia" pitchFamily="1" charset="-52"/>
        <a:buChar char="*"/>
        <a:tabLst/>
        <a:defRPr lang="ru-RU" sz="1700" b="0" i="0" u="none" strike="noStrike" kern="1" cap="none" spc="0" baseline="0">
          <a:solidFill>
            <a:srgbClr val="3F3F3F"/>
          </a:solidFill>
          <a:effectLst/>
          <a:latin typeface="Trebuchet MS" pitchFamily="2" charset="-52"/>
          <a:ea typeface="Trebuchet MS" pitchFamily="2" charset="-52"/>
          <a:cs typeface="Trebuchet MS" pitchFamily="2" charset="-52"/>
        </a:defRPr>
      </a:lvl1pPr>
      <a:lvl2pPr marL="420370" marR="0" indent="-140335" algn="l" defTabSz="700405">
        <a:lnSpc>
          <a:spcPct val="100000"/>
        </a:lnSpc>
        <a:spcBef>
          <a:spcPts val="0"/>
        </a:spcBef>
        <a:spcAft>
          <a:spcPts val="230"/>
        </a:spcAft>
        <a:buClr>
          <a:schemeClr val="accent6"/>
        </a:buClr>
        <a:buSzTx/>
        <a:buFont typeface="Georgia" pitchFamily="1" charset="-52"/>
        <a:buChar char="*"/>
        <a:tabLst/>
        <a:defRPr lang="ru-RU" sz="1500" b="0" i="0" u="none" strike="noStrike" kern="1" cap="none" spc="0" baseline="0">
          <a:solidFill>
            <a:srgbClr val="3F3F3F"/>
          </a:solidFill>
          <a:effectLst/>
          <a:latin typeface="Trebuchet MS" pitchFamily="2" charset="-52"/>
          <a:ea typeface="Trebuchet MS" pitchFamily="2" charset="-52"/>
          <a:cs typeface="Trebuchet MS" pitchFamily="2" charset="-52"/>
        </a:defRPr>
      </a:lvl2pPr>
      <a:lvl3pPr marL="630555" marR="0" indent="-140335" algn="l" defTabSz="700405">
        <a:lnSpc>
          <a:spcPct val="100000"/>
        </a:lnSpc>
        <a:spcBef>
          <a:spcPts val="0"/>
        </a:spcBef>
        <a:spcAft>
          <a:spcPts val="230"/>
        </a:spcAft>
        <a:buClr>
          <a:schemeClr val="accent6"/>
        </a:buClr>
        <a:buSzTx/>
        <a:buFont typeface="Georgia" pitchFamily="1" charset="-52"/>
        <a:buChar char="*"/>
        <a:tabLst/>
        <a:defRPr lang="ru-RU" sz="1400" b="0" i="0" u="none" strike="noStrike" kern="1" cap="none" spc="0" baseline="0">
          <a:solidFill>
            <a:srgbClr val="3F3F3F"/>
          </a:solidFill>
          <a:effectLst/>
          <a:latin typeface="Trebuchet MS" pitchFamily="2" charset="-52"/>
          <a:ea typeface="Trebuchet MS" pitchFamily="2" charset="-52"/>
          <a:cs typeface="Trebuchet MS" pitchFamily="2" charset="-52"/>
        </a:defRPr>
      </a:lvl3pPr>
      <a:lvl4pPr marL="840740" marR="0" indent="-140335" algn="l" defTabSz="700405">
        <a:lnSpc>
          <a:spcPct val="100000"/>
        </a:lnSpc>
        <a:spcBef>
          <a:spcPts val="0"/>
        </a:spcBef>
        <a:spcAft>
          <a:spcPts val="230"/>
        </a:spcAft>
        <a:buClr>
          <a:schemeClr val="accent6"/>
        </a:buClr>
        <a:buSzTx/>
        <a:buFont typeface="Georgia" pitchFamily="1" charset="-52"/>
        <a:buChar char="*"/>
        <a:tabLst/>
        <a:defRPr lang="ru-RU" sz="1200" b="0" i="0" u="none" strike="noStrike" kern="1" cap="none" spc="0" baseline="0">
          <a:solidFill>
            <a:srgbClr val="3F3F3F"/>
          </a:solidFill>
          <a:effectLst/>
          <a:latin typeface="Trebuchet MS" pitchFamily="2" charset="-52"/>
          <a:ea typeface="Trebuchet MS" pitchFamily="2" charset="-52"/>
          <a:cs typeface="Trebuchet MS" pitchFamily="2" charset="-52"/>
        </a:defRPr>
      </a:lvl4pPr>
      <a:lvl5pPr marL="1064895" marR="0" indent="-140335" algn="l" defTabSz="700405">
        <a:lnSpc>
          <a:spcPct val="100000"/>
        </a:lnSpc>
        <a:spcBef>
          <a:spcPts val="0"/>
        </a:spcBef>
        <a:spcAft>
          <a:spcPts val="230"/>
        </a:spcAft>
        <a:buClr>
          <a:schemeClr val="accent6"/>
        </a:buClr>
        <a:buSzTx/>
        <a:buFont typeface="Georgia" pitchFamily="1" charset="-52"/>
        <a:buChar char="*"/>
        <a:tabLst/>
        <a:defRPr lang="ru-RU" sz="1100" b="0" i="0" u="none" strike="noStrike" kern="400000" cap="none" spc="0" baseline="0">
          <a:solidFill>
            <a:srgbClr val="3F3F3F"/>
          </a:solidFill>
          <a:effectLst/>
          <a:latin typeface="Trebuchet MS" pitchFamily="2" charset="-52"/>
          <a:ea typeface="Trebuchet MS" pitchFamily="2" charset="-52"/>
          <a:cs typeface="Trebuchet MS" pitchFamily="2" charset="-52"/>
        </a:defRPr>
      </a:lvl5pPr>
      <a:lvl6pPr marL="1275080" marR="0" indent="-140335" algn="l" defTabSz="700405">
        <a:lnSpc>
          <a:spcPct val="100000"/>
        </a:lnSpc>
        <a:spcBef>
          <a:spcPts val="0"/>
        </a:spcBef>
        <a:spcAft>
          <a:spcPts val="230"/>
        </a:spcAft>
        <a:buClr>
          <a:schemeClr val="accent6"/>
        </a:buClr>
        <a:buSzTx/>
        <a:buFont typeface="Georgia" pitchFamily="1" charset="-52"/>
        <a:buChar char="*"/>
        <a:tabLst/>
        <a:defRPr lang="ru-RU" sz="1100" b="0" i="0" u="none" strike="noStrike" kern="400000" cap="none" spc="0" baseline="0">
          <a:solidFill>
            <a:srgbClr val="3F3F3F"/>
          </a:solidFill>
          <a:effectLst/>
          <a:latin typeface="Trebuchet MS" pitchFamily="2" charset="-52"/>
          <a:ea typeface="Trebuchet MS" pitchFamily="2" charset="-52"/>
          <a:cs typeface="Trebuchet MS" pitchFamily="2" charset="-52"/>
        </a:defRPr>
      </a:lvl6pPr>
      <a:lvl7pPr marL="1506220" marR="0" indent="-140335" algn="l" defTabSz="700405">
        <a:lnSpc>
          <a:spcPct val="100000"/>
        </a:lnSpc>
        <a:spcBef>
          <a:spcPts val="0"/>
        </a:spcBef>
        <a:spcAft>
          <a:spcPts val="230"/>
        </a:spcAft>
        <a:buClr>
          <a:schemeClr val="accent6"/>
        </a:buClr>
        <a:buSzTx/>
        <a:buFont typeface="Georgia" pitchFamily="1" charset="-52"/>
        <a:buChar char="*"/>
        <a:tabLst/>
        <a:defRPr lang="ru-RU" sz="1100" b="0" i="0" u="none" strike="noStrike" kern="400000" cap="none" spc="0" baseline="0">
          <a:solidFill>
            <a:srgbClr val="3F3F3F"/>
          </a:solidFill>
          <a:effectLst/>
          <a:latin typeface="Trebuchet MS" pitchFamily="2" charset="-52"/>
          <a:ea typeface="Trebuchet MS" pitchFamily="2" charset="-52"/>
          <a:cs typeface="Trebuchet MS" pitchFamily="2" charset="-52"/>
        </a:defRPr>
      </a:lvl7pPr>
      <a:lvl8pPr marL="1751330" marR="0" indent="-140335" algn="l" defTabSz="700405">
        <a:lnSpc>
          <a:spcPct val="100000"/>
        </a:lnSpc>
        <a:spcBef>
          <a:spcPts val="0"/>
        </a:spcBef>
        <a:spcAft>
          <a:spcPts val="230"/>
        </a:spcAft>
        <a:buClr>
          <a:schemeClr val="accent6"/>
        </a:buClr>
        <a:buSzTx/>
        <a:buFont typeface="Georgia" pitchFamily="1" charset="-52"/>
        <a:buChar char="*"/>
        <a:tabLst/>
        <a:defRPr lang="ru-RU" sz="1100" b="0" i="0" u="none" strike="noStrike" kern="400000" cap="none" spc="0" baseline="0">
          <a:solidFill>
            <a:srgbClr val="3F3F3F"/>
          </a:solidFill>
          <a:effectLst/>
          <a:latin typeface="Trebuchet MS" pitchFamily="2" charset="-52"/>
          <a:ea typeface="Trebuchet MS" pitchFamily="2" charset="-52"/>
          <a:cs typeface="Trebuchet MS" pitchFamily="2" charset="-52"/>
        </a:defRPr>
      </a:lvl8pPr>
      <a:lvl9pPr marL="1982470" marR="0" indent="-140335" algn="l" defTabSz="700405">
        <a:lnSpc>
          <a:spcPct val="100000"/>
        </a:lnSpc>
        <a:spcBef>
          <a:spcPts val="0"/>
        </a:spcBef>
        <a:spcAft>
          <a:spcPts val="230"/>
        </a:spcAft>
        <a:buClr>
          <a:schemeClr val="accent6"/>
        </a:buClr>
        <a:buSzTx/>
        <a:buFont typeface="Georgia" pitchFamily="1" charset="-52"/>
        <a:buChar char="*"/>
        <a:tabLst/>
        <a:defRPr lang="ru-RU" sz="1100" b="0" i="0" u="none" strike="noStrike" kern="400000" cap="none" spc="0" baseline="0">
          <a:solidFill>
            <a:srgbClr val="3F3F3F"/>
          </a:solidFill>
          <a:effectLst/>
          <a:latin typeface="Trebuchet MS" pitchFamily="2" charset="-52"/>
          <a:ea typeface="Trebuchet MS" pitchFamily="2" charset="-52"/>
          <a:cs typeface="Trebuchet MS" pitchFamily="2" charset="-52"/>
        </a:defRPr>
      </a:lvl9pPr>
    </p:bodyStyle>
    <p:otherStyle>
      <a:lvl1pPr marL="0" marR="0" indent="0" algn="l" defTabSz="700405">
        <a:lnSpc>
          <a:spcPct val="100000"/>
        </a:lnSpc>
        <a:spcBef>
          <a:spcPts val="0"/>
        </a:spcBef>
        <a:spcAft>
          <a:spcPts val="0"/>
        </a:spcAft>
        <a:buNone/>
        <a:tabLst/>
        <a:defRPr lang="en-US" sz="1400" b="0" i="0" u="none" strike="noStrike" kern="1" cap="none" spc="0" baseline="0">
          <a:solidFill>
            <a:schemeClr val="tx1"/>
          </a:solidFill>
          <a:effectLst/>
          <a:latin typeface="Trebuchet MS" pitchFamily="2" charset="-52"/>
          <a:ea typeface="Trebuchet MS" pitchFamily="2" charset="-52"/>
          <a:cs typeface="Trebuchet MS" pitchFamily="2" charset="-52"/>
        </a:defRPr>
      </a:lvl1pPr>
      <a:lvl2pPr marL="350520" marR="0" indent="0" algn="l" defTabSz="700405">
        <a:lnSpc>
          <a:spcPct val="100000"/>
        </a:lnSpc>
        <a:spcBef>
          <a:spcPts val="0"/>
        </a:spcBef>
        <a:spcAft>
          <a:spcPts val="0"/>
        </a:spcAft>
        <a:buNone/>
        <a:tabLst/>
        <a:defRPr lang="en-US" sz="1400" b="0" i="0" u="none" strike="noStrike" kern="1" cap="none" spc="0" baseline="0">
          <a:solidFill>
            <a:schemeClr val="tx1"/>
          </a:solidFill>
          <a:effectLst/>
          <a:latin typeface="Trebuchet MS" pitchFamily="2" charset="-52"/>
          <a:ea typeface="Trebuchet MS" pitchFamily="2" charset="-52"/>
          <a:cs typeface="Trebuchet MS" pitchFamily="2" charset="-52"/>
        </a:defRPr>
      </a:lvl2pPr>
      <a:lvl3pPr marL="700405" marR="0" indent="0" algn="l" defTabSz="700405">
        <a:lnSpc>
          <a:spcPct val="100000"/>
        </a:lnSpc>
        <a:spcBef>
          <a:spcPts val="0"/>
        </a:spcBef>
        <a:spcAft>
          <a:spcPts val="0"/>
        </a:spcAft>
        <a:buNone/>
        <a:tabLst/>
        <a:defRPr lang="en-US" sz="1400" b="0" i="0" u="none" strike="noStrike" kern="1" cap="none" spc="0" baseline="0">
          <a:solidFill>
            <a:schemeClr val="tx1"/>
          </a:solidFill>
          <a:effectLst/>
          <a:latin typeface="Trebuchet MS" pitchFamily="2" charset="-52"/>
          <a:ea typeface="Trebuchet MS" pitchFamily="2" charset="-52"/>
          <a:cs typeface="Trebuchet MS" pitchFamily="2" charset="-52"/>
        </a:defRPr>
      </a:lvl3pPr>
      <a:lvl4pPr marL="1050925" marR="0" indent="0" algn="l" defTabSz="700405">
        <a:lnSpc>
          <a:spcPct val="100000"/>
        </a:lnSpc>
        <a:spcBef>
          <a:spcPts val="0"/>
        </a:spcBef>
        <a:spcAft>
          <a:spcPts val="0"/>
        </a:spcAft>
        <a:buNone/>
        <a:tabLst/>
        <a:defRPr lang="en-US" sz="1400" b="0" i="0" u="none" strike="noStrike" kern="1" cap="none" spc="0" baseline="0">
          <a:solidFill>
            <a:schemeClr val="tx1"/>
          </a:solidFill>
          <a:effectLst/>
          <a:latin typeface="Trebuchet MS" pitchFamily="2" charset="-52"/>
          <a:ea typeface="Trebuchet MS" pitchFamily="2" charset="-52"/>
          <a:cs typeface="Trebuchet MS" pitchFamily="2" charset="-52"/>
        </a:defRPr>
      </a:lvl4pPr>
      <a:lvl5pPr marL="1400810" marR="0" indent="0" algn="l" defTabSz="700405">
        <a:lnSpc>
          <a:spcPct val="100000"/>
        </a:lnSpc>
        <a:spcBef>
          <a:spcPts val="0"/>
        </a:spcBef>
        <a:spcAft>
          <a:spcPts val="0"/>
        </a:spcAft>
        <a:buNone/>
        <a:tabLst/>
        <a:defRPr lang="en-US" sz="1400" b="0" i="0" u="none" strike="noStrike" kern="1" cap="none" spc="0" baseline="0">
          <a:solidFill>
            <a:schemeClr val="tx1"/>
          </a:solidFill>
          <a:effectLst/>
          <a:latin typeface="Trebuchet MS" pitchFamily="2" charset="-52"/>
          <a:ea typeface="Trebuchet MS" pitchFamily="2" charset="-52"/>
          <a:cs typeface="Trebuchet MS" pitchFamily="2" charset="-52"/>
        </a:defRPr>
      </a:lvl5pPr>
      <a:lvl6pPr marL="1751330" marR="0" indent="0" algn="l" defTabSz="700405">
        <a:lnSpc>
          <a:spcPct val="100000"/>
        </a:lnSpc>
        <a:spcBef>
          <a:spcPts val="0"/>
        </a:spcBef>
        <a:spcAft>
          <a:spcPts val="0"/>
        </a:spcAft>
        <a:buNone/>
        <a:tabLst/>
        <a:defRPr lang="en-US" sz="1400" b="0" i="0" u="none" strike="noStrike" kern="1" cap="none" spc="0" baseline="0">
          <a:solidFill>
            <a:schemeClr val="tx1"/>
          </a:solidFill>
          <a:effectLst/>
          <a:latin typeface="Trebuchet MS" pitchFamily="2" charset="-52"/>
          <a:ea typeface="Trebuchet MS" pitchFamily="2" charset="-52"/>
          <a:cs typeface="Trebuchet MS" pitchFamily="2" charset="-52"/>
        </a:defRPr>
      </a:lvl6pPr>
      <a:lvl7pPr marL="2101215" marR="0" indent="0" algn="l" defTabSz="700405">
        <a:lnSpc>
          <a:spcPct val="100000"/>
        </a:lnSpc>
        <a:spcBef>
          <a:spcPts val="0"/>
        </a:spcBef>
        <a:spcAft>
          <a:spcPts val="0"/>
        </a:spcAft>
        <a:buNone/>
        <a:tabLst/>
        <a:defRPr lang="en-US" sz="1400" b="0" i="0" u="none" strike="noStrike" kern="1" cap="none" spc="0" baseline="0">
          <a:solidFill>
            <a:schemeClr val="tx1"/>
          </a:solidFill>
          <a:effectLst/>
          <a:latin typeface="Trebuchet MS" pitchFamily="2" charset="-52"/>
          <a:ea typeface="Trebuchet MS" pitchFamily="2" charset="-52"/>
          <a:cs typeface="Trebuchet MS" pitchFamily="2" charset="-52"/>
        </a:defRPr>
      </a:lvl7pPr>
      <a:lvl8pPr marL="2451735" marR="0" indent="0" algn="l" defTabSz="700405">
        <a:lnSpc>
          <a:spcPct val="100000"/>
        </a:lnSpc>
        <a:spcBef>
          <a:spcPts val="0"/>
        </a:spcBef>
        <a:spcAft>
          <a:spcPts val="0"/>
        </a:spcAft>
        <a:buNone/>
        <a:tabLst/>
        <a:defRPr lang="en-US" sz="1400" b="0" i="0" u="none" strike="noStrike" kern="1" cap="none" spc="0" baseline="0">
          <a:solidFill>
            <a:schemeClr val="tx1"/>
          </a:solidFill>
          <a:effectLst/>
          <a:latin typeface="Trebuchet MS" pitchFamily="2" charset="-52"/>
          <a:ea typeface="Trebuchet MS" pitchFamily="2" charset="-52"/>
          <a:cs typeface="Trebuchet MS" pitchFamily="2" charset="-52"/>
        </a:defRPr>
      </a:lvl8pPr>
      <a:lvl9pPr marL="2801620" marR="0" indent="0" algn="l" defTabSz="700405">
        <a:lnSpc>
          <a:spcPct val="100000"/>
        </a:lnSpc>
        <a:spcBef>
          <a:spcPts val="0"/>
        </a:spcBef>
        <a:spcAft>
          <a:spcPts val="0"/>
        </a:spcAft>
        <a:buNone/>
        <a:tabLst/>
        <a:defRPr lang="en-US" sz="1400" b="0" i="0" u="none" strike="noStrike" kern="1" cap="none" spc="0" baseline="0">
          <a:solidFill>
            <a:schemeClr val="tx1"/>
          </a:solidFill>
          <a:effectLst/>
          <a:latin typeface="Trebuchet MS" pitchFamily="2" charset="-52"/>
          <a:ea typeface="Trebuchet MS" pitchFamily="2" charset="-52"/>
          <a:cs typeface="Trebuchet MS" pitchFamily="2" charset="-52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tNz6A8zMzADAwP8Af39/AAAAAAAAAAAAAAAAAAAAAAAAAAAAIQAAABgAAAAUAAAAUwEAADUCAABOKAAAFAYAABAAAAAmAAAACAAAAAEAAAAA4MEB"/>
              </a:ext>
            </a:extLst>
          </p:cNvSpPr>
          <p:nvPr>
            <p:ph type="title"/>
          </p:nvPr>
        </p:nvSpPr>
        <p:spPr>
          <a:xfrm>
            <a:off x="215265" y="358775"/>
            <a:ext cx="6336665" cy="629285"/>
          </a:xfrm>
          <a:effectLst/>
        </p:spPr>
        <p:txBody>
          <a:bodyPr/>
          <a:lstStyle/>
          <a:p>
            <a:pPr marL="0" indent="0" algn="ctr">
              <a:buNone/>
              <a:defRPr lang="ru-RU" sz="1400" b="0" cap="none">
                <a:latin typeface="Times New Roman" pitchFamily="1" charset="-52"/>
                <a:ea typeface="Times New Roman" pitchFamily="1" charset="-52"/>
                <a:cs typeface="Times New Roman" pitchFamily="1" charset="-52"/>
              </a:defRPr>
            </a:pPr>
            <a:endParaRPr dirty="0"/>
          </a:p>
        </p:txBody>
      </p:sp>
      <p:sp>
        <p:nvSpPr>
          <p:cNvPr id="3" name="Текст 2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EVmZmU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tNz6A8zMzADAwP8Af39/AAAAAAAAAAAAAAAAAAAAAAAAAAAAIQAAABgAAAAUAAAAoAEAAIEHAAANKQAAwSAAABAAAAAmAAAACAAAAAEgAAAA4MEB"/>
              </a:ext>
            </a:extLst>
          </p:cNvSpPr>
          <p:nvPr>
            <p:ph type="body" idx="1"/>
          </p:nvPr>
        </p:nvSpPr>
        <p:spPr>
          <a:xfrm>
            <a:off x="264160" y="1219835"/>
            <a:ext cx="6409055" cy="4104640"/>
          </a:xfrm>
          <a:effectLst/>
        </p:spPr>
        <p:txBody>
          <a:bodyPr vert="horz" wrap="square" lIns="69850" tIns="34925" rIns="69850" bIns="34925" numCol="1" spcCol="215900" anchor="t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defRPr lang="ru-RU"/>
            </a:pPr>
            <a:r>
              <a:rPr lang="ru-RU" sz="4800" i="1" cap="none" dirty="0"/>
              <a:t>Познавательно-исследовательская деятельность в ДОУ</a:t>
            </a:r>
          </a:p>
          <a:p>
            <a:pPr algn="ctr">
              <a:lnSpc>
                <a:spcPct val="90000"/>
              </a:lnSpc>
              <a:defRPr lang="ru-RU"/>
            </a:pPr>
            <a:endParaRPr lang="ru-RU" sz="1600" i="1" cap="none" dirty="0"/>
          </a:p>
          <a:p>
            <a:pPr>
              <a:lnSpc>
                <a:spcPct val="90000"/>
              </a:lnSpc>
              <a:defRPr lang="ru-RU"/>
            </a:pPr>
            <a:r>
              <a:rPr lang="ru-RU" sz="1600" i="1" cap="none" dirty="0"/>
              <a:t>                     </a:t>
            </a:r>
          </a:p>
          <a:p>
            <a:pPr algn="ctr">
              <a:lnSpc>
                <a:spcPct val="90000"/>
              </a:lnSpc>
              <a:defRPr lang="ru-RU"/>
            </a:pPr>
            <a:r>
              <a:rPr lang="ru-RU" sz="1600" i="1" cap="none" dirty="0" smtClean="0"/>
              <a:t>Составила: Симонова С.Г.</a:t>
            </a:r>
            <a:endParaRPr lang="ru-RU" sz="1600" i="1" cap="none" dirty="0"/>
          </a:p>
          <a:p>
            <a:pPr algn="ctr">
              <a:lnSpc>
                <a:spcPct val="90000"/>
              </a:lnSpc>
              <a:defRPr lang="ru-RU"/>
            </a:pPr>
            <a:endParaRPr lang="ru-RU" sz="1600" i="1" cap="none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vortex dir="r"/>
        <p:extLst>
          <p:ext uri="smNativeData">
            <pr:smNativeData xmlns="smNativeData" xmlns:pr="smNativeData" xmlns:p15="http://schemas.microsoft.com/office/powerpoint/2012/main" val="H7t7ZQAAAAC4CwAAAAAAAB4AAAAAAAAAAAAAAAAAAAAAAAAAAQAAAAAAAAAAAAAAAAAAAAAAAAAAAAAA"/>
          </p:ext>
        </p:extLst>
      </p:transition>
    </mc:Choice>
    <mc:Fallback>
      <p:transition spd="slow">
        <p:fade/>
        <p:extLst>
          <p:ext uri="smNativeData">
            <pr:smNativeData xmlns="smNativeData" xmlns:pr="smNativeData" xmlns:p15="http://schemas.microsoft.com/office/powerpoint/2012/main" xmlns:p14="http://schemas.microsoft.com/office/powerpoint/2010/main" val="H7t7ZQAAAAC4CwAAAAAAAB4AAAAAAAAAAAAAAAAAAAAAAAAAAQAAAAAAAAAAAAAAAAAAAAAAAAAAAAAA"/>
          </p:ext>
        </p:extLst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LE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uAAAAI0BAAB4KQAAiQQAABAAAAAmAAAACAAAAAEAAAAAAAAA"/>
              </a:ext>
            </a:extLst>
          </p:cNvSpPr>
          <p:nvPr>
            <p:ph type="title"/>
          </p:nvPr>
        </p:nvSpPr>
        <p:spPr>
          <a:xfrm>
            <a:off x="116840" y="252095"/>
            <a:ext cx="6624320" cy="485140"/>
          </a:xfrm>
        </p:spPr>
        <p:txBody>
          <a:bodyPr/>
          <a:lstStyle/>
          <a:p>
            <a:pPr marL="0" indent="0" algn="ctr">
              <a:buNone/>
              <a:defRPr lang="ru-RU"/>
            </a:pPr>
            <a:r>
              <a:rPr lang="ru-RU" sz="3200" cap="none"/>
              <a:t>Классификация экспериментов</a:t>
            </a:r>
            <a:r>
              <a:rPr lang="en-US" sz="3200" cap="none"/>
              <a:t>:</a:t>
            </a:r>
            <a:endParaRPr lang="ru-RU" sz="3200" cap="none"/>
          </a:p>
        </p:txBody>
      </p:sp>
      <p:sp>
        <p:nvSpPr>
          <p:cNvPr id="3" name="Текст 2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F8AY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mgEAAIoFAACWKAAAHSAAABAAAAAmAAAACAAAAAEgAAAAAAAA"/>
              </a:ext>
            </a:extLst>
          </p:cNvSpPr>
          <p:nvPr>
            <p:ph type="body" idx="1"/>
          </p:nvPr>
        </p:nvSpPr>
        <p:spPr>
          <a:xfrm>
            <a:off x="260350" y="900430"/>
            <a:ext cx="6337300" cy="4319905"/>
          </a:xfrm>
        </p:spPr>
        <p:txBody>
          <a:bodyPr vert="horz" wrap="square" lIns="69850" tIns="34925" rIns="69850" bIns="34925" numCol="1" spcCol="215900" anchor="t">
            <a:prstTxWarp prst="textNoShape">
              <a:avLst/>
            </a:prstTxWarp>
          </a:bodyPr>
          <a:lstStyle/>
          <a:p>
            <a:pPr marL="285750" indent="-285750" algn="l">
              <a:lnSpc>
                <a:spcPct val="90000"/>
              </a:lnSpc>
              <a:buClr>
                <a:schemeClr val="accent6"/>
              </a:buClr>
              <a:buFont typeface="Wingdings" charset="2"/>
              <a:buChar char="Ø"/>
              <a:defRPr lang="ru-RU"/>
            </a:pPr>
            <a:r>
              <a:rPr lang="ru-RU" sz="1800" i="1" cap="none"/>
              <a:t>По характеру объектов, используемых в эксперименте.</a:t>
            </a:r>
          </a:p>
          <a:p>
            <a:pPr marL="285750" indent="-285750" algn="l">
              <a:lnSpc>
                <a:spcPct val="90000"/>
              </a:lnSpc>
              <a:buClr>
                <a:schemeClr val="accent6"/>
              </a:buClr>
              <a:buFont typeface="Wingdings" charset="2"/>
              <a:buChar char="Ø"/>
              <a:defRPr lang="ru-RU"/>
            </a:pPr>
            <a:r>
              <a:rPr lang="ru-RU" sz="1800" i="1" cap="none"/>
              <a:t>По месту проведения опытов.</a:t>
            </a:r>
          </a:p>
          <a:p>
            <a:pPr marL="285750" indent="-285750" algn="l">
              <a:lnSpc>
                <a:spcPct val="90000"/>
              </a:lnSpc>
              <a:buClr>
                <a:schemeClr val="accent6"/>
              </a:buClr>
              <a:buFont typeface="Wingdings" charset="2"/>
              <a:buChar char="Ø"/>
              <a:defRPr lang="ru-RU"/>
            </a:pPr>
            <a:r>
              <a:rPr lang="ru-RU" sz="1800" i="1" cap="none"/>
              <a:t>По количеству детей.</a:t>
            </a:r>
          </a:p>
          <a:p>
            <a:pPr marL="285750" indent="-285750" algn="l">
              <a:lnSpc>
                <a:spcPct val="90000"/>
              </a:lnSpc>
              <a:buClr>
                <a:schemeClr val="accent6"/>
              </a:buClr>
              <a:buFont typeface="Wingdings" charset="2"/>
              <a:buChar char="Ø"/>
              <a:defRPr lang="ru-RU"/>
            </a:pPr>
            <a:r>
              <a:rPr lang="ru-RU" sz="1800" i="1" cap="none"/>
              <a:t>По причине их поведения.</a:t>
            </a:r>
          </a:p>
          <a:p>
            <a:pPr marL="285750" indent="-285750" algn="l">
              <a:lnSpc>
                <a:spcPct val="90000"/>
              </a:lnSpc>
              <a:buClr>
                <a:schemeClr val="accent6"/>
              </a:buClr>
              <a:buFont typeface="Wingdings" charset="2"/>
              <a:buChar char="Ø"/>
              <a:defRPr lang="ru-RU"/>
            </a:pPr>
            <a:r>
              <a:rPr lang="ru-RU" sz="1800" i="1" cap="none"/>
              <a:t>По характеру включения в педагогический процесс.</a:t>
            </a:r>
          </a:p>
          <a:p>
            <a:pPr marL="285750" indent="-285750" algn="l">
              <a:lnSpc>
                <a:spcPct val="90000"/>
              </a:lnSpc>
              <a:buClr>
                <a:schemeClr val="accent6"/>
              </a:buClr>
              <a:buFont typeface="Wingdings" charset="2"/>
              <a:buChar char="Ø"/>
              <a:defRPr lang="ru-RU"/>
            </a:pPr>
            <a:r>
              <a:rPr lang="ru-RU" sz="1800" i="1" cap="none"/>
              <a:t>По продолжительности.</a:t>
            </a:r>
          </a:p>
          <a:p>
            <a:pPr marL="285750" indent="-285750" algn="l">
              <a:lnSpc>
                <a:spcPct val="90000"/>
              </a:lnSpc>
              <a:buClr>
                <a:schemeClr val="accent6"/>
              </a:buClr>
              <a:buFont typeface="Wingdings" charset="2"/>
              <a:buChar char="Ø"/>
              <a:defRPr lang="ru-RU"/>
            </a:pPr>
            <a:r>
              <a:rPr lang="ru-RU" sz="1800" i="1" cap="none"/>
              <a:t>По количеству наблюдений за одним и тем же объектом.</a:t>
            </a:r>
          </a:p>
          <a:p>
            <a:pPr marL="285750" indent="-285750" algn="l">
              <a:lnSpc>
                <a:spcPct val="90000"/>
              </a:lnSpc>
              <a:buClr>
                <a:schemeClr val="accent6"/>
              </a:buClr>
              <a:buFont typeface="Wingdings" charset="2"/>
              <a:buChar char="Ø"/>
              <a:defRPr lang="ru-RU"/>
            </a:pPr>
            <a:r>
              <a:rPr lang="ru-RU" sz="1800" i="1" cap="none"/>
              <a:t>По месту в цикле.</a:t>
            </a:r>
          </a:p>
          <a:p>
            <a:pPr marL="285750" indent="-285750" algn="l">
              <a:lnSpc>
                <a:spcPct val="90000"/>
              </a:lnSpc>
              <a:buClr>
                <a:schemeClr val="accent6"/>
              </a:buClr>
              <a:buFont typeface="Wingdings" charset="2"/>
              <a:buChar char="Ø"/>
              <a:defRPr lang="ru-RU"/>
            </a:pPr>
            <a:r>
              <a:rPr lang="ru-RU" sz="1800" i="1" cap="none"/>
              <a:t>По характеру мыслительных операций.</a:t>
            </a:r>
          </a:p>
          <a:p>
            <a:pPr marL="285750" indent="-285750" algn="l">
              <a:lnSpc>
                <a:spcPct val="90000"/>
              </a:lnSpc>
              <a:buClr>
                <a:schemeClr val="accent6"/>
              </a:buClr>
              <a:buFont typeface="Wingdings" charset="2"/>
              <a:buChar char="Ø"/>
              <a:defRPr lang="ru-RU"/>
            </a:pPr>
            <a:r>
              <a:rPr lang="ru-RU" sz="1800" i="1" cap="none"/>
              <a:t>По характеру познавательной деятельности детей.</a:t>
            </a:r>
          </a:p>
          <a:p>
            <a:pPr marL="285750" indent="-285750" algn="l">
              <a:lnSpc>
                <a:spcPct val="90000"/>
              </a:lnSpc>
              <a:buClr>
                <a:schemeClr val="accent6"/>
              </a:buClr>
              <a:buFont typeface="Wingdings" charset="2"/>
              <a:buChar char="Ø"/>
              <a:defRPr lang="ru-RU"/>
            </a:pPr>
            <a:r>
              <a:rPr lang="ru-RU" sz="1800" i="1" cap="none"/>
              <a:t>По способу применения в аудитории.</a:t>
            </a:r>
            <a:endParaRPr lang="ru-RU" i="1" cap="none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800">
        <p:push dir="u"/>
        <p:extLst>
          <p:ext uri="smNativeData">
            <pr:smNativeData xmlns="smNativeData" xmlns:pr="smNativeData" xmlns:p15="http://schemas.microsoft.com/office/powerpoint/2012/main" val="H7t7ZQAAAAAIBwAAAAAAABQAAAABAAAAAAAAAAAAAAAAAAAAAQAAAAAAAAAAAAAAAAAAAAAAAAAAAAAA"/>
          </p:ext>
        </p:extLst>
      </p:transition>
    </mc:Choice>
    <mc:Fallback>
      <p:transition spd="slow">
        <p:push dir="u"/>
        <p:extLst>
          <p:ext uri="smNativeData">
            <pr:smNativeData xmlns="smNativeData" xmlns:pr="smNativeData" xmlns:p15="http://schemas.microsoft.com/office/powerpoint/2012/main" xmlns:p14="http://schemas.microsoft.com/office/powerpoint/2010/main" val="H7t7ZQAAAAAIBwAAAAAAABQAAAABAAAAAAAAAAAAAAAAAAAAAQAAAAAAAAAAAAAAAAAAAAAAAAAAAAAA"/>
          </p:ext>
        </p:extLst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.0,0.0; 0.125,0.2665; 0.25,0.4; 0.375,0.465; 0.5,0.5; 0.625,0.535; 0.75,0.6; 0.875,0.7335; 1.0,1.0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.0,0.0; 0.125,0.2665; 0.25,0.4; 0.375,0.465; 0.5,0.5; 0.625,0.535; 0.75,0.6; 0.875,0.7335; 1.0,1.0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.0,0.0; 0.125,0.2665; 0.25,0.4; 0.375,0.465; 0.5,0.5; 0.625,0.535; 0.75,0.6; 0.875,0.7335; 1.0,1.0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Effect transition="in" filter="wipe(down)">
                                      <p:cBhvr>
                                        <p:cTn id="21" dur="580"/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1" presetClass="entr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1" presetClass="entr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1" presetClass="entr" presetSubtype="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1" presetClass="entr" presetSubtype="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31" presetClass="entr" presetSubtype="0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31" presetClass="entr" presetSubtype="0" fill="hold" grpId="1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 advAuto="0"/>
      <p:bldP spid="3" grpId="1" animBg="1" advAuto="0"/>
      <p:bldP spid="3" grpId="2" animBg="1" advAuto="0"/>
      <p:bldP spid="3" grpId="3" animBg="1" advAuto="0"/>
      <p:bldP spid="3" grpId="4" animBg="1" advAuto="0"/>
      <p:bldP spid="3" grpId="5" animBg="1" advAuto="0"/>
      <p:bldP spid="3" grpId="6" animBg="1" advAuto="0"/>
      <p:bldP spid="3" grpId="7" animBg="1" advAuto="0"/>
      <p:bldP spid="3" grpId="8" animBg="1" advAuto="0"/>
      <p:bldP spid="3" grpId="9" animBg="1" advAuto="0"/>
      <p:bldP spid="3" grpId="10" animBg="1" advAuto="0"/>
    </p:bldLst>
    <p:extLst>
      <p:ext uri="smNativeData">
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H7t7ZQwAAAAFAAAA/////wEAAAAaAAAAAAAAAAAAAAAAAAAAAAAAABgAAAAAAAAAAQAAAB8AAAAAAAAAAAAAAAAAAAAAAAAAHgAAAAEAAAABAAAAHwAAAAAAAAAAAAAAAAAAAAAAAAAkAAAAAgAAAAEAAAAfAAAAAAAAAAAAAAAAAAAAAAAAACoAAAADAAAAAQAAAB8AAAAAAAAAAAAAAAAAAAAAAAAAMAAAAAQAAAABAAAAHwAAAAAAAAAAAAAAAAAAAAAAAAA2AAAABQAAAAEAAAAfAAAAAAAAAAAAAAAAAAAAAAAAADwAAAAGAAAAAQAAAB8AAAAAAAAAAAAAAAAAAAAAAAAAQgAAAAcAAAABAAAAHwAAAAAAAAAAAAAAAAAAAAAAAABIAAAACAAAAAEAAAAfAAAAAAAAAAAAAAAAAAAAAAAAAE4AAAAJAAAAAQAAAB8AAAAAAAAAAAAAAAAAAAAAAAAAVAAAAAoAAAABAAAAHwAAAAAAAAAAAAAAAAAAAAAAAAA="/>
      </p:ext>
    </p:ext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uAAAAP4BAADqKQAAigUAABAAAAAmAAAACAAAAAEAAAAAAAAA"/>
              </a:ext>
            </a:extLst>
          </p:cNvSpPr>
          <p:nvPr>
            <p:ph type="title"/>
          </p:nvPr>
        </p:nvSpPr>
        <p:spPr>
          <a:xfrm>
            <a:off x="116840" y="323850"/>
            <a:ext cx="6696710" cy="576580"/>
          </a:xfrm>
        </p:spPr>
        <p:txBody>
          <a:bodyPr/>
          <a:lstStyle/>
          <a:p>
            <a:pPr marL="0" indent="0" algn="ctr">
              <a:buNone/>
              <a:defRPr lang="ru-RU"/>
            </a:pPr>
            <a:r>
              <a:t>Направления</a:t>
            </a:r>
            <a:r>
              <a:rPr lang="en-US" cap="none"/>
              <a:t>:</a:t>
            </a:r>
          </a:p>
        </p:txBody>
      </p:sp>
      <p:sp>
        <p:nvSpPr>
          <p:cNvPr id="3" name="Текст 2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mgEAADIIAAAHKQAArB8AABAAAAAmAAAACAAAAAEAAAAAAAAA"/>
              </a:ext>
            </a:extLst>
          </p:cNvSpPr>
          <p:nvPr>
            <p:ph type="body" idx="1"/>
          </p:nvPr>
        </p:nvSpPr>
        <p:spPr>
          <a:xfrm>
            <a:off x="260350" y="1332230"/>
            <a:ext cx="6409055" cy="3816350"/>
          </a:xfrm>
        </p:spPr>
        <p:txBody>
          <a:bodyPr/>
          <a:lstStyle/>
          <a:p>
            <a:pPr algn="l">
              <a:defRPr lang="ru-RU"/>
            </a:pPr>
            <a:r>
              <a:rPr lang="en-US" sz="2400" cap="none"/>
              <a:t>-</a:t>
            </a:r>
            <a:r>
              <a:rPr lang="ru-RU" sz="2400" cap="none"/>
              <a:t>живая природа: характерные особенности сезонов разных природно-климатических зон, многообразие живых организмов и их приспособленность к окружающей среде.</a:t>
            </a:r>
          </a:p>
          <a:p>
            <a:pPr algn="l">
              <a:defRPr lang="ru-RU"/>
            </a:pPr>
            <a:r>
              <a:rPr lang="en-US" sz="2400" cap="none"/>
              <a:t>-</a:t>
            </a:r>
            <a:r>
              <a:rPr lang="ru-RU" sz="2400" cap="none"/>
              <a:t>неживая природа: воздух, почва, вода, магниты, звук, свет.</a:t>
            </a:r>
          </a:p>
          <a:p>
            <a:pPr algn="l">
              <a:defRPr lang="ru-RU"/>
            </a:pPr>
            <a:r>
              <a:rPr lang="en-US" sz="2400" cap="none"/>
              <a:t>-</a:t>
            </a:r>
            <a:r>
              <a:rPr lang="ru-RU" sz="2400" cap="none"/>
              <a:t>человек: функционирование организма, рукотворный мир, материалы и их свойства. </a:t>
            </a:r>
          </a:p>
          <a:p>
            <a:pPr>
              <a:defRPr lang="ru-RU"/>
            </a:pPr>
            <a:endParaRPr lang="ru-RU" sz="2400" cap="none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>
        <p14:pan dir="u"/>
        <p:extLst>
          <p:ext uri="smNativeData">
            <pr:smNativeData xmlns="smNativeData" xmlns:pr="smNativeData" xmlns:p15="http://schemas.microsoft.com/office/powerpoint/2012/main" val="H7t7ZQEAAAAUBQAAAAAAABQAAAABAAAAAAAAAAAAAAAAAAAAAQAAAAAAAAAAAAAAAAAAAAAAAAAAAAAA"/>
          </p:ext>
        </p:extLst>
      </p:transition>
    </mc:Choice>
    <mc:Fallback>
      <p:transition spd="slow">
        <p:fade/>
        <p:extLst>
          <p:ext uri="smNativeData">
            <pr:smNativeData xmlns="smNativeData" xmlns:pr="smNativeData" xmlns:p15="http://schemas.microsoft.com/office/powerpoint/2012/main" xmlns:p14="http://schemas.microsoft.com/office/powerpoint/2010/main" val="H7t7ZQEAAAAUBQAAAAAAABQAAAABAAAAAAAAAAAAAAAAAAAAAQAAAAAAAAAAAAAAAAAAAAAAAAAAAAAA"/>
          </p:ext>
        </p:extLst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.0,0.0; 0.125,0.2665; 0.25,0.4; 0.375,0.465; 0.5,0.5; 0.625,0.535; 0.75,0.6; 0.875,0.7335; 1.0,1.0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.0,0.0; 0.125,0.2665; 0.25,0.4; 0.375,0.465; 0.5,0.5; 0.625,0.535; 0.75,0.6; 0.875,0.7335; 1.0,1.0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.0,0.0; 0.125,0.2665; 0.25,0.4; 0.375,0.465; 0.5,0.5; 0.625,0.535; 0.75,0.6; 0.875,0.7335; 1.0,1.0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Effect transition="in" filter="wipe(down)">
                                      <p:cBhvr>
                                        <p:cTn id="21" dur="580"/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 advAuto="0"/>
      <p:bldP spid="3" grpId="1" animBg="1" advAuto="0"/>
      <p:bldP spid="3" grpId="2" animBg="1" advAuto="0"/>
    </p:bldLst>
    <p:extLst>
      <p:ext uri="smNativeData">
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H7t7ZQQAAAAFAAAA/////wEAAAAaAAAAAAAAAAAAAAAAAAAAAAAAABgAAAAAAAAAAQAAABAAAAAVAAAAAAAAAAAAAAAAAAAAHQAAAAEAAAABAAAAEAAAABUAAAAAAAAAAAAAAAAAAAAiAAAAAgAAAAEAAAAQAAAAFQAAAAAAAAAAAAAAAAAAAA=="/>
      </p:ext>
    </p:ext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mgEAABwBAACWKAAAigUAABAAAAAmAAAACAAAAAEAAAAAAAAA"/>
              </a:ext>
            </a:extLst>
          </p:cNvSpPr>
          <p:nvPr>
            <p:ph type="title"/>
          </p:nvPr>
        </p:nvSpPr>
        <p:spPr>
          <a:xfrm>
            <a:off x="260350" y="180340"/>
            <a:ext cx="6337300" cy="720090"/>
          </a:xfrm>
        </p:spPr>
        <p:txBody>
          <a:bodyPr/>
          <a:lstStyle/>
          <a:p>
            <a:pPr marL="0" indent="0" algn="ctr">
              <a:buNone/>
              <a:defRPr lang="ru-RU"/>
            </a:pPr>
            <a:r>
              <a:rPr lang="ru-RU" sz="2800" cap="none"/>
              <a:t>Структура детского экспериментирования</a:t>
            </a:r>
            <a:r>
              <a:rPr lang="en-US" sz="2800" cap="none"/>
              <a:t>:</a:t>
            </a:r>
            <a:endParaRPr lang="ru-RU" sz="2800" cap="none"/>
          </a:p>
        </p:txBody>
      </p:sp>
      <p:sp>
        <p:nvSpPr>
          <p:cNvPr id="3" name="Текст 2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F8AY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KQEAAN4GAAAHKQAAHSAAABAAAAAmAAAACAAAAAEgAAAAAAAA"/>
              </a:ext>
            </a:extLst>
          </p:cNvSpPr>
          <p:nvPr>
            <p:ph type="body" idx="1"/>
          </p:nvPr>
        </p:nvSpPr>
        <p:spPr>
          <a:xfrm>
            <a:off x="188595" y="1116330"/>
            <a:ext cx="6480810" cy="4104005"/>
          </a:xfrm>
        </p:spPr>
        <p:txBody>
          <a:bodyPr vert="horz" wrap="square" lIns="69850" tIns="34925" rIns="69850" bIns="34925" numCol="1" spcCol="215900" anchor="t">
            <a:prstTxWarp prst="textNoShape">
              <a:avLst/>
            </a:prstTxWarp>
          </a:bodyPr>
          <a:lstStyle/>
          <a:p>
            <a:pPr algn="l">
              <a:defRPr lang="ru-RU"/>
            </a:pPr>
            <a:r>
              <a:rPr lang="ru-RU" sz="2000" cap="none"/>
              <a:t>- постановка проблемы, которую необходимо разрешить;</a:t>
            </a:r>
          </a:p>
          <a:p>
            <a:pPr algn="l">
              <a:defRPr lang="ru-RU"/>
            </a:pPr>
            <a:r>
              <a:rPr lang="ru-RU" sz="2000" cap="none"/>
              <a:t>- целеполагание (что нужно сделать для решения проблемы);</a:t>
            </a:r>
          </a:p>
          <a:p>
            <a:pPr algn="l">
              <a:defRPr lang="ru-RU"/>
            </a:pPr>
            <a:r>
              <a:rPr lang="ru-RU" sz="2000" cap="none"/>
              <a:t>- выдвижение гипотез (поиск возможных путей решения);</a:t>
            </a:r>
          </a:p>
          <a:p>
            <a:pPr algn="l">
              <a:defRPr lang="ru-RU"/>
            </a:pPr>
            <a:r>
              <a:rPr lang="ru-RU" sz="2000" cap="none"/>
              <a:t>- проверка гипотез (сбор данных, реализация в действиях);</a:t>
            </a:r>
          </a:p>
          <a:p>
            <a:pPr algn="l">
              <a:defRPr lang="ru-RU"/>
            </a:pPr>
            <a:r>
              <a:rPr lang="ru-RU" sz="2000" cap="none"/>
              <a:t>- анализ полученного результата (подтвердилось - не подтвердилось);</a:t>
            </a:r>
          </a:p>
          <a:p>
            <a:pPr algn="l">
              <a:defRPr lang="ru-RU"/>
            </a:pPr>
            <a:r>
              <a:rPr lang="ru-RU" sz="2000" cap="none"/>
              <a:t>- формулирование выводов.</a:t>
            </a:r>
          </a:p>
          <a:p>
            <a:pPr algn="l">
              <a:defRPr lang="ru-RU"/>
            </a:pPr>
            <a:endParaRPr lang="ru-RU" sz="2000" cap="none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00">
        <p14:warp dir="in"/>
        <p:extLst>
          <p:ext uri="smNativeData">
            <pr:smNativeData xmlns="smNativeData" xmlns:pr="smNativeData" xmlns:p15="http://schemas.microsoft.com/office/powerpoint/2012/main" val="H7t7ZQAAAACEAwAAAAAAAA4AAAAAAAAAAAAAAAAAAAAAAAAAAQAAAAAAAAAAAAAAAAAAAAAAAAAAAAAA"/>
          </p:ext>
        </p:extLst>
      </p:transition>
    </mc:Choice>
    <mc:Fallback>
      <p:transition spd="slow">
        <p:fade/>
        <p:extLst>
          <p:ext uri="smNativeData">
            <pr:smNativeData xmlns="smNativeData" xmlns:pr="smNativeData" xmlns:p15="http://schemas.microsoft.com/office/powerpoint/2012/main" xmlns:p14="http://schemas.microsoft.com/office/powerpoint/2010/main" val="H7t7ZQAAAACEAwAAAAAAAA4AAAAAAAAAAAAAAAAAAAAAAAAAAQAAAAAAAAAAAAAAAAAAAAAAAAAAAAAA"/>
          </p:ext>
        </p:extLst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.0,0.0; 0.125,0.2665; 0.25,0.4; 0.375,0.465; 0.5,0.5; 0.625,0.535; 0.75,0.6; 0.875,0.7335; 1.0,1.0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.0,0.0; 0.125,0.2665; 0.25,0.4; 0.375,0.465; 0.5,0.5; 0.625,0.535; 0.75,0.6; 0.875,0.7335; 1.0,1.0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.0,0.0; 0.125,0.2665; 0.25,0.4; 0.375,0.465; 0.5,0.5; 0.625,0.535; 0.75,0.6; 0.875,0.7335; 1.0,1.0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Effect transition="in" filter="wipe(down)">
                                      <p:cBhvr>
                                        <p:cTn id="21" dur="580"/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16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16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 advAuto="0"/>
      <p:bldP spid="3" grpId="1" animBg="1" advAuto="0"/>
      <p:bldP spid="3" grpId="2" animBg="1" advAuto="0"/>
      <p:bldP spid="3" grpId="3" animBg="1" advAuto="0"/>
      <p:bldP spid="3" grpId="4" animBg="1" advAuto="0"/>
      <p:bldP spid="3" grpId="5" animBg="1" advAuto="0"/>
    </p:bldLst>
    <p:extLst>
      <p:ext uri="smNativeData">
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H7t7ZQcAAAAFAAAA/////wEAAAAaAAAAAAAAAAAAAAAAAAAAAAAAABgAAAAAAAAAAQAAADUAAAAQAAAAAAAAAAAAAAAAAAAAHwAAAAEAAAABAAAANQAAABAAAAAAAAAAAAAAAAAAAAAmAAAAAgAAAAEAAAA1AAAAEAAAAAAAAAAAAAAAAAAAAC0AAAADAAAAAQAAADUAAAAQAAAAAAAAAAAAAAAAAAAANAAAAAQAAAABAAAANQAAABAAAAAAAAAAAAAAAAAAAAA7AAAABQAAAAEAAAA1AAAAEAAAAAAAAAAAAAAAAAAAAA=="/>
      </p:ext>
    </p:ext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QAAAA0AAAAAkAAAAEgAAACQAAAASAAAAAAAAAABAAAAAAAAAAEAAABQAAAAhbacS3FV1T8AAAAAAAAAAAAAAAAAAOA/AAAAAAAA4D8AAAAAAADgPwAAAAAAAOA/AAAAAAAA4D8AAAAAAADgPwAAAAAAAOA/AAAAAAAA4D8CAAAAjAAAAAEAAAAAAAAATmfIDP///wgAAAAAAAAAAAAAAAAAAAAAAAAAAAAAAAAAAAAAZAAAAAEAAABAAAAAAAAAAAAAAAAAAAAAAAAAAAAAAAAAAAAAAAAAAAAAAAAAAAAAAAAAAAAAAAAAAAAAAAAAAAAAAAAAAAAAAAAAAAAAAAAAAAAAAAAAAAAAAAAAAAAAFAAAADwAAAABAAAAAAAAAB8uawAZAAAAAQAAABQAAAAUAAAAFAAAAAE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TmfIBf///wEAAAAAAAAAAAAAAAAAAAAAAAAAAAAAAAAAAAAAAAAAAB8uawB/f38AtNz6A8zMzADAwP8Af39/AAAAAAAAAAAAAAAAAAAAAAAAAAAAIQAAABgAAAAUAAAAywsAABENAACgHAAA8REAABAAAAAmAAAACAAAAP//////////"/>
              </a:ext>
            </a:extLst>
          </p:cNvSpPr>
          <p:nvPr/>
        </p:nvSpPr>
        <p:spPr>
          <a:xfrm>
            <a:off x="1917065" y="2124075"/>
            <a:ext cx="2736215" cy="79248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5875" cap="flat" cmpd="sng" algn="ctr">
            <a:solidFill>
              <a:srgbClr val="1F2E6B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ru-RU" cap="none">
                <a:solidFill>
                  <a:srgbClr val="FFFFFF"/>
                </a:solidFill>
              </a:defRPr>
            </a:pPr>
            <a:r>
              <a:rPr lang="ru-RU" i="1" cap="none"/>
              <a:t>Формы, методы и приёмы</a:t>
            </a:r>
          </a:p>
        </p:txBody>
      </p:sp>
      <p:cxnSp>
        <p:nvCxnSpPr>
          <p:cNvPr id="3" name="Прямая со стрелкой 6"/>
          <p:cNvCxnSpPr>
            <a:endCxn id="4" idx="2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DQAAAA0AAAAAkAAAAEgAAACQAAAASAAAAAAAAAAAAAAAAgAAAAEAAABQAAAAAAAAAAAA8L8AAAAAAAAAAAAAAAAAAP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P8AAAAPAAAAAQAAABQAAAAUAAAAFAAAAAEAAAAAAAAAZAAAAGQAAAAD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KMDB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P///wEAAAAAAAAAAAAAAAAAAAAAAAAAAAAAAAAAAAAAAAAAAP8AAAB/f38AtNz6A8zMzADAwP8Af39/AAAAAAAAAAAAAAAAAAAAAAAAAAAAIQAAABgAAAAUAAAAswYAAGwGAAA8DAAAEQ0AABAAAAAmAAAACAAAAP//////////"/>
              </a:ext>
            </a:extLst>
          </p:cNvCxnSpPr>
          <p:nvPr/>
        </p:nvCxnSpPr>
        <p:spPr>
          <a:xfrm flipH="1" flipV="1">
            <a:off x="1089025" y="1043940"/>
            <a:ext cx="899795" cy="1080135"/>
          </a:xfrm>
          <a:prstGeom prst="straightConnector1">
            <a:avLst/>
          </a:prstGeom>
          <a:noFill/>
          <a:ln w="9525" cap="flat" cmpd="sng" algn="ctr">
            <a:solidFill>
              <a:srgbClr val="FF0000"/>
            </a:solidFill>
            <a:prstDash val="solid"/>
            <a:headEnd type="none"/>
            <a:tailEnd type="arrow" w="med" len="med"/>
          </a:ln>
          <a:effectLst/>
        </p:spPr>
      </p:cxnSp>
      <p:sp>
        <p:nvSpPr>
          <p:cNvPr id="4" name="Скругленный прямоугольник 8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QAAAA0AAAAAkAAAAEgAAACQAAAASAAAAAAAAAABAAAAAAAAAAEAAABQAAAAhbacS3FV1T8AAAAAAAAAAAAAAAAAAOA/AAAAAAAA4D8AAAAAAADgPwAAAAAAAOA/AAAAAAAA4D8AAAAAAADgPwAAAAAAAOA/AAAAAAAA4D8CAAAAjAAAAAEAAAAAAAAAUK7zAP///wgAAAAAAAAAAAAAAAAAAAAAAAAAAAAAAAAAAAAAZAAAAAEAAABAAAAAAAAAAAAAAAAAAAAAAAAAAAAAAAAAAAAAAAAAAAAAAAAAAAAAAAAAAAAAAAAAAAAAAAAAAAAAAAAAAAAAAAAAAAAAAAAAAAAAAAAAAAAAAAAAAAAAFAAAADwAAAABAAAAAAAAAB8uawAZAAAAAQAAABQAAAAUAAAAFAAAAAE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UK7zAP///wEAAAAAAAAAAAAAAAAAAAAAAAAAAAAAAAAAAAAAAAAAAB8uawB/f38AtNz6A8zMzADAwP8Af39/AAAAAAAAAAAAAAAAAAAAAAAAAAAAIQAAABgAAAAUAAAAKQEAAHACAAA8DAAAbAYAABAAAAAmAAAACAAAAP//////////"/>
              </a:ext>
            </a:extLst>
          </p:cNvSpPr>
          <p:nvPr/>
        </p:nvSpPr>
        <p:spPr>
          <a:xfrm>
            <a:off x="188595" y="396240"/>
            <a:ext cx="1800225" cy="647700"/>
          </a:xfrm>
          <a:prstGeom prst="roundRect">
            <a:avLst>
              <a:gd name="adj" fmla="val 16667"/>
            </a:avLst>
          </a:prstGeom>
          <a:solidFill>
            <a:srgbClr val="50AEF3"/>
          </a:solidFill>
          <a:ln w="15875" cap="flat" cmpd="sng" algn="ctr">
            <a:solidFill>
              <a:srgbClr val="1F2E6B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ru-RU" cap="none">
                <a:solidFill>
                  <a:srgbClr val="FFFFFF"/>
                </a:solidFill>
              </a:defRPr>
            </a:pPr>
            <a:r>
              <a:t>Наблюдения</a:t>
            </a:r>
          </a:p>
        </p:txBody>
      </p:sp>
      <p:sp>
        <p:nvSpPr>
          <p:cNvPr id="5" name="Скругленный прямоугольник 9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QAAAA0AAAAAkAAAAEgAAACQAAAASAAAAAAAAAABAAAAAAAAAAEAAABQAAAAhbacS3FV1T8AAAAAAAAAAAAAAAAAAOA/AAAAAAAA4D8AAAAAAADgPwAAAAAAAOA/AAAAAAAA4D8AAAAAAADgPwAAAAAAAOA/AAAAAAAA4D8CAAAAjAAAAAEAAAAAAAAAALBQAP///wgAAAAAAAAAAAAAAAAAAAAAAAAAAAAAAAAAAAAAZAAAAAEAAABAAAAAAAAAAAAAAAAAAAAAAAAAAAAAAAAAAAAAAAAAAAAAAAAAAAAAAAAAAAAAAAAAAAAAAAAAAAAAAAAAAAAAAAAAAAAAAAAAAAAAAAAAAAAAAAAAAAAAFAAAADwAAAABAAAAAAAAAB8uawAZAAAAAQAAABQAAAAUAAAAFAAAAAE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LBQAP///wEAAAAAAAAAAAAAAAAAAAAAAAAAAAAAAAAAAAAAAAAAAB8uawB/f38AtNz6A8zMzADAwP8Af39/AAAAAAAAAAAAAAAAAAAAAAAAAAAAIQAAABgAAAAUAAAAgx0AABwBAAAHKQAAbAYAABAAAAAmAAAACAAAAP//////////"/>
              </a:ext>
            </a:extLst>
          </p:cNvSpPr>
          <p:nvPr/>
        </p:nvSpPr>
        <p:spPr>
          <a:xfrm>
            <a:off x="4797425" y="180340"/>
            <a:ext cx="1871980" cy="86360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15875" cap="flat" cmpd="sng" algn="ctr">
            <a:solidFill>
              <a:srgbClr val="1F2E6B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ru-RU" cap="none">
                <a:solidFill>
                  <a:srgbClr val="FFFFFF"/>
                </a:solidFill>
              </a:defRPr>
            </a:pPr>
            <a:r>
              <a:t>Трудовые</a:t>
            </a:r>
          </a:p>
          <a:p>
            <a:pPr algn="ctr">
              <a:defRPr lang="ru-RU" cap="none">
                <a:solidFill>
                  <a:srgbClr val="FFFFFF"/>
                </a:solidFill>
              </a:defRPr>
            </a:pPr>
            <a:r>
              <a:t>поручения</a:t>
            </a:r>
          </a:p>
        </p:txBody>
      </p:sp>
      <p:cxnSp>
        <p:nvCxnSpPr>
          <p:cNvPr id="6" name="Прямая со стрелкой 13"/>
          <p:cNvCxn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DQAAAA0AAAAAkAAAAEgAAACQAAAASAAAAAAAAAAAAAAAAgAAAAEAAABQAAAAAAAAAAAA8L8AAAAAAAAAAAAAAAAAAP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P8AAAAPAAAAAQAAABQAAAAUAAAAFAAAAAEAAAAAAAAAZAAAAGQAAAAD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G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P///wEAAAAAAAAAAAAAAAAAAAAAAAAAAAAAAAAAAAAAAAAAAP8AAAB/f38AtNz6A8zMzADAwP8Af39/AAAAAAAAAAAAAAAAAAAAAAAAAAAAIQAAABgAAAAUAAAALhwAAGwGAAB9IwAAEQ0AABAAAAAmAAAACAAAAP//////////"/>
              </a:ext>
            </a:extLst>
          </p:cNvCxnSpPr>
          <p:nvPr/>
        </p:nvCxnSpPr>
        <p:spPr>
          <a:xfrm flipV="1">
            <a:off x="4580890" y="1043940"/>
            <a:ext cx="1188085" cy="1080135"/>
          </a:xfrm>
          <a:prstGeom prst="straightConnector1">
            <a:avLst/>
          </a:prstGeom>
          <a:noFill/>
          <a:ln w="9525" cap="flat" cmpd="sng" algn="ctr">
            <a:solidFill>
              <a:srgbClr val="FF0000"/>
            </a:solidFill>
            <a:prstDash val="solid"/>
            <a:headEnd type="none"/>
            <a:tailEnd type="arrow" w="med" len="med"/>
          </a:ln>
          <a:effectLst/>
        </p:spPr>
      </p:cxnSp>
      <p:sp>
        <p:nvSpPr>
          <p:cNvPr id="7" name="Скругленный прямоугольник 14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QAAAA0AAAAAkAAAAEgAAACQAAAASAAAAAAAAAABAAAAAAAAAAEAAABQAAAAhbacS3FV1T8AAAAAAAAAAAAAAAAAAOA/AAAAAAAA4D8AAAAAAADgPwAAAAAAAOA/AAAAAAAA4D8AAAAAAADgPwAAAAAAAOA/AAAAAAAA4D8CAAAAjAAAAAEAAAAAAAAATmfIDP///wgAAAAAAAAAAAAAAAAAAAAAAAAAAAAAAAAAAAAAZAAAAAEAAABAAAAAAAAAAAAAAAAAAAAAAAAAAAAAAAAAAAAAAAAAAAAAAAAAAAAAAAAAAAAAAAAAAAAAAAAAAAAAAAAAAAAAAAAAAAAAAAAAAAAAAAAAAAAAAAAAAAAAFAAAADwAAAABAAAAAAAAAB8uawAZAAAAAQAAABQAAAAUAAAAFAAAAAE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TmfIBf///wEAAAAAAAAAAAAAAAAAAAAAAAAAAAAAAAAAAAAAAAAAAB8uawB/f38AtNz6A8zMzADAwP8Af39/AAAAAAAAAAAAAAAAAAAAAAAAAAAAIQAAABgAAAAUAAAAXyEAANMSAAASKAAA7RUAABAAAAAmAAAACAAAAP//////////"/>
              </a:ext>
            </a:extLst>
          </p:cNvSpPr>
          <p:nvPr/>
        </p:nvSpPr>
        <p:spPr>
          <a:xfrm>
            <a:off x="5424805" y="3060065"/>
            <a:ext cx="1089025" cy="50419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5875" cap="flat" cmpd="sng" algn="ctr">
            <a:solidFill>
              <a:srgbClr val="1F2E6B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ru-RU" cap="none">
                <a:solidFill>
                  <a:srgbClr val="FFFFFF"/>
                </a:solidFill>
              </a:defRPr>
            </a:pPr>
            <a:r>
              <a:t>Опыты</a:t>
            </a:r>
          </a:p>
        </p:txBody>
      </p:sp>
      <p:cxnSp>
        <p:nvCxnSpPr>
          <p:cNvPr id="8" name="Прямая со стрелкой 16"/>
          <p:cNvCxnSpPr>
            <a:endCxn id="7" idx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DQAAAA0AAAAAkAAAAEgAAACQAAAASAAAAAAAAAAAAAAAAAAAAAEAAABQAAAAAAAAAAAA8L8AAAAAAAAAAAAAAAAAAP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P8AAAAPAAAAAQAAABQAAAAUAAAAFAAAAAEAAAAAAAAAZAAAAGQAAAAD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P///wEAAAAAAAAAAAAAAAAAAAAAAAAAAAAAAAAAAAAAAAAAAP8AAAB/f38AtNz6A8zMzADAwP8Af39/AAAAAAAAAAAAAAAAAAAAAAAAAAAAIQAAABgAAAAUAAAALhwAAPERAABfIQAAYBQAABAAAAAmAAAACAAAAP//////////"/>
              </a:ext>
            </a:extLst>
          </p:cNvCxnSpPr>
          <p:nvPr/>
        </p:nvCxnSpPr>
        <p:spPr>
          <a:xfrm>
            <a:off x="4580890" y="2916555"/>
            <a:ext cx="843915" cy="395605"/>
          </a:xfrm>
          <a:prstGeom prst="straightConnector1">
            <a:avLst/>
          </a:prstGeom>
          <a:noFill/>
          <a:ln w="9525" cap="flat" cmpd="sng" algn="ctr">
            <a:solidFill>
              <a:srgbClr val="FF0000"/>
            </a:solidFill>
            <a:prstDash val="solid"/>
            <a:headEnd type="none"/>
            <a:tailEnd type="arrow" w="med" len="med"/>
          </a:ln>
          <a:effectLst/>
        </p:spPr>
      </p:cxnSp>
      <p:cxnSp>
        <p:nvCxnSpPr>
          <p:cNvPr id="9" name="Прямая со стрелкой 18"/>
          <p:cNvCxnSpPr>
            <a:endCxn id="10" idx="2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DQAAAA0AAAAAkAAAAEgAAACQAAAASAAAAAAAAAAAAAAAAgAAAAEAAABQAAAAAAAAAAAA8L8AAAAAAAAAAAAAAAAAAP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P8AAAAPAAAAAQAAABQAAAAUAAAAFAAAAAEAAAAAAAAAZAAAAGQAAAAD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o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P///wEAAAAAAAAAAAAAAAAAAAAAAAAAAAAAAAAAAAAAAAAAAP8AAAB/f38AtNz6A8zMzADAwP8Af39/AAAAAAAAAAAAAAAAAAAAAAAAAAAAIQAAABgAAAAUAAAAXhUAAGwGAAByFQAAEQ0AABAAAAAmAAAACAAAAP//////////"/>
              </a:ext>
            </a:extLst>
          </p:cNvCxnSpPr>
          <p:nvPr/>
        </p:nvCxnSpPr>
        <p:spPr>
          <a:xfrm flipV="1">
            <a:off x="3473450" y="1043940"/>
            <a:ext cx="12700" cy="1080135"/>
          </a:xfrm>
          <a:prstGeom prst="straightConnector1">
            <a:avLst/>
          </a:prstGeom>
          <a:noFill/>
          <a:ln w="9525" cap="flat" cmpd="sng" algn="ctr">
            <a:solidFill>
              <a:srgbClr val="FF0000"/>
            </a:solidFill>
            <a:prstDash val="solid"/>
            <a:headEnd type="none"/>
            <a:tailEnd type="arrow" w="med" len="med"/>
          </a:ln>
          <a:effectLst/>
        </p:spPr>
      </p:cxnSp>
      <p:sp>
        <p:nvSpPr>
          <p:cNvPr id="10" name="Скругленный прямоугольник 19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QAAAA0AAAAAkAAAAEgAAACQAAAASAAAAAAAAAABAAAAAAAAAAEAAABQAAAAhbacS3FV1T8AAAAAAAAAAAAAAAAAAOA/AAAAAAAA4D8AAAAAAADgPwAAAAAAAOA/AAAAAAAA4D8AAAAAAADgPwAAAAAAAOA/AAAAAAAA4D8CAAAAjAAAAAEAAAAAAAAAALBQAP///wgAAAAAAAAAAAAAAAAAAAAAAAAAAAAAAAAAAAAAZAAAAAEAAABAAAAAAAAAAAAAAAAAAAAAAAAAAAAAAAAAAAAAAAAAAAAAAAAAAAAAAAAAAAAAAAAAAAAAAAAAAAAAAAAAAAAAAAAAAAAAAAAAAAAAAAAAAAAAAAAAAAAAFAAAADwAAAABAAAAAAAAAB8uawAZAAAAAQAAABQAAAAUAAAAFAAAAAE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LBQAP///wEAAAAAAAAAAAAAAAAAAAAAAAAAAAAAAAAAAAAAAAAAAB8uawB/f38AtNz6A8zMzADAwP8Af39/AAAAAAAAAAAAAAAAAAAAAAAAAAAAIQAAABgAAAAUAAAA1Q8AAKoAAADoGgAAbAYAABAAAAAmAAAACAAAAP//////////"/>
              </a:ext>
            </a:extLst>
          </p:cNvSpPr>
          <p:nvPr/>
        </p:nvSpPr>
        <p:spPr>
          <a:xfrm>
            <a:off x="2573655" y="107950"/>
            <a:ext cx="1800225" cy="93599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15875" cap="flat" cmpd="sng" algn="ctr">
            <a:solidFill>
              <a:srgbClr val="1F2E6B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ru-RU" cap="none">
                <a:solidFill>
                  <a:srgbClr val="FFFFFF"/>
                </a:solidFill>
              </a:defRPr>
            </a:pPr>
            <a:r>
              <a:t>Дидактические</a:t>
            </a:r>
          </a:p>
          <a:p>
            <a:pPr algn="ctr">
              <a:defRPr lang="ru-RU" cap="none">
                <a:solidFill>
                  <a:srgbClr val="FFFFFF"/>
                </a:solidFill>
              </a:defRPr>
            </a:pPr>
            <a:r>
              <a:t>игры</a:t>
            </a:r>
          </a:p>
        </p:txBody>
      </p:sp>
      <p:cxnSp>
        <p:nvCxnSpPr>
          <p:cNvPr id="11" name="Прямая со стрелкой 21"/>
          <p:cNvCxnSpPr>
            <a:stCxn id="2" idx="3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DQAAAA0AAAAAkAAAAEgAAACQAAAASAAAAAAAAAAAAAAAAgAAAAEAAABQAAAAAAAAAAAA8L8AAAAAAAAAAAAAAAAAAP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P8AAAAPAAAAAQAAABQAAAAUAAAAFAAAAAEAAAAAAAAAZAAAAGQAAAAD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U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P///wEAAAAAAAAAAAAAAAAAAAAAAAAAAAAAAAAAAAAAAAAAAP8AAAB/f38AtNz6A8zMzADAwP8Af39/AAAAAAAAAAAAAAAAAAAAAAAAAAAAIQAAABgAAAAUAAAAoBwAAPQNAADWHwAAgQ8AABAAAAAmAAAACAAAAP//////////"/>
              </a:ext>
            </a:extLst>
          </p:cNvCxnSpPr>
          <p:nvPr/>
        </p:nvCxnSpPr>
        <p:spPr>
          <a:xfrm flipV="1">
            <a:off x="4653280" y="2268220"/>
            <a:ext cx="521970" cy="252095"/>
          </a:xfrm>
          <a:prstGeom prst="straightConnector1">
            <a:avLst/>
          </a:prstGeom>
          <a:noFill/>
          <a:ln w="9525" cap="flat" cmpd="sng" algn="ctr">
            <a:solidFill>
              <a:srgbClr val="FF0000"/>
            </a:solidFill>
            <a:prstDash val="solid"/>
            <a:headEnd type="none"/>
            <a:tailEnd type="arrow" w="med" len="med"/>
          </a:ln>
          <a:effectLst/>
        </p:spPr>
      </p:cxnSp>
      <p:sp>
        <p:nvSpPr>
          <p:cNvPr id="12" name="Скругленный прямоугольник 22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QAAAA0AAAAAkAAAAEgAAACQAAAASAAAAAAAAAABAAAAAAAAAAEAAABQAAAAhbacS3FV1T8AAAAAAAAAAAAAAAAAAOA/AAAAAAAA4D8AAAAAAADgPwAAAAAAAOA/AAAAAAAA4D8AAAAAAADgPwAAAAAAAOA/AAAAAAAA4D8CAAAAjAAAAAEAAAAAAAAAALBQAP///wgAAAAAAAAAAAAAAAAAAAAAAAAAAAAAAAAAAAAAZAAAAAEAAABAAAAAAAAAAAAAAAAAAAAAAAAAAAAAAAAAAAAAAAAAAAAAAAAAAAAAAAAAAAAAAAAAAAAAAAAAAAAAAAAAAAAAAAAAAAAAAAAAAAAAAAAAAAAAAAAAAAAAFAAAADwAAAABAAAAAAAAAB8uawAZAAAAAQAAABQAAAAUAAAAFAAAAAE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LBQAP///wEAAAAAAAAAAAAAAAAAAAAAAAAAAAAAAAAAAAAAAAAAAB8uawB/f38AtNz6A8zMzADAwP8Af39/AAAAAAAAAAAAAAAAAAAAAAAAAAAAIQAAABgAAAAUAAAA1h8AANoKAAAwKgAAgQ8AABAAAAAmAAAACAAAAP//////////"/>
              </a:ext>
            </a:extLst>
          </p:cNvSpPr>
          <p:nvPr/>
        </p:nvSpPr>
        <p:spPr>
          <a:xfrm>
            <a:off x="5175250" y="1764030"/>
            <a:ext cx="1682750" cy="756285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15875" cap="flat" cmpd="sng" algn="ctr">
            <a:solidFill>
              <a:srgbClr val="1F2E6B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ru-RU" cap="none">
                <a:solidFill>
                  <a:srgbClr val="FFFFFF"/>
                </a:solidFill>
              </a:defRPr>
            </a:pPr>
            <a:r>
              <a:t>Моделирование</a:t>
            </a:r>
          </a:p>
        </p:txBody>
      </p:sp>
      <p:cxnSp>
        <p:nvCxnSpPr>
          <p:cNvPr id="13" name="Прямая со стрелкой 24"/>
          <p:cNvCxnSpPr>
            <a:endCxn id="14" idx="0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DQAAAA0AAAAAkAAAAEgAAACQAAAASAAAAAAAAAAAAAAAAAAAAAEAAABQAAAAAAAAAAAA8L8AAAAAAAAAAAAAAAAAAP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P8AAAAPAAAAAQAAABQAAAAUAAAAFAAAAAEAAAAAAAAAZAAAAGQAAAAD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P///wEAAAAAAAAAAAAAAAAAAAAAAAAAAAAAAAAAAAAAAAAAAP8AAAB/f38AtNz6A8zMzADAwP8Af39/AAAAAAAAAAAAAAAAAAAAAAAAAAAAIQAAABgAAAAUAAAAyBYAAPERAADcFgAAfBUAABAAAAAmAAAACAAAAP//////////"/>
              </a:ext>
            </a:extLst>
          </p:cNvCxnSpPr>
          <p:nvPr/>
        </p:nvCxnSpPr>
        <p:spPr>
          <a:xfrm>
            <a:off x="3703320" y="2916555"/>
            <a:ext cx="12700" cy="575945"/>
          </a:xfrm>
          <a:prstGeom prst="straightConnector1">
            <a:avLst/>
          </a:prstGeom>
          <a:noFill/>
          <a:ln w="9525" cap="flat" cmpd="sng" algn="ctr">
            <a:solidFill>
              <a:srgbClr val="FF0000"/>
            </a:solidFill>
            <a:prstDash val="solid"/>
            <a:headEnd type="none"/>
            <a:tailEnd type="arrow" w="med" len="med"/>
          </a:ln>
          <a:effectLst/>
        </p:spPr>
      </p:cxnSp>
      <p:sp>
        <p:nvSpPr>
          <p:cNvPr id="14" name="Скругленный прямоугольник 25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QAAAA0AAAAAkAAAAEgAAACQAAAASAAAAAAAAAABAAAAAAAAAAEAAABQAAAAhbacS3FV1T8AAAAAAAAAAAAAAAAAAOA/AAAAAAAA4D8AAAAAAADgPwAAAAAAAOA/AAAAAAAA4D8AAAAAAADgPwAAAAAAAOA/AAAAAAAA4D8CAAAAjAAAAAEAAAAAAAAAALBQAP///wgAAAAAAAAAAAAAAAAAAAAAAAAAAAAAAAAAAAAAZAAAAAEAAABAAAAAAAAAAAAAAAAAAAAAAAAAAAAAAAAAAAAAAAAAAAAAAAAAAAAAAAAAAAAAAAAAAAAAAAAAAAAAAAAAAAAAAAAAAAAAAAAAAAAAAAAAAAAAAAAAAAAAFAAAADwAAAABAAAAAAAAAB8uawAZAAAAAQAAABQAAAAUAAAAFAAAAAE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LBQAP///wEAAAAAAAAAAAAAAAAAAAAAAAAAAAAAAAAAAAAAAAAAAB8uawB/f38AtNz6A8zMzADAwP8Af39/AAAAAAAAAAAAAAAAAAAAAAAAAAAAIQAAABgAAAAUAAAARBIAAHwVAABMGwAA6hkAABAAAAAmAAAACAAAAP//////////"/>
              </a:ext>
            </a:extLst>
          </p:cNvSpPr>
          <p:nvPr/>
        </p:nvSpPr>
        <p:spPr>
          <a:xfrm>
            <a:off x="2969260" y="3492500"/>
            <a:ext cx="1468120" cy="72009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15875" cap="flat" cmpd="sng" algn="ctr">
            <a:solidFill>
              <a:srgbClr val="1F2E6B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ru-RU" cap="none">
                <a:solidFill>
                  <a:srgbClr val="FFFFFF"/>
                </a:solidFill>
              </a:defRPr>
            </a:pPr>
            <a:r>
              <a:t>Фиксации</a:t>
            </a:r>
          </a:p>
          <a:p>
            <a:pPr algn="ctr">
              <a:defRPr lang="ru-RU" cap="none">
                <a:solidFill>
                  <a:srgbClr val="FFFFFF"/>
                </a:solidFill>
              </a:defRPr>
            </a:pPr>
            <a:r>
              <a:t>результатов</a:t>
            </a:r>
          </a:p>
        </p:txBody>
      </p:sp>
      <p:cxnSp>
        <p:nvCxnSpPr>
          <p:cNvPr id="15" name="Прямая со стрелкой 32"/>
          <p:cNvCxn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DQAAAA0AAAAAkAAAAEgAAACQAAAASAAAAAAAAAAAAAAAAAAAAAEAAABQAAAAAAAAAAAA8L8AAAAAAAAAAAAAAAAAAP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P8AAAAPAAAAAQAAABQAAAAUAAAAFAAAAAEAAAAAAAAAZAAAAGQAAAAD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P///wEAAAAAAAAAAAAAAAAAAAAAAAAAAAAAAAAAAAAAAAAAAP8AAAB/f38AtNz6A8zMzADAwP8Af39/AAAAAAAAAAAAAAAAAAAAAAAAAAAAIQAAABgAAAAUAAAAhhkAAPERAADWHwAABxkAABAAAAAmAAAACAAAAP//////////"/>
              </a:ext>
            </a:extLst>
          </p:cNvCxnSpPr>
          <p:nvPr/>
        </p:nvCxnSpPr>
        <p:spPr>
          <a:xfrm>
            <a:off x="4149090" y="2916555"/>
            <a:ext cx="1026160" cy="1151890"/>
          </a:xfrm>
          <a:prstGeom prst="straightConnector1">
            <a:avLst/>
          </a:prstGeom>
          <a:noFill/>
          <a:ln w="9525" cap="flat" cmpd="sng" algn="ctr">
            <a:solidFill>
              <a:srgbClr val="FF0000"/>
            </a:solidFill>
            <a:prstDash val="solid"/>
            <a:headEnd type="none"/>
            <a:tailEnd type="arrow" w="med" len="med"/>
          </a:ln>
          <a:effectLst/>
        </p:spPr>
      </p:cxnSp>
      <p:sp>
        <p:nvSpPr>
          <p:cNvPr id="16" name="Скругленный прямоугольник 33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QAAAA0AAAAAkAAAAEgAAACQAAAASAAAAAAAAAABAAAAAAAAAAEAAABQAAAAhbacS3FV1T8AAAAAAAAAAAAAAAAAAOA/AAAAAAAA4D8AAAAAAADgPwAAAAAAAOA/AAAAAAAA4D8AAAAAAADgPwAAAAAAAOA/AAAAAAAA4D8CAAAAjAAAAAEAAAAAAAAAALBQAP///wgAAAAAAAAAAAAAAAAAAAAAAAAAAAAAAAAAAAAAZAAAAAEAAABAAAAAAAAAAAAAAAAAAAAAAAAAAAAAAAAAAAAAAAAAAAAAAAAAAAAAAAAAAAAAAAAAAAAAAAAAAAAAAAAAAAAAAAAAAAAAAAAAAAAAAAAAAAAAAAAAAAAAFAAAADwAAAABAAAAAAAAAB8uawAZAAAAAQAAABQAAAAUAAAAFAAAAAE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LBQAP///wEAAAAAAAAAAAAAAAAAAAAAAAAAAAAAAAAAAAAAAAAAAB8uawB/f38AtNz6A8zMzADAwP8Af39/AAAAAAAAAAAAAAAAAAAAAAAAAAAAIQAAABgAAAAUAAAArhwAAAcZAAAHKQAArB8AABAAAAAmAAAACAAAAP//////////"/>
              </a:ext>
            </a:extLst>
          </p:cNvSpPr>
          <p:nvPr/>
        </p:nvSpPr>
        <p:spPr>
          <a:xfrm>
            <a:off x="4662170" y="4068445"/>
            <a:ext cx="2007235" cy="1080135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15875" cap="flat" cmpd="sng" algn="ctr">
            <a:solidFill>
              <a:srgbClr val="1F2E6B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ru-RU" cap="none">
                <a:solidFill>
                  <a:srgbClr val="FFFFFF"/>
                </a:solidFill>
              </a:defRPr>
            </a:pPr>
            <a:r>
              <a:t>Постановка вопросов</a:t>
            </a:r>
          </a:p>
          <a:p>
            <a:pPr algn="ctr">
              <a:defRPr lang="ru-RU" cap="none">
                <a:solidFill>
                  <a:srgbClr val="FFFFFF"/>
                </a:solidFill>
              </a:defRPr>
            </a:pPr>
            <a:r>
              <a:t>проблемного</a:t>
            </a:r>
          </a:p>
          <a:p>
            <a:pPr algn="ctr">
              <a:defRPr lang="ru-RU" cap="none">
                <a:solidFill>
                  <a:srgbClr val="FFFFFF"/>
                </a:solidFill>
              </a:defRPr>
            </a:pPr>
            <a:r>
              <a:t>характера</a:t>
            </a:r>
          </a:p>
        </p:txBody>
      </p:sp>
      <p:cxnSp>
        <p:nvCxnSpPr>
          <p:cNvPr id="17" name="Прямая со стрелкой 36"/>
          <p:cNvCxn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DQAAAA0AAAAAkAAAAEgAAACQAAAASAAAAAAAAAAAAAAAAgAAAAEAAABQAAAAAAAAAAAA8L8AAAAAAAAAAAAAAAAAAP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P8AAAAPAAAAAQAAABQAAAAUAAAAFAAAAAEAAAAAAAAAZAAAAGQAAAAD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Nr///8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P///wEAAAAAAAAAAAAAAAAAAAAAAAAAAAAAAAAAAAAAAAAAAP8AAAB/f38AtNz6A8zMzADAwP8Af39/AAAAAAAAAAAAAAAAAAAAAAAAAAAAIQAAABgAAAAUAAAA9wkAAIgNAAADDAAADA8AABAAAAAmAAAACAAAAP//////////"/>
              </a:ext>
            </a:extLst>
          </p:cNvCxnSpPr>
          <p:nvPr/>
        </p:nvCxnSpPr>
        <p:spPr>
          <a:xfrm flipH="1" flipV="1">
            <a:off x="1619885" y="2199640"/>
            <a:ext cx="332740" cy="246380"/>
          </a:xfrm>
          <a:prstGeom prst="straightConnector1">
            <a:avLst/>
          </a:prstGeom>
          <a:noFill/>
          <a:ln w="9525" cap="flat" cmpd="sng" algn="ctr">
            <a:solidFill>
              <a:srgbClr val="FF0000"/>
            </a:solidFill>
            <a:prstDash val="solid"/>
            <a:headEnd type="none"/>
            <a:tailEnd type="arrow" w="med" len="med"/>
          </a:ln>
          <a:effectLst/>
        </p:spPr>
      </p:cxnSp>
      <p:sp>
        <p:nvSpPr>
          <p:cNvPr id="18" name="Скругленный прямоугольник 37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QAAAA0AAAAAkAAAAEgAAACQAAAASAAAAAAAAAABAAAAAAAAAAEAAABQAAAAhbacS3FV1T8AAAAAAAAAAAAAAAAAAOA/AAAAAAAA4D8AAAAAAADgPwAAAAAAAOA/AAAAAAAA4D8AAAAAAADgPwAAAAAAAOA/AAAAAAAA4D8CAAAAjAAAAAEAAAAAAAAAALBQAP///wgAAAAAAAAAAAAAAAAAAAAAAAAAAAAAAAAAAAAAZAAAAAEAAABAAAAAAAAAAAAAAAAAAAAAAAAAAAAAAAAAAAAAAAAAAAAAAAAAAAAAAAAAAAAAAAAAAAAAAAAAAAAAAAAAAAAAAAAAAAAAAAAAAAAAAAAAAAAAAAAAAAAAFAAAADwAAAABAAAAAAAAAB8uawAZAAAAAQAAABQAAAAUAAAAFAAAAAE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ALBQAP///wEAAAAAAAAAAAAAAAAAAAAAAAAAAAAAAAAAAAAAAAAAAB8uawB/f38AtNz6A8zMzADAwP8Af39/AAAAAAAAAAAAAAAAAAAAAAAAAAAAIQAAABgAAAAUAAAAAAAAAOMKAAC/CQAAFxEAABAAAAAmAAAACAAAAP//////////"/>
              </a:ext>
            </a:extLst>
          </p:cNvSpPr>
          <p:nvPr/>
        </p:nvSpPr>
        <p:spPr>
          <a:xfrm>
            <a:off x="0" y="1769745"/>
            <a:ext cx="1584325" cy="100838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15875" cap="flat" cmpd="sng" algn="ctr">
            <a:solidFill>
              <a:srgbClr val="1F2E6B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ru-RU" cap="none">
                <a:solidFill>
                  <a:srgbClr val="FFFFFF"/>
                </a:solidFill>
              </a:defRPr>
            </a:pPr>
            <a:r>
              <a:t>Эвристические</a:t>
            </a:r>
          </a:p>
          <a:p>
            <a:pPr algn="ctr">
              <a:defRPr lang="ru-RU" cap="none">
                <a:solidFill>
                  <a:srgbClr val="FFFFFF"/>
                </a:solidFill>
              </a:defRPr>
            </a:pPr>
            <a:r>
              <a:t>беседы</a:t>
            </a:r>
          </a:p>
        </p:txBody>
      </p:sp>
      <p:cxnSp>
        <p:nvCxnSpPr>
          <p:cNvPr id="19" name="Прямая со стрелкой 56"/>
          <p:cNvCxnSpPr>
            <a:endCxn id="20" idx="2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DQAAAA0AAAAAkAAAAEgAAACQAAAASAAAAAAAAAAAAAAAAgAAAAEAAABQAAAAAAAAAAAA8L8AAAAAAAAAAAAAAAAAAP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P8AAAAPAAAAAQAAABQAAAAUAAAAFAAAAAEAAAAAAAAAZAAAAGQAAAAD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Pv///8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P///wEAAAAAAAAAAAAAAAAAAAAAAAAAAAAAAAAAAAAAAAAAAP8AAAB/f38AtNz6A8zMzADAwP8Af39/AAAAAAAAAAAAAAAAAAAAAAAAAAAAIQAAABgAAAAUAAAAyQ8AAL0LAADdDwAALg0AABAAAAAmAAAACAAAAP//////////"/>
              </a:ext>
            </a:extLst>
          </p:cNvCxnSpPr>
          <p:nvPr/>
        </p:nvCxnSpPr>
        <p:spPr>
          <a:xfrm flipV="1">
            <a:off x="2566035" y="1908175"/>
            <a:ext cx="12700" cy="234315"/>
          </a:xfrm>
          <a:prstGeom prst="straightConnector1">
            <a:avLst/>
          </a:prstGeom>
          <a:noFill/>
          <a:ln w="9525" cap="flat" cmpd="sng" algn="ctr">
            <a:solidFill>
              <a:srgbClr val="FF0000"/>
            </a:solidFill>
            <a:prstDash val="solid"/>
            <a:headEnd type="none"/>
            <a:tailEnd type="arrow" w="med" len="med"/>
          </a:ln>
          <a:effectLst/>
        </p:spPr>
      </p:cxnSp>
      <p:sp>
        <p:nvSpPr>
          <p:cNvPr id="20" name="Скругленный прямоугольник 57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QAAAA0AAAAAkAAAAEgAAACQAAAASAAAAAAAAAABAAAAAAAAAAEAAABQAAAAhbacS3FV1T8AAAAAAAAAAAAAAAAAAOA/AAAAAAAA4D8AAAAAAADgPwAAAAAAAOA/AAAAAAAA4D8AAAAAAADgPwAAAAAAAOA/AAAAAAAA4D8CAAAAjAAAAAEAAAAAAAAAktBQAP///wgAAAAAAAAAAAAAAAAAAAAAAAAAAAAAAAAAAAAAZAAAAAEAAABAAAAAAAAAAAAAAAAAAAAAAAAAAAAAAAAAAAAAAAAAAAAAAAAAAAAAAAAAAAAAAAAAAAAAAAAAAAAAAAAAAAAAAAAAAAAAAAAAAAAAAAAAAAAAAAAAAAAAFAAAADwAAAABAAAAAAAAAB8uawAZAAAAAQAAABQAAAAUAAAAFAAAAAE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ktBQAP///wEAAAAAAAAAAAAAAAAAAAAAAAAAAAAAAAAAAAAAAAAAAB8uawB/f38AtNz6A8zMzADAwP8Af39/AAAAAAAAAAAAAAAAAAAAAAAAAAAAIQAAABgAAAAUAAAAPQwAAMEHAABUEwAAvQsAABAAAAAmAAAACAAAAP//////////"/>
              </a:ext>
            </a:extLst>
          </p:cNvSpPr>
          <p:nvPr/>
        </p:nvSpPr>
        <p:spPr>
          <a:xfrm>
            <a:off x="1989455" y="1260475"/>
            <a:ext cx="1152525" cy="64770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 w="15875" cap="flat" cmpd="sng" algn="ctr">
            <a:solidFill>
              <a:srgbClr val="1F2E6B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ru-RU" cap="none">
                <a:solidFill>
                  <a:srgbClr val="FFFFFF"/>
                </a:solidFill>
              </a:defRPr>
            </a:pPr>
            <a:r>
              <a:t>Прогулка</a:t>
            </a:r>
          </a:p>
        </p:txBody>
      </p:sp>
      <p:cxnSp>
        <p:nvCxnSpPr>
          <p:cNvPr id="21" name="Прямая со стрелкой 66"/>
          <p:cNvCxn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DQAAAA0AAAAAkAAAAEgAAACQAAAASAAAAAAAAAAAAAAAAAAAAAEAAABQAAAAAAAAAAAA8L8AAAAAAAAAAAAAAAAAAP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P8AAAAPAAAAAQAAABQAAAAUAAAAFAAAAAEAAAAAAAAAZAAAAGQAAAAD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Nr///8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P///wEAAAAAAAAAAAAAAAAAAAAAAAAAAAAAAAAAAAAAAAAAAP8AAAB/f38AtNz6A8zMzADAwP8Af39/AAAAAAAAAAAAAAAAAAAAAAAAAAAAIQAAABgAAAAUAAAAjREAAPERAAChEQAAPhsAABAAAAAmAAAACAAAAP//////////"/>
              </a:ext>
            </a:extLst>
          </p:cNvCxnSpPr>
          <p:nvPr/>
        </p:nvCxnSpPr>
        <p:spPr>
          <a:xfrm>
            <a:off x="2853055" y="2916555"/>
            <a:ext cx="12700" cy="1511935"/>
          </a:xfrm>
          <a:prstGeom prst="straightConnector1">
            <a:avLst/>
          </a:prstGeom>
          <a:noFill/>
          <a:ln w="9525" cap="flat" cmpd="sng" algn="ctr">
            <a:solidFill>
              <a:srgbClr val="FF0000"/>
            </a:solidFill>
            <a:prstDash val="solid"/>
            <a:headEnd type="none"/>
            <a:tailEnd type="arrow" w="med" len="med"/>
          </a:ln>
          <a:effectLst/>
        </p:spPr>
      </p:cxnSp>
      <p:sp>
        <p:nvSpPr>
          <p:cNvPr id="22" name="Скругленный прямоугольник 67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QAAAA0AAAAAkAAAAEgAAACQAAAASAAAAAAAAAABAAAAAAAAAAEAAABQAAAAhbacS3FV1T8AAAAAAAAAAAAAAAAAAOA/AAAAAAAA4D8AAAAAAADgPwAAAAAAAOA/AAAAAAAA4D8AAAAAAADgPwAAAAAAAOA/AAAAAAAA4D8CAAAAjAAAAAEAAAAAAAAAktBQAP///wgAAAAAAAAAAAAAAAAAAAAAAAAAAAAAAAAAAAAAZAAAAAEAAABAAAAAAAAAAAAAAAAAAAAAAAAAAAAAAAAAAAAAAAAAAAAAAAAAAAAAAAAAAAAAAAAAAAAAAAAAAAAAAAAAAAAAAAAAAAAAAAAAAAAAAAAAAAAAAAAAAAAAFAAAADwAAAABAAAAAAAAAB8uawAZAAAAAQAAABQAAAAUAAAAFAAAAAE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ktBQAP///wEAAAAAAAAAAAAAAAAAAAAAAAAAAAAAAAAAAAAAAAAAAB8uawB/f38AtNz6A8zMzADAwP8Af39/AAAAAAAAAAAAAAAAAAAAAAAAAAAAIQAAABgAAAAUAAAA5A4AAD4bAACGGQAArB8AABAAAAAmAAAACAAAAP//////////"/>
              </a:ext>
            </a:extLst>
          </p:cNvSpPr>
          <p:nvPr/>
        </p:nvSpPr>
        <p:spPr>
          <a:xfrm>
            <a:off x="2420620" y="4428490"/>
            <a:ext cx="1728470" cy="72009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 w="15875" cap="flat" cmpd="sng" algn="ctr">
            <a:solidFill>
              <a:srgbClr val="1F2E6B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ru-RU" cap="none">
                <a:solidFill>
                  <a:srgbClr val="FFFFFF"/>
                </a:solidFill>
              </a:defRPr>
            </a:pPr>
            <a:r>
              <a:t>Путешествия</a:t>
            </a:r>
          </a:p>
        </p:txBody>
      </p:sp>
      <p:cxnSp>
        <p:nvCxnSpPr>
          <p:cNvPr id="23" name="Прямая со стрелкой 70"/>
          <p:cNvCxn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DQAAAA0AAAAAkAAAAEgAAACQAAAASAAAAAAAAAAAAAAAAAAAAAEAAABQAAAAAAAAAAAA8L8AAAAAAAAAAAAAAAAAAP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P8AAAAPAAAAAQAAABQAAAAUAAAAFAAAAAEAAAAAAAAAZAAAAGQAAAAD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P///wEAAAAAAAAAAAAAAAAAAAAAAAAAAAAAAAAAAAAAAAAAAP8AAAB/f38AtNz6A8zMzADAwP8Af39/AAAAAAAAAAAAAAAAAAAAAAAAAAAAIQAAABgAAAAUAAAAIgkAAPERAADkDgAAPhsAABAAAAAmAAAACAAAAP//////////"/>
              </a:ext>
            </a:extLst>
          </p:cNvCxnSpPr>
          <p:nvPr/>
        </p:nvCxnSpPr>
        <p:spPr>
          <a:xfrm flipH="1">
            <a:off x="1484630" y="2916555"/>
            <a:ext cx="935990" cy="1511935"/>
          </a:xfrm>
          <a:prstGeom prst="straightConnector1">
            <a:avLst/>
          </a:prstGeom>
          <a:noFill/>
          <a:ln w="9525" cap="flat" cmpd="sng" algn="ctr">
            <a:solidFill>
              <a:srgbClr val="FF0000"/>
            </a:solidFill>
            <a:prstDash val="solid"/>
            <a:headEnd type="none"/>
            <a:tailEnd type="arrow" w="med" len="med"/>
          </a:ln>
          <a:effectLst/>
        </p:spPr>
      </p:cxnSp>
      <p:sp>
        <p:nvSpPr>
          <p:cNvPr id="24" name="Скругленный прямоугольник 71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QAAAA0AAAAAkAAAAEgAAACQAAAASAAAAAAAAAABAAAAAAAAAAEAAABQAAAAhbacS3FV1T8AAAAAAAAAAAAAAAAAAOA/AAAAAAAA4D8AAAAAAADgPwAAAAAAAOA/AAAAAAAA4D8AAAAAAADgPwAAAAAAAOA/AAAAAAAA4D8CAAAAjAAAAAEAAAAAAAAAktBQAP///wgAAAAAAAAAAAAAAAAAAAAAAAAAAAAAAAAAAAAAZAAAAAEAAABAAAAAAAAAAAAAAAAAAAAAAAAAAAAAAAAAAAAAAAAAAAAAAAAAAAAAAAAAAAAAAAAAAAAAAAAAAAAAAAAAAAAAAAAAAAAAAAAAAAAAAAAAAAAAAAAAAAAAFAAAADwAAAABAAAAAAAAAB8uawAZAAAAAQAAABQAAAAUAAAAFAAAAAE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ktBQAP///wEAAAAAAAAAAAAAAAAAAAAAAAAAAAAAAAAAAAAAAAAAAB8uawB/f38AtNz6A8zMzADAwP8Af39/AAAAAAAAAAAAAAAAAAAAAAAAAAAAIQAAABgAAAAUAAAAKQEAAD4bAAA8DAAAjyAAABAAAAAmAAAACAAAAP//////////"/>
              </a:ext>
            </a:extLst>
          </p:cNvSpPr>
          <p:nvPr/>
        </p:nvSpPr>
        <p:spPr>
          <a:xfrm>
            <a:off x="188595" y="4428490"/>
            <a:ext cx="1800225" cy="864235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 w="15875" cap="flat" cmpd="sng" algn="ctr">
            <a:solidFill>
              <a:srgbClr val="1F2E6B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ru-RU" cap="none">
                <a:solidFill>
                  <a:srgbClr val="FFFFFF"/>
                </a:solidFill>
              </a:defRPr>
            </a:pPr>
            <a:r>
              <a:t>Трудовая</a:t>
            </a:r>
          </a:p>
          <a:p>
            <a:pPr algn="ctr">
              <a:defRPr lang="ru-RU" cap="none">
                <a:solidFill>
                  <a:srgbClr val="FFFFFF"/>
                </a:solidFill>
              </a:defRPr>
            </a:pPr>
            <a:r>
              <a:t>деятельность</a:t>
            </a:r>
          </a:p>
        </p:txBody>
      </p:sp>
      <p:cxnSp>
        <p:nvCxnSpPr>
          <p:cNvPr id="25" name="Прямая со стрелкой 74"/>
          <p:cNvCxnSpPr>
            <a:endCxn id="26" idx="3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DQAAAA0AAAAAkAAAAEgAAACQAAAASAAAAAAAAAAAAAAAAAAAAAEAAABQAAAAAAAAAAAA8L8AAAAAAAAAAAAAAAAAAP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P8AAAAPAAAAAQAAABQAAAAUAAAAFAAAAAEAAAAAAAAAZAAAAGQAAAAD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P///wEAAAAAAAAAAAAAAAAAAAAAAAAAAAAAAAAAAAAAAAAAAP8AAAB/f38AtNz6A8zMzADAwP8Af39/AAAAAAAAAAAAAAAAAAAAAAAAAAAAIQAAABgAAAAUAAAAWwkAAPERAAADDAAAhhUAABAAAAAmAAAACAAAAP//////////"/>
              </a:ext>
            </a:extLst>
          </p:cNvCxnSpPr>
          <p:nvPr/>
        </p:nvCxnSpPr>
        <p:spPr>
          <a:xfrm flipH="1">
            <a:off x="1520825" y="2916555"/>
            <a:ext cx="431800" cy="582295"/>
          </a:xfrm>
          <a:prstGeom prst="straightConnector1">
            <a:avLst/>
          </a:prstGeom>
          <a:noFill/>
          <a:ln w="9525" cap="flat" cmpd="sng" algn="ctr">
            <a:solidFill>
              <a:srgbClr val="FF0000"/>
            </a:solidFill>
            <a:prstDash val="solid"/>
            <a:headEnd type="none"/>
            <a:tailEnd type="arrow" w="med" len="med"/>
          </a:ln>
          <a:effectLst/>
        </p:spPr>
      </p:cxnSp>
      <p:sp>
        <p:nvSpPr>
          <p:cNvPr id="26" name="Скругленный прямоугольник 76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QAAAA0AAAAAkAAAAEgAAACQAAAASAAAAAAAAAABAAAAAAAAAAEAAABQAAAAhbacS3FV1T8AAAAAAAAAAAAAAAAAAOA/AAAAAAAA4D8AAAAAAADgPwAAAAAAAOA/AAAAAAAA4D8AAAAAAADgPwAAAAAAAOA/AAAAAAAA4D8CAAAAjAAAAAEAAAAAAAAAktBQAP///wgAAAAAAAAAAAAAAAAAAAAAAAAAAAAAAAAAAAAAZAAAAAEAAABAAAAAAAAAAAAAAAAAAAAAAAAAAAAAAAAAAAAAAAAAAAAAAAAAAAAAAAAAAAAAAAAAAAAAAAAAAAAAAAAAAAAAAAAAAAAAAAAAAAAAAAAAAAAAAAAAAAAAFAAAADwAAAABAAAAAAAAAB8uawAZAAAAAQAAABQAAAAUAAAAFAAAAAE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ktBQAP///wEAAAAAAAAAAAAAAAAAAAAAAAAAAAAAAAAAAAAAAAAAAB8uawB/f38AtNz6A8zMzADAwP8Af39/AAAAAAAAAAAAAAAAAAAAAAAAAAAAIQAAABgAAAAUAAAAuAAAAFkTAABbCQAAsxcAABAAAAAmAAAACAAAAP//////////"/>
              </a:ext>
            </a:extLst>
          </p:cNvSpPr>
          <p:nvPr/>
        </p:nvSpPr>
        <p:spPr>
          <a:xfrm>
            <a:off x="116840" y="3145155"/>
            <a:ext cx="1403985" cy="70739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 w="15875" cap="flat" cmpd="sng" algn="ctr">
            <a:solidFill>
              <a:srgbClr val="1F2E6B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ru-RU" cap="none">
                <a:solidFill>
                  <a:srgbClr val="FFFFFF"/>
                </a:solidFill>
              </a:defRPr>
            </a:pPr>
            <a:r>
              <a:t>Экскурсии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/>
        <p:extLst>
          <p:ext uri="smNativeData">
            <pr:smNativeData xmlns="smNativeData" xmlns:pr="smNativeData" xmlns:p15="http://schemas.microsoft.com/office/powerpoint/2012/main" val="H7t7ZQAAAABABgAAAAAAAFMAAAABAAAAAAAAAAAAAAAAAAAAAQAAAAAAAAAAAAAAAAAAAAAAAAAAAAAA"/>
          </p:ext>
        </p:extLst>
      </p:transition>
    </mc:Choice>
    <mc:Fallback>
      <p:transition spd="slow">
        <p:blinds/>
        <p:extLst>
          <p:ext uri="smNativeData">
            <pr:smNativeData xmlns="smNativeData" xmlns:pr="smNativeData" xmlns:p15="http://schemas.microsoft.com/office/powerpoint/2012/main" xmlns:p14="http://schemas.microsoft.com/office/powerpoint/2010/main" val="H7t7ZQAAAABABgAAAAAAAFMAAAABAAAAAAAAAAAAAAAAAAAAAQAAAAAAAAAAAAAAAAAAAAAAAAAAAAAA"/>
          </p:ext>
        </p:extLst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sQgAAKoAAAA4JAAAGAUAABAAAAAmAAAACAAAAAEAAAAAAAAA"/>
              </a:ext>
            </a:extLst>
          </p:cNvSpPr>
          <p:nvPr>
            <p:ph type="title"/>
          </p:nvPr>
        </p:nvSpPr>
        <p:spPr>
          <a:xfrm>
            <a:off x="1412875" y="107950"/>
            <a:ext cx="4474845" cy="720090"/>
          </a:xfrm>
        </p:spPr>
        <p:txBody>
          <a:bodyPr/>
          <a:lstStyle/>
          <a:p>
            <a:pPr marL="0" indent="0" algn="ctr">
              <a:buNone/>
              <a:defRPr lang="ru-RU"/>
            </a:pPr>
            <a:r>
              <a:t>Стимулы</a:t>
            </a:r>
            <a:r>
              <a:rPr lang="en-US" cap="none"/>
              <a:t>:</a:t>
            </a:r>
          </a:p>
        </p:txBody>
      </p:sp>
      <p:sp>
        <p:nvSpPr>
          <p:cNvPr id="3" name="Текст 2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F8AY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ORAAAE8HAADNKgAAXhoAABAAAAAmAAAACAAAAAEgAAAAAAAA"/>
              </a:ext>
            </a:extLst>
          </p:cNvSpPr>
          <p:nvPr>
            <p:ph type="body" idx="1"/>
          </p:nvPr>
        </p:nvSpPr>
        <p:spPr>
          <a:xfrm>
            <a:off x="2637155" y="1188085"/>
            <a:ext cx="4320540" cy="3098165"/>
          </a:xfrm>
        </p:spPr>
        <p:txBody>
          <a:bodyPr vert="horz" wrap="square" lIns="69850" tIns="34925" rIns="69850" bIns="34925" numCol="1" spcCol="215900" anchor="t">
            <a:prstTxWarp prst="textNoShape">
              <a:avLst/>
            </a:prstTxWarp>
          </a:bodyPr>
          <a:lstStyle/>
          <a:p>
            <a:pPr algn="l">
              <a:defRPr lang="ru-RU"/>
            </a:pPr>
            <a:r>
              <a:rPr lang="ru-RU" sz="2400" cap="none"/>
              <a:t>•Внешние (новизна, необычность объекта);</a:t>
            </a:r>
          </a:p>
          <a:p>
            <a:pPr algn="l">
              <a:defRPr lang="ru-RU"/>
            </a:pPr>
            <a:r>
              <a:rPr lang="ru-RU" sz="2400" cap="none"/>
              <a:t>•Тайна, сюрприз;</a:t>
            </a:r>
          </a:p>
          <a:p>
            <a:pPr algn="l">
              <a:defRPr lang="ru-RU"/>
            </a:pPr>
            <a:r>
              <a:rPr lang="ru-RU" sz="2400" cap="none"/>
              <a:t>•Мотив помощи;</a:t>
            </a:r>
          </a:p>
          <a:p>
            <a:pPr algn="l">
              <a:defRPr lang="ru-RU"/>
            </a:pPr>
            <a:r>
              <a:rPr lang="ru-RU" sz="2400" cap="none"/>
              <a:t>•Познавательный мотив (почему так);</a:t>
            </a:r>
          </a:p>
          <a:p>
            <a:pPr algn="l">
              <a:defRPr lang="ru-RU"/>
            </a:pPr>
            <a:r>
              <a:rPr lang="ru-RU" sz="2400" cap="none"/>
              <a:t>•Ситуация выбора.</a:t>
            </a:r>
          </a:p>
          <a:p>
            <a:pPr algn="l">
              <a:defRPr lang="ru-RU"/>
            </a:pPr>
            <a:endParaRPr lang="ru-RU" sz="2400" cap="none"/>
          </a:p>
        </p:txBody>
      </p:sp>
      <p:pic>
        <p:nvPicPr>
          <p:cNvPr id="4" name="Рисунок 3"/>
          <p:cNvPicPr>
            <a:picLocks noChangeAspect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7_H7t7ZRMAAAAlAAAAEQAAAC0AAAAAkAAAAEgAAACQAAAASAAAAAAAAAAAAAAAAAAAAAEAAABQAAAAAAAAAAAA4D8AAAAAAADgPwAAAAAAAOA/AAAAAAAA4D8AAAAAAADgPwAAAAAAAOA/AAAAAAAA4D8AAAAAAADgPwAAAAAAAOA/AAAAAAAA4D8CAAAAjAAAAAAAAAAAAAAATmfI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AcAAAA4AAAAAAAAAAAAAAAAAAAA////AAAAAAAAAAAAAAAAAAAAAAAAAAAAAAAAAAAAAABkAAAAZAAAAAAAAAAjAAAABAAAAGQAAAAXAAAAFAAAAAAAAAAAAAAA/38AAP9/AAAAAAAACQAAAAQAAAAFAAA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E5nyAX///8BAAAAAAAAAAAAAAAAAAAAAAAAAAAAAAAAAAAAAAAAAAAAAAACf39/ALTc+gPMzMwAwMD/AH9/fwAAAAAAAAAAAAAAAAD///8AAAAAACEAAAAYAAAAFAAAAIQAAABPBwAAlA8AAHgZAAAQAAAAJgAAAAgAAAD//////////w==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83820" y="1188085"/>
            <a:ext cx="2448560" cy="2952115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14:flythrough/>
        <p:extLst>
          <p:ext uri="smNativeData">
            <pr:smNativeData xmlns="smNativeData" xmlns:pr="smNativeData" xmlns:p15="http://schemas.microsoft.com/office/powerpoint/2012/main" val="H7t7ZQAAAAAgAwAAAAAAADkAAAAAAAAAAAAAAAAAAAAAAAAAAQAAAAAAAAAAAAAAAAAAAAAAAAAAAAAA"/>
          </p:ext>
        </p:extLst>
      </p:transition>
    </mc:Choice>
    <mc:Fallback>
      <p:transition spd="slow">
        <p:fade/>
        <p:extLst>
          <p:ext uri="smNativeData">
            <pr:smNativeData xmlns="smNativeData" xmlns:pr="smNativeData" xmlns:p15="http://schemas.microsoft.com/office/powerpoint/2012/main" xmlns:p14="http://schemas.microsoft.com/office/powerpoint/2010/main" val="H7t7ZQAAAAAgAwAAAAAAADkAAAAAAAAAAAAAAAAAAAAAAAAAAQAAAAAAAAAAAAAAAAAAAAAAAAAAAAAA"/>
          </p:ext>
        </p:extLst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.0,0.0; 0.125,0.2665; 0.25,0.4; 0.375,0.465; 0.5,0.5; 0.625,0.535; 0.75,0.6; 0.875,0.7335; 1.0,1.0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.0,0.0; 0.125,0.2665; 0.25,0.4; 0.375,0.465; 0.5,0.5; 0.625,0.535; 0.75,0.6; 0.875,0.7335; 1.0,1.0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.0,0.0; 0.125,0.2665; 0.25,0.4; 0.375,0.465; 0.5,0.5; 0.625,0.535; 0.75,0.6; 0.875,0.7335; 1.0,1.0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Effect transition="in" filter="wipe(down)">
                                      <p:cBhvr>
                                        <p:cTn id="21" dur="580"/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 advAuto="0"/>
      <p:bldP spid="3" grpId="1" animBg="1" advAuto="0"/>
      <p:bldP spid="3" grpId="2" animBg="1" advAuto="0"/>
      <p:bldP spid="3" grpId="3" animBg="1" advAuto="0"/>
      <p:bldP spid="3" grpId="4" animBg="1" advAuto="0"/>
      <p:bldP spid="4" grpId="0" animBg="1" advAuto="0"/>
    </p:bldLst>
    <p:extLst>
      <p:ext uri="smNativeData">
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H7t7ZQcAAAAFAAAA/////wEAAAAaAAAAAAAAAAAAAAAAAAAAAAAAABgAAAD9////AQAAABAAAAAVAAAAAAAAAAAAAAAAAAAAHQAAAAAAAAABAAAAHwAAAAAAAAAAAAAAAAAAAAAAAAAjAAAAAQAAAAEAAAAfAAAAAAAAAAAAAAAAAAAAAAAAACkAAAACAAAAAQAAAB8AAAAAAAAAAAAAAAAAAAAAAAAALwAAAAMAAAABAAAAHwAAAAAAAAAAAAAAAAAAAAAAAAA1AAAABAAAAAEAAAAfAAAAAAAAAAAAAAAAAAAAAAAAAA=="/>
      </p:ext>
    </p:ext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mgEAAFMDAAAHKQAAwAYAABAAAAAmAAAACAAAAAEAAAAAAAAA"/>
              </a:ext>
            </a:extLst>
          </p:cNvSpPr>
          <p:nvPr>
            <p:ph type="title"/>
          </p:nvPr>
        </p:nvSpPr>
        <p:spPr>
          <a:xfrm>
            <a:off x="260350" y="540385"/>
            <a:ext cx="6409055" cy="556895"/>
          </a:xfrm>
        </p:spPr>
        <p:txBody>
          <a:bodyPr/>
          <a:lstStyle/>
          <a:p>
            <a:pPr marL="0" indent="0" algn="ctr">
              <a:buNone/>
              <a:defRPr lang="ru-RU"/>
            </a:pPr>
            <a:r>
              <a:t>Блоки педагогического</a:t>
            </a:r>
            <a:br/>
            <a:r>
              <a:t>процесса</a:t>
            </a:r>
            <a:r>
              <a:rPr lang="en-US" cap="none"/>
              <a:t>:</a:t>
            </a:r>
          </a:p>
        </p:txBody>
      </p:sp>
      <p:sp>
        <p:nvSpPr>
          <p:cNvPr id="3" name="Текст 2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KQEAADIIAACWKAAAyR4AABAAAAAmAAAACAAAAAEAAAAAAAAA"/>
              </a:ext>
            </a:extLst>
          </p:cNvSpPr>
          <p:nvPr>
            <p:ph type="body" idx="1"/>
          </p:nvPr>
        </p:nvSpPr>
        <p:spPr>
          <a:xfrm>
            <a:off x="188595" y="1332230"/>
            <a:ext cx="6409055" cy="3672205"/>
          </a:xfrm>
        </p:spPr>
        <p:txBody>
          <a:bodyPr/>
          <a:lstStyle/>
          <a:p>
            <a:pPr marL="285750" indent="-285750" algn="l">
              <a:buClr>
                <a:schemeClr val="accent6"/>
              </a:buClr>
              <a:buFont typeface="Wingdings" charset="2"/>
              <a:buChar char="v"/>
              <a:defRPr lang="ru-RU"/>
            </a:pPr>
            <a:r>
              <a:rPr lang="ru-RU" sz="2800" cap="none"/>
              <a:t>Непосредственно-организованная деятельность с детьми.</a:t>
            </a:r>
          </a:p>
          <a:p>
            <a:pPr marL="285750" indent="-285750" algn="l">
              <a:buClr>
                <a:schemeClr val="accent6"/>
              </a:buClr>
              <a:buFont typeface="Wingdings" charset="2"/>
              <a:buChar char="v"/>
              <a:defRPr lang="ru-RU"/>
            </a:pPr>
            <a:r>
              <a:rPr lang="ru-RU" sz="2800" cap="none"/>
              <a:t>Совместная деятельность с детьми.</a:t>
            </a:r>
          </a:p>
          <a:p>
            <a:pPr marL="285750" indent="-285750" algn="l">
              <a:buClr>
                <a:schemeClr val="accent6"/>
              </a:buClr>
              <a:buFont typeface="Wingdings" charset="2"/>
              <a:buChar char="v"/>
              <a:defRPr lang="ru-RU"/>
            </a:pPr>
            <a:r>
              <a:rPr lang="ru-RU" sz="2800" cap="none"/>
              <a:t>Самостоятельная деятельность детей.</a:t>
            </a:r>
          </a:p>
          <a:p>
            <a:pPr marL="285750" indent="-285750" algn="l">
              <a:buClr>
                <a:schemeClr val="accent6"/>
              </a:buClr>
              <a:buFont typeface="Wingdings" charset="2"/>
              <a:buChar char="v"/>
              <a:defRPr lang="ru-RU"/>
            </a:pPr>
            <a:r>
              <a:rPr lang="ru-RU" sz="2800" cap="none"/>
              <a:t>Совместная работа с родителями.</a:t>
            </a:r>
          </a:p>
          <a:p>
            <a:pPr marL="285750" indent="-285750" algn="l">
              <a:buClr>
                <a:schemeClr val="accent6"/>
              </a:buClr>
              <a:buFont typeface="Wingdings" charset="2"/>
              <a:buChar char="v"/>
              <a:defRPr lang="ru-RU"/>
            </a:pPr>
            <a:endParaRPr lang="ru-RU" sz="2800" cap="none"/>
          </a:p>
          <a:p>
            <a:pPr marL="285750" indent="-285750" algn="l">
              <a:buClr>
                <a:schemeClr val="accent6"/>
              </a:buClr>
              <a:buFont typeface="Wingdings" charset="2"/>
              <a:buChar char="v"/>
              <a:defRPr lang="ru-RU"/>
            </a:pPr>
            <a:endParaRPr lang="ru-RU" sz="2800" cap="none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800">
        <p:cover/>
        <p:extLst>
          <p:ext uri="smNativeData">
            <pr:smNativeData xmlns="smNativeData" xmlns:pr="smNativeData" xmlns:p15="http://schemas.microsoft.com/office/powerpoint/2012/main" val="H7t7ZQAAAAAIBwAAAAAAAAQAAAAAAAAAAAAAAAAAAAAAAAAAAQAAAAAAAAAAAAAAAAAAAAAAAAAAAAAA"/>
          </p:ext>
        </p:extLst>
      </p:transition>
    </mc:Choice>
    <mc:Fallback>
      <p:transition spd="slow">
        <p:cover/>
        <p:extLst>
          <p:ext uri="smNativeData">
            <pr:smNativeData xmlns="smNativeData" xmlns:pr="smNativeData" xmlns:p15="http://schemas.microsoft.com/office/powerpoint/2012/main" xmlns:p14="http://schemas.microsoft.com/office/powerpoint/2010/main" val="H7t7ZQAAAAAIBwAAAAAAAAQAAAAAAAAAAAAAAAAAAAAAAAAAAQAAAAAAAAAAAAAAAAAAAAAAAAAAAAAA"/>
          </p:ext>
        </p:extLst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.0,0.0; 0.125,0.2665; 0.25,0.4; 0.375,0.465; 0.5,0.5; 0.625,0.535; 0.75,0.6; 0.875,0.7335; 1.0,1.0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.0,0.0; 0.125,0.2665; 0.25,0.4; 0.375,0.465; 0.5,0.5; 0.625,0.535; 0.75,0.6; 0.875,0.7335; 1.0,1.0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.0,0.0; 0.125,0.2665; 0.25,0.4; 0.375,0.465; 0.5,0.5; 0.625,0.535; 0.75,0.6; 0.875,0.7335; 1.0,1.0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Effect transition="in" filter="wipe(down)">
                                      <p:cBhvr>
                                        <p:cTn id="21" dur="580"/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5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5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 advAuto="0"/>
      <p:bldP spid="3" grpId="1" animBg="1" advAuto="0"/>
      <p:bldP spid="3" grpId="2" animBg="1" advAuto="0"/>
      <p:bldP spid="3" grpId="3" animBg="1" advAuto="0"/>
    </p:bldLst>
    <p:extLst>
      <p:ext uri="smNativeData">
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H7t7ZQUAAAAFAAAA/////wEAAAAaAAAAAAAAAAAAAAAAAAAAAAAAABgAAAAAAAAAAQAAAC0AAAAAAAAAAAAAAAAAAAAAAAAAHwAAAAEAAAABAAAALQAAAAAAAAAAAAAAAAAAAAAAAAAmAAAAAgAAAAEAAAAtAAAAAAAAAAAAAAAAAAAAAAAAAC0AAAADAAAAAQAAAC0AAAAAAAAAAAAAAAAAAAAAAAAA"/>
      </p:ext>
    </p:ext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F8AY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uAAAAKoAAAB4KQAApwQAABAAAAAmAAAACAAAAAEAAAAAAAAA"/>
              </a:ext>
            </a:extLst>
          </p:cNvSpPr>
          <p:nvPr>
            <p:ph type="title"/>
          </p:nvPr>
        </p:nvSpPr>
        <p:spPr>
          <a:xfrm>
            <a:off x="116840" y="107950"/>
            <a:ext cx="6624320" cy="648335"/>
          </a:xfrm>
        </p:spPr>
        <p:txBody>
          <a:bodyPr/>
          <a:lstStyle/>
          <a:p>
            <a:pPr marL="0" indent="0" algn="ctr">
              <a:buNone/>
              <a:defRPr lang="ru-RU"/>
            </a:pPr>
            <a:r>
              <a:t>Примерный алгоритм:</a:t>
            </a:r>
          </a:p>
        </p:txBody>
      </p:sp>
      <p:sp>
        <p:nvSpPr>
          <p:cNvPr id="3" name="Текст 2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uAAAAIoFAAB4KQAAjyAAABAAAAAmAAAACAAAAAEgAAAAAAAA"/>
              </a:ext>
            </a:extLst>
          </p:cNvSpPr>
          <p:nvPr>
            <p:ph type="body" idx="1"/>
          </p:nvPr>
        </p:nvSpPr>
        <p:spPr>
          <a:xfrm>
            <a:off x="116840" y="900430"/>
            <a:ext cx="6624320" cy="4392295"/>
          </a:xfrm>
        </p:spPr>
        <p:txBody>
          <a:bodyPr vert="horz" wrap="square" lIns="69850" tIns="34925" rIns="69850" bIns="34925" numCol="1" spcCol="215900" anchor="t">
            <a:prstTxWarp prst="textNoShape">
              <a:avLst/>
            </a:prstTxWarp>
          </a:bodyPr>
          <a:lstStyle/>
          <a:p>
            <a:pPr algn="l">
              <a:lnSpc>
                <a:spcPct val="80000"/>
              </a:lnSpc>
              <a:spcBef>
                <a:spcPts val="375"/>
              </a:spcBef>
              <a:spcAft>
                <a:spcPts val="210"/>
              </a:spcAft>
              <a:defRPr lang="ru-RU" sz="1380" cap="none"/>
            </a:pPr>
            <a:r>
              <a:rPr lang="ru-RU" sz="1565" cap="none"/>
              <a:t>1.Выбор объекта исследования.</a:t>
            </a:r>
          </a:p>
          <a:p>
            <a:pPr algn="l">
              <a:lnSpc>
                <a:spcPct val="80000"/>
              </a:lnSpc>
              <a:spcBef>
                <a:spcPts val="375"/>
              </a:spcBef>
              <a:spcAft>
                <a:spcPts val="210"/>
              </a:spcAft>
              <a:defRPr lang="ru-RU" sz="1380" cap="none"/>
            </a:pPr>
            <a:r>
              <a:rPr lang="ru-RU" sz="1565" cap="none"/>
              <a:t>2. Предварительная работа (экскурсии, наблюдения, чтение, беседы, рассматривание иллюстративных материалов, зарисовки явлений, фактов и пр.) по изучению теории вопроса.</a:t>
            </a:r>
          </a:p>
          <a:p>
            <a:pPr algn="l">
              <a:lnSpc>
                <a:spcPct val="80000"/>
              </a:lnSpc>
              <a:spcBef>
                <a:spcPts val="375"/>
              </a:spcBef>
              <a:spcAft>
                <a:spcPts val="210"/>
              </a:spcAft>
              <a:defRPr lang="ru-RU" sz="1380" cap="none"/>
            </a:pPr>
            <a:r>
              <a:rPr lang="ru-RU" sz="1565" cap="none"/>
              <a:t>3. Определение типа вида и тематики занятия-экспериментирования.</a:t>
            </a:r>
          </a:p>
          <a:p>
            <a:pPr algn="l">
              <a:lnSpc>
                <a:spcPct val="80000"/>
              </a:lnSpc>
              <a:spcBef>
                <a:spcPts val="375"/>
              </a:spcBef>
              <a:spcAft>
                <a:spcPts val="210"/>
              </a:spcAft>
              <a:defRPr lang="ru-RU" sz="1380" cap="none"/>
            </a:pPr>
            <a:r>
              <a:rPr lang="ru-RU" sz="1565" cap="none"/>
              <a:t>4. Выбор цели, задач работы с детьми (как правило, это познавательные, развивающие, воспитательные задачи).</a:t>
            </a:r>
          </a:p>
          <a:p>
            <a:pPr algn="l">
              <a:lnSpc>
                <a:spcPct val="80000"/>
              </a:lnSpc>
              <a:spcBef>
                <a:spcPts val="375"/>
              </a:spcBef>
              <a:spcAft>
                <a:spcPts val="210"/>
              </a:spcAft>
              <a:defRPr lang="ru-RU" sz="1380" cap="none"/>
            </a:pPr>
            <a:r>
              <a:rPr lang="ru-RU" sz="1565" cap="none"/>
              <a:t>5. Игровой тренинг внимания, восприятия, памяти, логики мышления.</a:t>
            </a:r>
          </a:p>
          <a:p>
            <a:pPr algn="l">
              <a:lnSpc>
                <a:spcPct val="80000"/>
              </a:lnSpc>
              <a:spcBef>
                <a:spcPts val="375"/>
              </a:spcBef>
              <a:spcAft>
                <a:spcPts val="210"/>
              </a:spcAft>
              <a:defRPr lang="ru-RU" sz="1380" cap="none"/>
            </a:pPr>
            <a:r>
              <a:rPr lang="ru-RU" sz="1565" cap="none"/>
              <a:t>6. Предварительная исследовательская работа с использованием оборудования, учебных пособий (в мини- лабораториях или центре науки).</a:t>
            </a:r>
          </a:p>
          <a:p>
            <a:pPr algn="l">
              <a:lnSpc>
                <a:spcPct val="80000"/>
              </a:lnSpc>
              <a:spcBef>
                <a:spcPts val="375"/>
              </a:spcBef>
              <a:spcAft>
                <a:spcPts val="210"/>
              </a:spcAft>
              <a:defRPr lang="ru-RU" sz="1380" cap="none"/>
            </a:pPr>
            <a:r>
              <a:rPr lang="ru-RU" sz="1565" cap="none"/>
              <a:t>7. Выбор и подготовка пособий и оборудования с учётом сезона, возраста детей, изучаемой темы.</a:t>
            </a:r>
          </a:p>
          <a:p>
            <a:pPr algn="l">
              <a:lnSpc>
                <a:spcPct val="80000"/>
              </a:lnSpc>
              <a:spcBef>
                <a:spcPts val="375"/>
              </a:spcBef>
              <a:spcAft>
                <a:spcPts val="210"/>
              </a:spcAft>
              <a:defRPr lang="ru-RU" sz="1380" cap="none"/>
            </a:pPr>
            <a:r>
              <a:rPr lang="ru-RU" sz="1565" cap="none"/>
              <a:t> 8. Обобщение результатов наблюдений в различных формах (дневники наблюдений, таблицы, фотографии, пиктограммы, рассказы, рисунки мнемотаблицы и т.д.) с целью подведения детей к самостоятельным выводам по результатам исследования.</a:t>
            </a:r>
          </a:p>
          <a:p>
            <a:pPr algn="l">
              <a:lnSpc>
                <a:spcPct val="80000"/>
              </a:lnSpc>
              <a:spcBef>
                <a:spcPts val="330"/>
              </a:spcBef>
              <a:spcAft>
                <a:spcPts val="210"/>
              </a:spcAft>
              <a:defRPr lang="ru-RU" sz="1380" cap="none"/>
            </a:pPr>
            <a:endParaRPr lang="ru-RU" sz="1565" cap="none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00">
        <p14:warp dir="in"/>
        <p:extLst>
          <p:ext uri="smNativeData">
            <pr:smNativeData xmlns="smNativeData" xmlns:pr="smNativeData" xmlns:p15="http://schemas.microsoft.com/office/powerpoint/2012/main" val="H7t7ZQAAAACEAwAAAAAAAA4AAAAAAAAAAAAAAAAAAAAAAAAAAQAAAAAAAAAAAAAAAAAAAAAAAAAAAAAA"/>
          </p:ext>
        </p:extLst>
      </p:transition>
    </mc:Choice>
    <mc:Fallback>
      <p:transition spd="slow">
        <p:fade/>
        <p:extLst>
          <p:ext uri="smNativeData">
            <pr:smNativeData xmlns="smNativeData" xmlns:pr="smNativeData" xmlns:p15="http://schemas.microsoft.com/office/powerpoint/2012/main" xmlns:p14="http://schemas.microsoft.com/office/powerpoint/2010/main" val="H7t7ZQAAAACEAwAAAAAAAA4AAAAAAAAAAAAAAAAAAAAAAAAAAQAAAAAAAAAAAAAAAAAAAAAAAAAAAAAA"/>
          </p:ext>
        </p:extLst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.0,0.0; 0.125,0.2665; 0.25,0.4; 0.375,0.465; 0.5,0.5; 0.625,0.535; 0.75,0.6; 0.875,0.7335; 1.0,1.0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.0,0.0; 0.125,0.2665; 0.25,0.4; 0.375,0.465; 0.5,0.5; 0.625,0.535; 0.75,0.6; 0.875,0.7335; 1.0,1.0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.0,0.0; 0.125,0.2665; 0.25,0.4; 0.375,0.465; 0.5,0.5; 0.625,0.535; 0.75,0.6; 0.875,0.7335; 1.0,1.0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Effect transition="in" filter="wipe(down)">
                                      <p:cBhvr>
                                        <p:cTn id="21" dur="580"/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 advAuto="0"/>
      <p:bldP spid="3" grpId="1" animBg="1" advAuto="0"/>
      <p:bldP spid="3" grpId="2" animBg="1" advAuto="0"/>
      <p:bldP spid="3" grpId="3" animBg="1" advAuto="0"/>
      <p:bldP spid="3" grpId="4" animBg="1" advAuto="0"/>
      <p:bldP spid="3" grpId="5" animBg="1" advAuto="0"/>
      <p:bldP spid="3" grpId="6" animBg="1" advAuto="0"/>
      <p:bldP spid="3" grpId="7" animBg="1" advAuto="0"/>
    </p:bldLst>
    <p:extLst>
      <p:ext uri="smNativeData">
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H7t7ZQkAAAAFAAAA/////wEAAAAaAAAAAAAAAAAAAAAAAAAAAAAAABgAAAAAAAAAAQAAACoAAAAAAAAAAAAAAAAAAAAAAAAAHQAAAAEAAAABAAAAKgAAAAAAAAAAAAAAAAAAAAAAAAAiAAAAAgAAAAEAAAAqAAAAAAAAAAAAAAAAAAAAAAAAACcAAAADAAAAAQAAACoAAAAAAAAAAAAAAAAAAAAAAAAALAAAAAQAAAABAAAAKgAAAAAAAAAAAAAAAAAAAAAAAAAxAAAABQAAAAEAAAAqAAAAAAAAAAAAAAAAAAAAAAAAADYAAAAGAAAAAQAAACoAAAAAAAAAAAAAAAAAAAAAAAAAOwAAAAcAAAABAAAAKgAAAAAAAAAAAAAAAAAAAAAAAAA="/>
      </p:ext>
    </p:ext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IWpF6I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uAAAAKoAAAB4KQAAUwMAABAAAAAmAAAACAAAAAEAAAAAAAAA"/>
              </a:ext>
            </a:extLst>
          </p:cNvSpPr>
          <p:nvPr>
            <p:ph type="title"/>
          </p:nvPr>
        </p:nvSpPr>
        <p:spPr>
          <a:xfrm>
            <a:off x="116840" y="107950"/>
            <a:ext cx="6624320" cy="432435"/>
          </a:xfrm>
        </p:spPr>
        <p:txBody>
          <a:bodyPr/>
          <a:lstStyle/>
          <a:p>
            <a:pPr marL="0" indent="0" algn="ctr">
              <a:buNone/>
              <a:defRPr lang="ru-RU"/>
            </a:pPr>
            <a:r>
              <a:t/>
            </a:r>
            <a:br/>
            <a:r>
              <a:t/>
            </a:r>
            <a:br/>
            <a:r>
              <a:rPr lang="ru-RU" sz="2400" cap="none"/>
              <a:t>Структура занятия- экспериментирования</a:t>
            </a:r>
          </a:p>
        </p:txBody>
      </p:sp>
      <p:sp>
        <p:nvSpPr>
          <p:cNvPr id="3" name="Текст 2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uAAAADUEAAAHKQAAjyAAABAAAAAmAAAACAAAAAEAAAAAAAAA"/>
              </a:ext>
            </a:extLst>
          </p:cNvSpPr>
          <p:nvPr>
            <p:ph type="body" idx="1"/>
          </p:nvPr>
        </p:nvSpPr>
        <p:spPr>
          <a:xfrm>
            <a:off x="116840" y="683895"/>
            <a:ext cx="6552565" cy="4608830"/>
          </a:xfrm>
        </p:spPr>
        <p:txBody>
          <a:bodyPr/>
          <a:lstStyle/>
          <a:p>
            <a:pPr algn="l">
              <a:defRPr lang="ru-RU"/>
            </a:pPr>
            <a:r>
              <a:rPr lang="ru-RU" b="1" cap="none"/>
              <a:t>1.Постановка исследовательской задачи (при педагогической поддержке в</a:t>
            </a:r>
          </a:p>
          <a:p>
            <a:pPr algn="l">
              <a:defRPr lang="ru-RU"/>
            </a:pPr>
            <a:r>
              <a:rPr lang="ru-RU" b="1" cap="none"/>
              <a:t>раннем, младшем, среднем дошкольном возрасте, самостоятельно в старшем дошкольном возрасте).</a:t>
            </a:r>
          </a:p>
          <a:p>
            <a:pPr algn="l">
              <a:defRPr lang="ru-RU"/>
            </a:pPr>
            <a:r>
              <a:rPr lang="ru-RU" b="1" cap="none"/>
              <a:t>2.Прогнозированные результаты (старший дошкольный возраст).</a:t>
            </a:r>
          </a:p>
          <a:p>
            <a:pPr algn="l">
              <a:defRPr lang="ru-RU"/>
            </a:pPr>
            <a:r>
              <a:rPr lang="ru-RU" b="1" cap="none"/>
              <a:t> 3. Уточнение правил безопасности жизнедеятельности в ходе осуществления экспериментирования.</a:t>
            </a:r>
          </a:p>
          <a:p>
            <a:pPr algn="l">
              <a:defRPr lang="ru-RU"/>
            </a:pPr>
            <a:r>
              <a:rPr lang="ru-RU" b="1" cap="none"/>
              <a:t>4.Распределение детей на подгруппы, выбор ведущих, капитанов, помогающих организовать работу сверстников, комментирующих ход и результаты совместной деятельности детей в группах (старший дошкольный возраст).</a:t>
            </a:r>
          </a:p>
          <a:p>
            <a:pPr algn="l">
              <a:defRPr lang="ru-RU"/>
            </a:pPr>
            <a:r>
              <a:rPr lang="ru-RU" b="1" cap="none"/>
              <a:t>5. Выполнение эксперимента (под руководством воспитателя).</a:t>
            </a:r>
          </a:p>
          <a:p>
            <a:pPr algn="l">
              <a:defRPr lang="ru-RU"/>
            </a:pPr>
            <a:r>
              <a:rPr lang="ru-RU" b="1" cap="none"/>
              <a:t>6.Наблюдение результатов эксперимента.</a:t>
            </a:r>
          </a:p>
          <a:p>
            <a:pPr algn="l">
              <a:defRPr lang="ru-RU"/>
            </a:pPr>
            <a:r>
              <a:rPr lang="ru-RU" b="1" cap="none"/>
              <a:t>7.Фиксирование результатов эксперимента.</a:t>
            </a:r>
          </a:p>
          <a:p>
            <a:pPr algn="l">
              <a:defRPr lang="ru-RU"/>
            </a:pPr>
            <a:r>
              <a:rPr lang="ru-RU" b="1" cap="none"/>
              <a:t>8.Формулировка выводов (при педагогической поддержке в раннем и младшем дошкольном возрасте, самостоятельно в среднем и старшем возрасте).</a:t>
            </a:r>
          </a:p>
          <a:p>
            <a:pPr>
              <a:defRPr lang="ru-RU"/>
            </a:pPr>
            <a:endParaRPr lang="ru-RU" b="1" cap="none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Content="1" isInverted="1"/>
        <p:extLst>
          <p:ext uri="smNativeData">
            <pr:smNativeData xmlns="smNativeData" xmlns:pr="smNativeData" xmlns:p15="http://schemas.microsoft.com/office/powerpoint/2012/main" val="H7t7ZQAAAABABgAAAAAAABAAAAACAAAAAAAAAAAAAAAAAAAAAQAAAAAAAAAAAAAAAAAAAAAAAAAAAAAA"/>
          </p:ext>
        </p:extLst>
      </p:transition>
    </mc:Choice>
    <mc:Fallback>
      <p:transition spd="slow">
        <p:fade/>
        <p:extLst>
          <p:ext uri="smNativeData">
            <pr:smNativeData xmlns="smNativeData" xmlns:pr="smNativeData" xmlns:p15="http://schemas.microsoft.com/office/powerpoint/2012/main" xmlns:p14="http://schemas.microsoft.com/office/powerpoint/2010/main" val="H7t7ZQAAAABABgAAAAAAABAAAAACAAAAAAAAAAAAAAAAAAAAAQAAAAAAAAAAAAAAAAAAAAAAAAAAAAAA"/>
          </p:ext>
        </p:extLst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KQEAAKoAAAB4KQAApwQAABAAAAAmAAAACAAAAAEAAAAAAAAA"/>
              </a:ext>
            </a:extLst>
          </p:cNvSpPr>
          <p:nvPr>
            <p:ph type="title"/>
          </p:nvPr>
        </p:nvSpPr>
        <p:spPr>
          <a:xfrm>
            <a:off x="188595" y="107950"/>
            <a:ext cx="6552565" cy="648335"/>
          </a:xfrm>
        </p:spPr>
        <p:txBody>
          <a:bodyPr/>
          <a:lstStyle/>
          <a:p>
            <a:pPr marL="0" indent="0" algn="ctr">
              <a:buNone/>
              <a:defRPr lang="ru-RU"/>
            </a:pPr>
            <a:r>
              <a:rPr lang="ru-RU" sz="2400" cap="none"/>
              <a:t>В  уголках по экспериментированию может быть выделено</a:t>
            </a:r>
          </a:p>
        </p:txBody>
      </p:sp>
      <p:sp>
        <p:nvSpPr>
          <p:cNvPr id="3" name="Текст 2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uAAAAN4GAACJFQAArB8AABAAAAAmAAAACAAAAAEgAAAAAAAA"/>
              </a:ext>
            </a:extLst>
          </p:cNvSpPr>
          <p:nvPr>
            <p:ph type="body" idx="1"/>
          </p:nvPr>
        </p:nvSpPr>
        <p:spPr>
          <a:xfrm>
            <a:off x="116840" y="1116330"/>
            <a:ext cx="3383915" cy="4032250"/>
          </a:xfrm>
        </p:spPr>
        <p:txBody>
          <a:bodyPr vert="horz" wrap="square" lIns="69850" tIns="34925" rIns="69850" bIns="34925" numCol="1" spcCol="215900" anchor="t">
            <a:prstTxWarp prst="textNoShape">
              <a:avLst/>
            </a:prstTxWarp>
          </a:bodyPr>
          <a:lstStyle/>
          <a:p>
            <a:pPr algn="l">
              <a:defRPr lang="ru-RU"/>
            </a:pPr>
            <a:r>
              <a:rPr lang="ru-RU" sz="1600" cap="none" dirty="0"/>
              <a:t>1. Место для постоянной выставки.</a:t>
            </a:r>
          </a:p>
          <a:p>
            <a:pPr algn="l">
              <a:defRPr lang="ru-RU"/>
            </a:pPr>
            <a:r>
              <a:rPr lang="ru-RU" sz="1600" cap="none" dirty="0"/>
              <a:t>2. Место для приборов.</a:t>
            </a:r>
          </a:p>
          <a:p>
            <a:pPr algn="l">
              <a:defRPr lang="ru-RU"/>
            </a:pPr>
            <a:r>
              <a:rPr lang="ru-RU" sz="1600" cap="none" dirty="0"/>
              <a:t>3. Место для выращивания растений.</a:t>
            </a:r>
          </a:p>
          <a:p>
            <a:pPr algn="l">
              <a:defRPr lang="ru-RU"/>
            </a:pPr>
            <a:r>
              <a:rPr lang="ru-RU" sz="1600" cap="none" dirty="0"/>
              <a:t>4. Место для хранения природного и бросового материалов.</a:t>
            </a:r>
          </a:p>
          <a:p>
            <a:pPr algn="l">
              <a:defRPr lang="ru-RU"/>
            </a:pPr>
            <a:r>
              <a:rPr lang="ru-RU" sz="1600" cap="none" dirty="0"/>
              <a:t>5. Место для проведения опытов.</a:t>
            </a:r>
          </a:p>
          <a:p>
            <a:pPr algn="l">
              <a:defRPr lang="ru-RU"/>
            </a:pPr>
            <a:r>
              <a:rPr lang="ru-RU" sz="1600" cap="none" dirty="0"/>
              <a:t>6. Место для неструктурированных материалов (стол «песок-вода» и емкость для песка и воды и т.д.)</a:t>
            </a:r>
          </a:p>
          <a:p>
            <a:pPr algn="l">
              <a:defRPr lang="ru-RU"/>
            </a:pPr>
            <a:endParaRPr lang="ru-RU" sz="1600" cap="none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  <p:extLst>
          <p:ext uri="smNativeData">
            <pr:smNativeData xmlns="smNativeData" xmlns:pr="smNativeData" xmlns:p15="http://schemas.microsoft.com/office/powerpoint/2012/main" val="H7t7ZQAAAADQBwAAAAAAAEMAAAAAAAAAAAAAAAAAAAAAAAAAAQAAAAAAAAAAAAAAAAAAAAAAAAAAAAAA"/>
          </p:ext>
        </p:extLst>
      </p:transition>
    </mc:Choice>
    <mc:Fallback>
      <p:transition spd="slow">
        <p:fade/>
        <p:extLst>
          <p:ext uri="smNativeData">
            <pr:smNativeData xmlns="smNativeData" xmlns:pr="smNativeData" xmlns:p15="http://schemas.microsoft.com/office/powerpoint/2012/main" xmlns:p14="http://schemas.microsoft.com/office/powerpoint/2010/main" val="H7t7ZQAAAADQBwAAAAAAAEMAAAAAAAAAAAAAAAAAAAAAAAAAAQAAAAAAAAAAAAAAAAAAAAAAAAAAAAAA"/>
          </p:ext>
        </p:extLst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.0,0.0; 0.125,0.2665; 0.25,0.4; 0.375,0.465; 0.5,0.5; 0.625,0.535; 0.75,0.6; 0.875,0.7335; 1.0,1.0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.0,0.0; 0.125,0.2665; 0.25,0.4; 0.375,0.465; 0.5,0.5; 0.625,0.535; 0.75,0.6; 0.875,0.7335; 1.0,1.0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.0,0.0; 0.125,0.2665; 0.25,0.4; 0.375,0.465; 0.5,0.5; 0.625,0.535; 0.75,0.6; 0.875,0.7335; 1.0,1.0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Effect transition="in" filter="wipe(down)">
                                      <p:cBhvr>
                                        <p:cTn id="21" dur="580"/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  <p:extLst mod="1">
      <p:ext uri="smNativeData">
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H7t7ZQIAAAAFAAAA/////wEAAAAaAAAAAAAAAAAAAAAAAAAAAAAAABgAAAD9////AQAAABAAAAAVAAAAAAAAAAAAAAAAAAAA"/>
      </p:ext>
    </p:ext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F8AY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uAAAABwBAAAHKQAAGAUAABAAAAAmAAAACAAAAAEAAAAAAAAA"/>
              </a:ext>
            </a:extLst>
          </p:cNvSpPr>
          <p:nvPr>
            <p:ph type="title"/>
          </p:nvPr>
        </p:nvSpPr>
        <p:spPr>
          <a:xfrm>
            <a:off x="116840" y="180340"/>
            <a:ext cx="6552565" cy="647700"/>
          </a:xfrm>
        </p:spPr>
        <p:txBody>
          <a:bodyPr/>
          <a:lstStyle/>
          <a:p>
            <a:pPr algn="ctr">
              <a:defRPr lang="ru-RU"/>
            </a:pPr>
            <a:r>
              <a:t>Приборы и оборудование:</a:t>
            </a:r>
          </a:p>
        </p:txBody>
      </p:sp>
      <p:pic>
        <p:nvPicPr>
          <p:cNvPr id="3" name="Рисунок 3"/>
          <p:cNvPicPr>
            <a:picLocks noChangeAspect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7_H7t7ZRMAAAAlAAAAEQAAAC0AAAAAkAAAAEgAAACQAAAASAAAAAAAAAAAAAAAAAAAAAEAAABQAAAAAAAAAAAA4D8AAAAAAADgPwAAAAAAAOA/AAAAAAAA4D8AAAAAAADgPwAAAAAAAOA/AAAAAAAA4D8AAAAAAADgPwAAAAAAAOA/AAAAAAAA4D8CAAAAjAAAAAAAAAAAAAAATmfI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AcAAAA4AAAAAAAAAAAAAAAAAAAA////AAAAAAAAAAAAAAAAAAAAAAAAAAAAAAAAAAAAAABkAAAAZAAAAAAAAAAjAAAABAAAAGQAAAAXAAAAFAAAAAAAAAAAAAAA/38AAP9/AAAAAAAACQAAAAQAAAAOAAA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E5nyAX///8BAAAAAAAAAAAAAAAAAAAAAAAAAAAAAAAAAAAAAAAAAAAAAAACf39/ALTc+gPMzMwAwMD/AH9/fwAAAAAAAAAAAAAAAAD///8AAAAAACEAAAAYAAAAFAAAAHYRAADeBgAAgykAAEEXAAAQAAAAJgAAAAgAAAD//////////w==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2838450" y="1116330"/>
            <a:ext cx="3909695" cy="2663825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4" name="Прямоугольник 4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E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P///wEAAAAAAAAAAAAAAAAAAAAAAAAAAAAAAAAAAAAAAAAAAAAAAAB/f38AtNz6A8zMzADAwP8Af39/AAAAAAAAAAAAAAAAAAAAAAAAAAAAIQAAABgAAAAUAAAARgAAANoKAADeFgAAWx4AABAgAAAmAAAACAAAAP//////////"/>
              </a:ext>
            </a:extLst>
          </p:cNvSpPr>
          <p:nvPr/>
        </p:nvSpPr>
        <p:spPr>
          <a:xfrm>
            <a:off x="44450" y="1764030"/>
            <a:ext cx="3672840" cy="317055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defRPr lang="ru-RU"/>
            </a:pPr>
            <a:r>
              <a:rPr lang="ru-RU" sz="2000" cap="none"/>
              <a:t>*приборы-помощники;</a:t>
            </a:r>
          </a:p>
          <a:p>
            <a:pPr>
              <a:defRPr lang="ru-RU"/>
            </a:pPr>
            <a:r>
              <a:rPr lang="ru-RU" sz="2000" cap="none"/>
              <a:t>*ёмкости;</a:t>
            </a:r>
          </a:p>
          <a:p>
            <a:pPr>
              <a:defRPr lang="ru-RU"/>
            </a:pPr>
            <a:r>
              <a:rPr lang="ru-RU" sz="2000" cap="none"/>
              <a:t>*природный  материал;</a:t>
            </a:r>
          </a:p>
          <a:p>
            <a:pPr>
              <a:defRPr lang="ru-RU"/>
            </a:pPr>
            <a:r>
              <a:rPr lang="ru-RU" sz="2000" cap="none"/>
              <a:t>*разные виды бумаги;</a:t>
            </a:r>
          </a:p>
          <a:p>
            <a:pPr>
              <a:defRPr lang="ru-RU"/>
            </a:pPr>
            <a:r>
              <a:rPr lang="ru-RU" sz="2000" cap="none"/>
              <a:t>*красители;</a:t>
            </a:r>
          </a:p>
          <a:p>
            <a:pPr>
              <a:defRPr lang="ru-RU"/>
            </a:pPr>
            <a:r>
              <a:rPr lang="ru-RU" sz="2000" cap="none"/>
              <a:t>*медицинские материалы;</a:t>
            </a:r>
          </a:p>
          <a:p>
            <a:pPr>
              <a:defRPr lang="ru-RU"/>
            </a:pPr>
            <a:r>
              <a:rPr lang="ru-RU" sz="2000" cap="none"/>
              <a:t>*технические материалы;</a:t>
            </a:r>
          </a:p>
          <a:p>
            <a:pPr>
              <a:defRPr lang="ru-RU"/>
            </a:pPr>
            <a:r>
              <a:rPr lang="ru-RU" sz="2000" cap="none"/>
              <a:t>*утилизированный материал;</a:t>
            </a:r>
          </a:p>
          <a:p>
            <a:pPr>
              <a:defRPr lang="ru-RU"/>
            </a:pPr>
            <a:r>
              <a:rPr lang="ru-RU" sz="2000" cap="none"/>
              <a:t>*прочие материалы.</a:t>
            </a:r>
          </a:p>
          <a:p>
            <a:pPr>
              <a:defRPr lang="ru-RU"/>
            </a:pPr>
            <a:endParaRPr lang="ru-RU" sz="2000" cap="none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  <p:extLst>
          <p:ext uri="smNativeData">
            <pr:smNativeData xmlns="smNativeData" xmlns:pr="smNativeData" xmlns:p15="http://schemas.microsoft.com/office/powerpoint/2012/main" val="H7t7ZQAAAADcBQAAAAAAAA0AAAACAAAAAAAAAAAAAAAAAAAAAQAAAAAAAAAAAAAAAAAAAAAAAAAAAAAA"/>
          </p:ext>
        </p:extLst>
      </p:transition>
    </mc:Choice>
    <mc:Fallback>
      <p:transition spd="slow">
        <p:split orient="vert"/>
        <p:extLst>
          <p:ext uri="smNativeData">
            <pr:smNativeData xmlns="smNativeData" xmlns:pr="smNativeData" xmlns:p15="http://schemas.microsoft.com/office/powerpoint/2012/main" xmlns:p14="http://schemas.microsoft.com/office/powerpoint/2010/main" val="H7t7ZQAAAADcBQAAAAAAAA0AAAACAAAAAAAAAAAAAAAAAAAAAQAAAAAAAAAAAAAAAAAAAAAAAAAAAAAA"/>
          </p:ext>
        </p:extLst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.0,0.0; 0.125,0.2665; 0.25,0.4; 0.375,0.465; 0.5,0.5; 0.625,0.535; 0.75,0.6; 0.875,0.7335; 1.0,1.0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.0,0.0; 0.125,0.2665; 0.25,0.4; 0.375,0.465; 0.5,0.5; 0.625,0.535; 0.75,0.6; 0.875,0.7335; 1.0,1.0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.0,0.0; 0.125,0.2665; 0.25,0.4; 0.375,0.465; 0.5,0.5; 0.625,0.535; 0.75,0.6; 0.875,0.7335; 1.0,1.0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Effect transition="in" filter="wipe(down)">
                                      <p:cBhvr>
                                        <p:cTn id="21" dur="580"/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  <p:extLst>
      <p:ext uri="smNativeData">
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H7t7ZQEAAAAFAAAA/////wEAAAAaAAAAAAAAAAAAAAAAAAAAAAAAAA=="/>
      </p:ext>
    </p:ext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F8AY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uAAAAKoAAAB4KQAAjyAAABAAAAAmAAAACAAAAAEAAAAAAAAA"/>
              </a:ext>
            </a:extLst>
          </p:cNvSpPr>
          <p:nvPr>
            <p:ph type="title"/>
          </p:nvPr>
        </p:nvSpPr>
        <p:spPr>
          <a:xfrm>
            <a:off x="116840" y="107950"/>
            <a:ext cx="6624320" cy="5184775"/>
          </a:xfrm>
        </p:spPr>
        <p:txBody>
          <a:bodyPr/>
          <a:lstStyle/>
          <a:p>
            <a:pPr algn="l">
              <a:defRPr lang="ru-RU"/>
            </a:pPr>
            <a:r>
              <a:rPr lang="ru-RU" sz="1800" cap="none"/>
              <a:t>  В результате организации поисково-экспериментальной деятельности:</a:t>
            </a:r>
            <a:r>
              <a:t/>
            </a:r>
            <a:br/>
            <a:r>
              <a:rPr lang="ru-RU" sz="1800" cap="none"/>
              <a:t>-</a:t>
            </a:r>
            <a:r>
              <a:rPr lang="ru-RU" sz="1800" b="0" cap="none"/>
              <a:t>создаются условия для формирования основ целостного мировидения у детей средствами физического эксперимента;</a:t>
            </a:r>
            <a:r>
              <a:t/>
            </a:r>
            <a:br/>
            <a:r>
              <a:rPr lang="ru-RU" sz="1800" b="0" cap="none"/>
              <a:t>-развивается эмоционально-ценностное отношение к окружающему миру;</a:t>
            </a:r>
            <a:r>
              <a:t/>
            </a:r>
            <a:br/>
            <a:r>
              <a:rPr lang="ru-RU" sz="1800" b="0" cap="none"/>
              <a:t>-формируются основы целостного мировидения у детей через детское экспериментирование;</a:t>
            </a:r>
            <a:r>
              <a:t/>
            </a:r>
            <a:br/>
            <a:r>
              <a:rPr lang="ru-RU" sz="1800" b="0" cap="none"/>
              <a:t>-обеспечивается обогащенное познавательное и речевое развитие детей, формируются базисные основы личности ребенка;</a:t>
            </a:r>
            <a:r>
              <a:t/>
            </a:r>
            <a:br/>
            <a:r>
              <a:rPr lang="ru-RU" sz="1800" b="0" cap="none"/>
              <a:t>-расширяются перспективы развития поисково-познавательной деятельности у детей дошкольного возраста;</a:t>
            </a:r>
            <a:r>
              <a:t/>
            </a:r>
            <a:br/>
            <a:r>
              <a:rPr lang="ru-RU" sz="1800" b="0" cap="none"/>
              <a:t>-формируется диалектическое мышление, способность видеть многообразие окружающего мира;</a:t>
            </a:r>
            <a:r>
              <a:t/>
            </a:r>
            <a:br/>
            <a:r>
              <a:rPr lang="ru-RU" sz="1800" b="0" cap="none"/>
              <a:t>-формируются коммуникативные навыки, навыки сотрудничества.</a:t>
            </a:r>
            <a:r>
              <a:t/>
            </a:r>
            <a:br/>
            <a:endParaRPr lang="ru-RU" sz="1800" b="0" cap="none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800">
        <p:wipe/>
        <p:extLst>
          <p:ext uri="smNativeData">
            <pr:smNativeData xmlns="smNativeData" xmlns:pr="smNativeData" xmlns:p15="http://schemas.microsoft.com/office/powerpoint/2012/main" val="H7t7ZQAAAAAIBwAAAAAAAAoAAAAAAAAAAAAAAAAAAAAAAAAAAQAAAAAAAAAAAAAAAAAAAAAAAAAAAAAA"/>
          </p:ext>
        </p:extLst>
      </p:transition>
    </mc:Choice>
    <mc:Fallback>
      <p:transition spd="slow">
        <p:wipe/>
        <p:extLst>
          <p:ext uri="smNativeData">
            <pr:smNativeData xmlns="smNativeData" xmlns:pr="smNativeData" xmlns:p15="http://schemas.microsoft.com/office/powerpoint/2012/main" xmlns:p14="http://schemas.microsoft.com/office/powerpoint/2010/main" val="H7t7ZQAAAAAIBwAAAAAAAAoAAAAAAAAAAAAAAAAAAAAAAAAAAQAAAAAAAAAAAAAAAAAAAAAAAAAAAAAA"/>
          </p:ext>
        </p:extLst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I+O/58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KQEAAHACAAAHKQAAMggAABAAAAAmAAAACAAAAAEAAAAAAAAA"/>
              </a:ext>
            </a:extLst>
          </p:cNvSpPr>
          <p:nvPr>
            <p:ph type="title"/>
          </p:nvPr>
        </p:nvSpPr>
        <p:spPr>
          <a:xfrm>
            <a:off x="188595" y="396240"/>
            <a:ext cx="6480810" cy="935990"/>
          </a:xfrm>
        </p:spPr>
        <p:txBody>
          <a:bodyPr/>
          <a:lstStyle/>
          <a:p>
            <a:pPr algn="ctr">
              <a:defRPr lang="ru-RU"/>
            </a:pPr>
            <a:r>
              <a:rPr lang="ru-RU" sz="3200" cap="none"/>
              <a:t>Что даёт экспериментальная деятельность</a:t>
            </a:r>
          </a:p>
        </p:txBody>
      </p:sp>
      <p:sp>
        <p:nvSpPr>
          <p:cNvPr id="3" name="Текст 2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P+VhIY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KQEAADIIAAAHKQAAjyAAABAAAAAmAAAACAAAAAEgAAAAAAAA"/>
              </a:ext>
            </a:extLst>
          </p:cNvSpPr>
          <p:nvPr>
            <p:ph type="body" idx="1"/>
          </p:nvPr>
        </p:nvSpPr>
        <p:spPr>
          <a:xfrm>
            <a:off x="188595" y="1332230"/>
            <a:ext cx="6480810" cy="3960495"/>
          </a:xfrm>
        </p:spPr>
        <p:txBody>
          <a:bodyPr vert="horz" wrap="square" lIns="69850" tIns="34925" rIns="69850" bIns="34925" numCol="1" spcCol="215900" anchor="t">
            <a:prstTxWarp prst="textNoShape">
              <a:avLst/>
            </a:prstTxWarp>
          </a:bodyPr>
          <a:lstStyle/>
          <a:p>
            <a:pPr algn="l">
              <a:defRPr lang="ru-RU"/>
            </a:pPr>
            <a:r>
              <a:rPr lang="ru-RU" sz="2000" cap="none"/>
              <a:t>    </a:t>
            </a:r>
          </a:p>
          <a:p>
            <a:pPr algn="l">
              <a:defRPr lang="ru-RU"/>
            </a:pPr>
            <a:r>
              <a:rPr lang="ru-RU" sz="2000" cap="none"/>
              <a:t>   Ребенок, почувствовавший себя исследователем, овладевший искусством эксперимента, побеждает нерешительность и неуверенность в себе.</a:t>
            </a:r>
          </a:p>
          <a:p>
            <a:pPr algn="l">
              <a:defRPr lang="ru-RU"/>
            </a:pPr>
            <a:endParaRPr lang="ru-RU" sz="2000" cap="none"/>
          </a:p>
          <a:p>
            <a:pPr algn="l">
              <a:defRPr lang="ru-RU"/>
            </a:pPr>
            <a:r>
              <a:rPr lang="ru-RU" sz="2000" cap="none"/>
              <a:t>    У него просыпаются инициатива, способность преодолевать трудности, переживать неудачи и достигать успеха, умение оценивать и восхищаться достижением товарища и готовность придти ему на помощь. Опыт собственных открытий — одна из лучших школ характера.</a:t>
            </a:r>
          </a:p>
          <a:p>
            <a:pPr algn="l">
              <a:defRPr lang="ru-RU"/>
            </a:pPr>
            <a:endParaRPr lang="ru-RU" sz="2000" cap="non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  <p:extLst>
          <p:ext uri="smNativeData">
            <pr:smNativeData xmlns="smNativeData" xmlns:pr="smNativeData" xmlns:p15="http://schemas.microsoft.com/office/powerpoint/2012/main" val="H7t7ZQAAAABMBAAAAAAAAFUAAAABAAAAAAAAAAAAAAAAAAAAAQAAAAAAAAAAAAAAAAAAAAAAAAAAAAAA"/>
          </p:ext>
        </p:extLst>
      </p:transition>
    </mc:Choice>
    <mc:Fallback xmlns:p15="http://schemas.microsoft.com/office/powerpoint/2012/main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.0,0.0; 0.125,0.2665; 0.25,0.4; 0.375,0.465; 0.5,0.5; 0.625,0.535; 0.75,0.6; 0.875,0.7335; 1.0,1.0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.0,0.0; 0.125,0.2665; 0.25,0.4; 0.375,0.465; 0.5,0.5; 0.625,0.535; 0.75,0.6; 0.875,0.7335; 1.0,1.0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.0,0.0; 0.125,0.2665; 0.25,0.4; 0.375,0.465; 0.5,0.5; 0.625,0.535; 0.75,0.6; 0.875,0.7335; 1.0,1.0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Effect transition="in" filter="wipe(down)">
                                      <p:cBhvr>
                                        <p:cTn id="21" dur="580"/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 advAuto="0"/>
      <p:bldP spid="3" grpId="1" animBg="1" advAuto="0"/>
    </p:bldLst>
    <p:extLst>
      <p:ext uri="smNativeData">
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H7t7ZQMAAAAFAAAA/////wEAAAAaAAAAAAAAAAAAAAAAAAAAAAAAABgAAAABAAAAAQAAAAIAAAAEAAAAAAAAAAAAAAAAAAAAHAAAAAMAAAABAAAAAgAAAAQAAAAAAAAAAAAAAAAAAAA="/>
      </p:ext>
    </p:ext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Jf/MGQ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mgEAABwBAACWKAAAGAUAABAAAAAmAAAACAAAAAEAAAAAAAAA"/>
              </a:ext>
            </a:extLst>
          </p:cNvSpPr>
          <p:nvPr>
            <p:ph type="title"/>
          </p:nvPr>
        </p:nvSpPr>
        <p:spPr>
          <a:xfrm>
            <a:off x="260350" y="180340"/>
            <a:ext cx="6337300" cy="647700"/>
          </a:xfrm>
        </p:spPr>
        <p:txBody>
          <a:bodyPr/>
          <a:lstStyle/>
          <a:p>
            <a:pPr algn="ctr">
              <a:defRPr lang="ru-RU"/>
            </a:pPr>
            <a:r>
              <a:t>Правила трёх «П»</a:t>
            </a:r>
          </a:p>
        </p:txBody>
      </p:sp>
      <p:sp>
        <p:nvSpPr>
          <p:cNvPr id="3" name="Текст 2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P+bVEk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mgEAAE8HAAAkKAAAOx8AABAAAAAmAAAACAAAAAEgAAAAAAAA"/>
              </a:ext>
            </a:extLst>
          </p:cNvSpPr>
          <p:nvPr>
            <p:ph type="body" idx="1"/>
          </p:nvPr>
        </p:nvSpPr>
        <p:spPr>
          <a:xfrm>
            <a:off x="260350" y="1188085"/>
            <a:ext cx="6264910" cy="3888740"/>
          </a:xfrm>
        </p:spPr>
        <p:txBody>
          <a:bodyPr vert="horz" wrap="square" lIns="69850" tIns="34925" rIns="69850" bIns="34925" numCol="1" spcCol="215900" anchor="t">
            <a:prstTxWarp prst="textNoShape">
              <a:avLst/>
            </a:prstTxWarp>
          </a:bodyPr>
          <a:lstStyle/>
          <a:p>
            <a:pPr algn="ctr">
              <a:defRPr lang="ru-RU"/>
            </a:pPr>
            <a:r>
              <a:rPr lang="ru-RU" sz="2800" cap="none"/>
              <a:t>Понимание – видеть ребенка изнутри, смотреть на мир глазами ребенка.</a:t>
            </a:r>
          </a:p>
          <a:p>
            <a:pPr algn="ctr">
              <a:defRPr lang="ru-RU"/>
            </a:pPr>
            <a:r>
              <a:rPr lang="ru-RU" sz="2800" cap="none"/>
              <a:t> Принятие – принимать ребенка таким, каков он есть.</a:t>
            </a:r>
          </a:p>
          <a:p>
            <a:pPr algn="ctr">
              <a:defRPr lang="ru-RU"/>
            </a:pPr>
            <a:r>
              <a:rPr lang="ru-RU" sz="2800" cap="none"/>
              <a:t> Признание – признание прав ребенка на решение групповых проблем.</a:t>
            </a:r>
          </a:p>
          <a:p>
            <a:pPr>
              <a:defRPr lang="ru-RU"/>
            </a:pPr>
            <a:endParaRPr lang="ru-RU" sz="2800" cap="none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800">
        <p:pull/>
        <p:extLst>
          <p:ext uri="smNativeData">
            <pr:smNativeData xmlns="smNativeData" xmlns:pr="smNativeData" xmlns:p15="http://schemas.microsoft.com/office/powerpoint/2012/main" val="H7t7ZQAAAAAIBwAAAAAAAAcAAAAAAAAAAAAAAAAAAAAAAAAAAQAAAAAAAAAAAAAAAAAAAAAAAAAAAAAA"/>
          </p:ext>
        </p:extLst>
      </p:transition>
    </mc:Choice>
    <mc:Fallback>
      <p:transition spd="slow">
        <p:pull/>
        <p:extLst>
          <p:ext uri="smNativeData">
            <pr:smNativeData xmlns="smNativeData" xmlns:pr="smNativeData" xmlns:p15="http://schemas.microsoft.com/office/powerpoint/2012/main" xmlns:p14="http://schemas.microsoft.com/office/powerpoint/2010/main" val="H7t7ZQAAAAAIBwAAAAAAAAcAAAAAAAAAAAAAAAAAAAAAAAAAAQAAAAAAAAAAAAAAAAAAAAAAAAAAAAAA"/>
          </p:ext>
        </p:extLst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.0,0.0; 0.125,0.2665; 0.25,0.4; 0.375,0.465; 0.5,0.5; 0.625,0.535; 0.75,0.6; 0.875,0.7335; 1.0,1.0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.0,0.0; 0.125,0.2665; 0.25,0.4; 0.375,0.465; 0.5,0.5; 0.625,0.535; 0.75,0.6; 0.875,0.7335; 1.0,1.0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.0,0.0; 0.125,0.2665; 0.25,0.4; 0.375,0.465; 0.5,0.5; 0.625,0.535; 0.75,0.6; 0.875,0.7335; 1.0,1.0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Effect transition="in" filter="wipe(down)">
                                      <p:cBhvr>
                                        <p:cTn id="21" dur="580"/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 advAuto="0"/>
      <p:bldP spid="3" grpId="1" animBg="1" advAuto="0"/>
      <p:bldP spid="3" grpId="2" animBg="1" advAuto="0"/>
    </p:bldLst>
    <p:extLst>
      <p:ext uri="smNativeData">
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H7t7ZQQAAAAFAAAA/////wEAAAAaAAAAAAAAAAAAAAAAAAAAAAAAABgAAAAAAAAAAQAAACoAAAAAAAAAAAAAAAAAAAAAAAAAHwAAAAEAAAABAAAAKgAAAAAAAAAAAAAAAAAAAAAAAAAmAAAAAgAAAAEAAAAqAAAAAAAAAAAAAAAAAAAAAAAAAA=="/>
      </p:ext>
    </p:ext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FIm/6s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mgEAAHACAACWKAAAbAYAABAAAAAmAAAACAAAAAEAAAAAAAAA"/>
              </a:ext>
            </a:extLst>
          </p:cNvSpPr>
          <p:nvPr>
            <p:ph type="title"/>
          </p:nvPr>
        </p:nvSpPr>
        <p:spPr>
          <a:xfrm>
            <a:off x="260350" y="396240"/>
            <a:ext cx="6337300" cy="647700"/>
          </a:xfrm>
        </p:spPr>
        <p:txBody>
          <a:bodyPr/>
          <a:lstStyle/>
          <a:p>
            <a:pPr marL="0" indent="0" algn="ctr">
              <a:buNone/>
              <a:defRPr lang="ru-RU"/>
            </a:pPr>
            <a:r>
              <a:t>Трудности</a:t>
            </a:r>
          </a:p>
        </p:txBody>
      </p:sp>
      <p:sp>
        <p:nvSpPr>
          <p:cNvPr id="3" name="Текст 2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F8AY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DAIAAGwGAACWKAAArB8AABAAAAAmAAAACAAAAAEgAAAAAAAA"/>
              </a:ext>
            </a:extLst>
          </p:cNvSpPr>
          <p:nvPr>
            <p:ph type="body" idx="1"/>
          </p:nvPr>
        </p:nvSpPr>
        <p:spPr>
          <a:xfrm>
            <a:off x="332740" y="1043940"/>
            <a:ext cx="6264910" cy="4104640"/>
          </a:xfrm>
        </p:spPr>
        <p:txBody>
          <a:bodyPr vert="horz" wrap="square" lIns="69850" tIns="34925" rIns="69850" bIns="34925" numCol="1" spcCol="215900" anchor="t">
            <a:prstTxWarp prst="textNoShape">
              <a:avLst/>
            </a:prstTxWarp>
          </a:bodyPr>
          <a:lstStyle/>
          <a:p>
            <a:pPr algn="l">
              <a:defRPr lang="ru-RU"/>
            </a:pPr>
            <a:endParaRPr lang="ru-RU" sz="2400" cap="none"/>
          </a:p>
          <a:p>
            <a:pPr algn="l">
              <a:defRPr lang="ru-RU"/>
            </a:pPr>
            <a:r>
              <a:rPr lang="ru-RU" sz="2400" cap="none"/>
              <a:t>•Создание лаборатории.</a:t>
            </a:r>
          </a:p>
          <a:p>
            <a:pPr algn="l">
              <a:defRPr lang="ru-RU"/>
            </a:pPr>
            <a:r>
              <a:rPr lang="ru-RU" sz="2400" cap="none"/>
              <a:t>•Очень труден этап лабораторных записей. Дети не любят записывать.</a:t>
            </a:r>
          </a:p>
          <a:p>
            <a:pPr algn="l">
              <a:defRPr lang="ru-RU"/>
            </a:pPr>
            <a:r>
              <a:rPr lang="ru-RU" sz="2400" cap="none"/>
              <a:t>•Воспитание научности познания — шаг от бытового уровня рассуждений к научному.</a:t>
            </a:r>
          </a:p>
          <a:p>
            <a:pPr algn="l">
              <a:defRPr lang="ru-RU"/>
            </a:pPr>
            <a:r>
              <a:rPr lang="ru-RU" sz="2400" cap="none"/>
              <a:t>•Планирование работы.</a:t>
            </a:r>
          </a:p>
          <a:p>
            <a:pPr algn="l">
              <a:defRPr lang="ru-RU"/>
            </a:pPr>
            <a:r>
              <a:rPr lang="ru-RU" sz="2400" cap="none"/>
              <a:t>•Планирование занятий.</a:t>
            </a:r>
          </a:p>
          <a:p>
            <a:pPr algn="l">
              <a:defRPr lang="ru-RU"/>
            </a:pPr>
            <a:endParaRPr lang="ru-RU" sz="2400" cap="none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/>
        <p:extLst>
          <p:ext uri="smNativeData">
            <pr:smNativeData xmlns="smNativeData" xmlns:pr="smNativeData" xmlns:p15="http://schemas.microsoft.com/office/powerpoint/2012/main" val="H7t7ZQAAAABABgAAAAAAAFMAAAABAAAAAAAAAAAAAAAAAAAAAQAAAAAAAAAAAAAAAAAAAAAAAAAAAAAA"/>
          </p:ext>
        </p:extLst>
      </p:transition>
    </mc:Choice>
    <mc:Fallback>
      <p:transition spd="slow">
        <p:blinds/>
        <p:extLst>
          <p:ext uri="smNativeData">
            <pr:smNativeData xmlns="smNativeData" xmlns:pr="smNativeData" xmlns:p15="http://schemas.microsoft.com/office/powerpoint/2012/main" xmlns:p14="http://schemas.microsoft.com/office/powerpoint/2010/main" val="H7t7ZQAAAABABgAAAAAAAFMAAAABAAAAAAAAAAAAAAAAAAAAAQAAAAAAAAAAAAAAAAAAAAAAAAAAAAAA"/>
          </p:ext>
        </p:extLst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.0,0.0; 0.125,0.2665; 0.25,0.4; 0.375,0.465; 0.5,0.5; 0.625,0.535; 0.75,0.6; 0.875,0.7335; 1.0,1.0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.0,0.0; 0.125,0.2665; 0.25,0.4; 0.375,0.465; 0.5,0.5; 0.625,0.535; 0.75,0.6; 0.875,0.7335; 1.0,1.0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.0,0.0; 0.125,0.2665; 0.25,0.4; 0.375,0.465; 0.5,0.5; 0.625,0.535; 0.75,0.6; 0.875,0.7335; 1.0,1.0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Effect transition="in" filter="wipe(down)">
                                      <p:cBhvr>
                                        <p:cTn id="21" dur="580"/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1250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1250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1250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1250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1250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 advAuto="0"/>
      <p:bldP spid="3" grpId="1" animBg="1" advAuto="0"/>
      <p:bldP spid="3" grpId="2" animBg="1" advAuto="0"/>
      <p:bldP spid="3" grpId="3" animBg="1" advAuto="0"/>
      <p:bldP spid="3" grpId="4" animBg="1" advAuto="0"/>
    </p:bldLst>
    <p:extLst>
      <p:ext uri="smNativeData">
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H7t7ZQYAAAAFAAAA/////wEAAAAaAAAAAAAAAAAAAAAAAAAAAAAAABgAAAABAAAAAQAAABYAAAAEAAAAAAAAAAAAAAAAAAAAGwAAAAIAAAABAAAAFgAAAAQAAAAAAAAAAAAAAAAAAAAeAAAAAwAAAAEAAAAWAAAABAAAAAAAAAAAAAAAAAAAACEAAAAEAAAAAQAAABYAAAAEAAAAAAAAAAAAAAAAAAAAJAAAAAUAAAABAAAAFgAAAAQAAAAAAAAAAAAAAAAAAAA="/>
      </p:ext>
    </p:ext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7_H7t7ZRMAAAAlAAAAEQAAAC0AAAAAkAAAAEgAAACQAAAASAAAAAAAAAAAAAAAAAAAAAEAAABQAAAAAAAAAAAA4D8AAAAAAADgPwAAAAAAAOA/AAAAAAAA4D8AAAAAAADgPwAAAAAAAOA/AAAAAAAA4D8AAAAAAADgPwAAAAAAAOA/AAAAAAAA4D8CAAAAjAAAAAAAAAAAAAAATmfI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AcAAAA4AAAAAAAAAAAAAAAAAAAA////AAAAAAAAAAAAAAAAAAAAAAAAAAAAAAAAAAAAAABkAAAAZAAAAAAAAAAjAAAABAAAAGQAAAAXAAAAFAAAAAAAAAAAAAAA/38AAP9/AAAAAAAACQAAAAQAAAABAAA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E5nyAX///8BAAAAAAAAAAAAAAAAAAAAAAAAAAAAAAAAAAAAAAAAAAAAAAACf39/ALTc+gPMzMwAwMD/AH9/fwAAAAAAAAAAAAAAAAD///8AAAAAACEAAAAYAAAAFAAAAAAAAACqAAAAMCoAAB0gAAAQAAAAJgAAAAgAAAD//////////w==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7950"/>
            <a:ext cx="6858000" cy="5112385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>
        <p14:pan dir="u"/>
        <p:extLst>
          <p:ext uri="smNativeData">
            <pr:smNativeData xmlns="smNativeData" xmlns:pr="smNativeData" xmlns:p15="http://schemas.microsoft.com/office/powerpoint/2012/main" val="H7t7ZQEAAAAUBQAAAAAAABQAAAABAAAAAAAAAAAAAAAAAAAAAQAAAAAAAAAAAAAAAAAAAAAAAAAAAAAA"/>
          </p:ext>
        </p:extLst>
      </p:transition>
    </mc:Choice>
    <mc:Fallback>
      <p:transition spd="slow">
        <p:fade/>
        <p:extLst>
          <p:ext uri="smNativeData">
            <pr:smNativeData xmlns="smNativeData" xmlns:pr="smNativeData" xmlns:p15="http://schemas.microsoft.com/office/powerpoint/2012/main" xmlns:p14="http://schemas.microsoft.com/office/powerpoint/2010/main" val="H7t7ZQEAAAAUBQAAAAAAABQAAAABAAAAAAAAAAAAAAAAAAAAAQAAAAAAAAAAAAAAAAAAAAAAAAAAAAAA"/>
          </p:ext>
        </p:extLst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JxdL/8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mgEAAP4BAACWKAAArB8AABAAAAAmAAAACAAAAAEAAAAAAAAA"/>
              </a:ext>
            </a:extLst>
          </p:cNvSpPr>
          <p:nvPr>
            <p:ph type="title"/>
          </p:nvPr>
        </p:nvSpPr>
        <p:spPr>
          <a:xfrm>
            <a:off x="260350" y="323850"/>
            <a:ext cx="6337300" cy="4824730"/>
          </a:xfrm>
        </p:spPr>
        <p:txBody>
          <a:bodyPr/>
          <a:lstStyle/>
          <a:p>
            <a:pPr marL="0" indent="0" algn="l">
              <a:buNone/>
              <a:defRPr lang="ru-RU"/>
            </a:pPr>
            <a:r>
              <a:rPr lang="ru-RU" sz="3200" cap="none"/>
              <a:t>              </a:t>
            </a:r>
            <a:r>
              <a:rPr lang="ru-RU" sz="2800" cap="none"/>
              <a:t>Познавательно-</a:t>
            </a:r>
            <a:r>
              <a:t/>
            </a:r>
            <a:br/>
            <a:r>
              <a:rPr lang="ru-RU" sz="2800" cap="none"/>
              <a:t>исследовательская деятельность </a:t>
            </a:r>
            <a:r>
              <a:t/>
            </a:r>
            <a:br/>
            <a:r>
              <a:rPr lang="ru-RU" sz="2800" cap="none"/>
              <a:t>в дошкольном учреждении позволяет не только поддерживать имеющийся интерес, </a:t>
            </a:r>
            <a:r>
              <a:t/>
            </a:r>
            <a:br/>
            <a:r>
              <a:rPr lang="ru-RU" sz="2800" cap="none"/>
              <a:t>но и возбуждать, по какой-то причине погасший, </a:t>
            </a:r>
            <a:r>
              <a:t/>
            </a:r>
            <a:br/>
            <a:r>
              <a:rPr lang="ru-RU" sz="2800" cap="none"/>
              <a:t>что является залогом успешного обучения в дальнейшем.</a:t>
            </a:r>
            <a:endParaRPr lang="ru-RU" sz="3200" cap="none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  <p:extLst>
          <p:ext uri="smNativeData">
            <pr:smNativeData xmlns="smNativeData" xmlns:pr="smNativeData" xmlns:p15="http://schemas.microsoft.com/office/powerpoint/2012/main" val="H7t7ZQAAAADECQAAAAAAAEcAAAACAAAAAAAAAAAAAAAAAAAAAQAAAAAAAAAAAAAAAAAAAAAAAAAAAAAA"/>
          </p:ext>
        </p:extLst>
      </p:transition>
    </mc:Choice>
    <mc:Fallback>
      <p:transition spd="slow">
        <p:checker/>
        <p:extLst>
          <p:ext uri="smNativeData">
            <pr:smNativeData xmlns="smNativeData" xmlns:pr="smNativeData" xmlns:p15="http://schemas.microsoft.com/office/powerpoint/2012/main" xmlns:p14="http://schemas.microsoft.com/office/powerpoint/2010/main" val="H7t7ZQAAAADECQAAAAAAAEcAAAACAAAAAAAAAAAAAAAAAAAAAQAAAAAAAAAAAAAAAAAAAAAAAAAAAAAA"/>
          </p:ext>
        </p:extLst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2"/>
          <p:cNvPicPr>
            <a:picLocks noChangeAspect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7_H7t7ZRMAAAAlAAAAEQAAAC0AAAAAkAAAAEgAAACQAAAASAAAAAAAAAAAAAAAAAAAAAEAAABQAAAAAAAAAAAA4D8AAAAAAADgPwAAAAAAAOA/AAAAAAAA4D8AAAAAAADgPwAAAAAAAOA/AAAAAAAA4D8AAAAAAADgPwAAAAAAAOA/AAAAAAAA4D8CAAAAjAAAAAAAAAAAAAAATmfI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AcAAAA4AAAAAAAAAAAAAAAAAAAA////AAAAAAAAAAAAAAAAAAAAAAAAAAAAAAAAAAAAAABkAAAAZAAAAAAAAAAjAAAABAAAAGQAAAAXAAAAFAAAAAAAAAAAAAAA/38AAP9/AAAAAAAACQAAAAQAAAAIAAA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E5nyAX///8BAAAAAAAAAAAAAAAAAAAAAAAAAAAAAAAAAAAAAAAAAAAAAAACf39/ALTc+gPMzMwAwMD/AH9/fwAAAAAAAAAAAAAAAAD///8AAAAAACEAAAAYAAAAFAAAAJoBAADYAgAAAxMAAMMbAAAQAAAAJgAAAAgAAAD//////////w==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260350" y="462280"/>
            <a:ext cx="2830195" cy="4050665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3" name="Прямоугольник 3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E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F8AY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P///wEAAAAAAAAAAAAAAAAAAAAAAAAAAAAAAAAAAAAAAAAAAAAAAAB/f38AtNz6A8zMzADAwP8Af39/AAAAAAAAAAAAAAAAAAAAAAAAAAAAIQAAABgAAAAUAAAA2BMAAJYBAACWKAAAqRwAABAgAAAmAAAACAAAAP//////////"/>
              </a:ext>
            </a:extLst>
          </p:cNvSpPr>
          <p:nvPr/>
        </p:nvSpPr>
        <p:spPr>
          <a:xfrm>
            <a:off x="3225800" y="257810"/>
            <a:ext cx="3371850" cy="440118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defRPr lang="ru-RU"/>
            </a:pPr>
            <a:endParaRPr lang="ru-RU" sz="2000" cap="none"/>
          </a:p>
          <a:p>
            <a:pPr>
              <a:defRPr lang="ru-RU"/>
            </a:pPr>
            <a:r>
              <a:rPr lang="ru-RU" sz="2000" cap="none"/>
              <a:t>   “Умейте открыть перед ребенком в окружающем мире что-то одно, но открыть так, чтобы кусочек жизни заиграл перед детьми всеми красками радуги. Оставляйте всегда что-то недосказанное, чтобы ребенку захотелось еще и еще раз возвратится к тому, что он узнал” </a:t>
            </a:r>
          </a:p>
          <a:p>
            <a:pPr>
              <a:defRPr lang="ru-RU"/>
            </a:pPr>
            <a:endParaRPr lang="ru-RU" sz="2000" cap="none"/>
          </a:p>
        </p:txBody>
      </p:sp>
      <p:sp>
        <p:nvSpPr>
          <p:cNvPr id="4" name="Прямоугольник 5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E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P///wEAAAAAAAAAAAAAAAAAAAAAAAAAAAAAAAAAAAAAAAAAAAAAAAB/f38AtNz6A8zMzADAwP8Af39/AAAAAAAAAAAAAAAAAAAAAAAAAAAAIQAAABgAAAAUAAAAmgEAACgcAABsFgAAnh4AABAgAAAmAAAACAAAAP//////////"/>
              </a:ext>
            </a:extLst>
          </p:cNvSpPr>
          <p:nvPr/>
        </p:nvSpPr>
        <p:spPr>
          <a:xfrm>
            <a:off x="260350" y="4577080"/>
            <a:ext cx="3384550" cy="4000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defRPr lang="ru-RU"/>
            </a:pPr>
            <a:r>
              <a:rPr lang="ru-RU" sz="2000" cap="none">
                <a:solidFill>
                  <a:srgbClr val="000000"/>
                </a:solidFill>
              </a:rPr>
              <a:t>   В.А. Сухомлинский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vortex dir="r"/>
        <p:extLst>
          <p:ext uri="smNativeData">
            <pr:smNativeData xmlns="smNativeData" xmlns:pr="smNativeData" xmlns:p15="http://schemas.microsoft.com/office/powerpoint/2012/main" val="H7t7ZQAAAAC4CwAAAAAAAB4AAAAAAAAAAAAAAAAAAAAAAAAAAQAAAAAAAAAAAAAAAAAAAAAAAAAAAAAA"/>
          </p:ext>
        </p:extLst>
      </p:transition>
    </mc:Choice>
    <mc:Fallback>
      <p:transition spd="slow">
        <p:fade/>
        <p:extLst>
          <p:ext uri="smNativeData">
            <pr:smNativeData xmlns="smNativeData" xmlns:pr="smNativeData" xmlns:p15="http://schemas.microsoft.com/office/powerpoint/2012/main" xmlns:p14="http://schemas.microsoft.com/office/powerpoint/2010/main" val="H7t7ZQAAAAC4CwAAAAAAAB4AAAAAAAAAAAAAAAAAAAAAAAAAAQAAAAAAAAAAAAAAAAAAAAAAAAAAAAAA"/>
          </p:ext>
        </p:extLst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2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E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F8AY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P///wEAAAAAAAAAAAAAAAAAAAAAAAAAAAAAAAAAAAAAAAAAAAAAAAB/f38AtNz6A8zMzADAwP8Af39/AAAAAAAAAAAAAAAAAAAAAAAAAAAAIQAAABgAAAAUAAAA7wIAAI0BAAAkKAAANR8AABAgAAAmAAAACAAAAP//////////"/>
              </a:ext>
            </a:extLst>
          </p:cNvSpPr>
          <p:nvPr/>
        </p:nvSpPr>
        <p:spPr>
          <a:xfrm>
            <a:off x="476885" y="252095"/>
            <a:ext cx="6048375" cy="482092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defRPr lang="ru-RU"/>
            </a:pPr>
            <a:r>
              <a:rPr lang="ru-RU" sz="2000" b="1" cap="none"/>
              <a:t> </a:t>
            </a:r>
            <a:r>
              <a:rPr lang="ru-RU" sz="2000" cap="none"/>
              <a:t>Формирование основ целостного мировидения детей, а также развитие познавательной активности в процессе детского экспериментирования будет успешно реализовано если:</a:t>
            </a:r>
          </a:p>
          <a:p>
            <a:pPr>
              <a:defRPr lang="ru-RU"/>
            </a:pPr>
            <a:r>
              <a:rPr lang="ru-RU" sz="2000" cap="none"/>
              <a:t>-будет осуществляться последовательный системный подход в процессе формирования у детей основ целостного мировидения;</a:t>
            </a:r>
          </a:p>
          <a:p>
            <a:pPr>
              <a:defRPr lang="ru-RU"/>
            </a:pPr>
            <a:r>
              <a:rPr lang="ru-RU" sz="2000" cap="none"/>
              <a:t>-более эффективно будет осуществляться сотрудничество педагога и ребенка;</a:t>
            </a:r>
          </a:p>
          <a:p>
            <a:pPr>
              <a:defRPr lang="ru-RU"/>
            </a:pPr>
            <a:r>
              <a:rPr lang="ru-RU" sz="2000" cap="none"/>
              <a:t>-педагог во взаимоотношениях с детьми будет проявлять больше оптимизма, веры в его силы и поддерживает воспитанника;</a:t>
            </a:r>
          </a:p>
          <a:p>
            <a:pPr>
              <a:defRPr lang="ru-RU"/>
            </a:pPr>
            <a:r>
              <a:rPr lang="ru-RU" sz="2000" cap="none"/>
              <a:t>-создана соответствующая возрасту и требованиям предметно-развивающая среда.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800">
        <p:push dir="u"/>
        <p:extLst>
          <p:ext uri="smNativeData">
            <pr:smNativeData xmlns="smNativeData" xmlns:pr="smNativeData" xmlns:p15="http://schemas.microsoft.com/office/powerpoint/2012/main" val="H7t7ZQAAAAAIBwAAAAAAABQAAAABAAAAAAAAAAAAAAAAAAAAAQAAAAAAAAAAAAAAAAAAAAAAAAAAAAAA"/>
          </p:ext>
        </p:extLst>
      </p:transition>
    </mc:Choice>
    <mc:Fallback>
      <p:transition spd="slow">
        <p:push dir="u"/>
        <p:extLst>
          <p:ext uri="smNativeData">
            <pr:smNativeData xmlns="smNativeData" xmlns:pr="smNativeData" xmlns:p15="http://schemas.microsoft.com/office/powerpoint/2012/main" xmlns:p14="http://schemas.microsoft.com/office/powerpoint/2010/main" val="H7t7ZQAAAAAIBwAAAAAAABQAAAABAAAAAAAAAAAAAAAAAAAAAQAAAAAAAAAAAAAAAAAAAAAAAAAAAAAA"/>
          </p:ext>
        </p:extLst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E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G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P///wEAAAAAAAAAAAAAAAAAAAAAAAAAAAAAAAAAAAAAAAAAAAAAAAB/f38AtNz6A8zMzADAwP8Af39/AAAAAAAAAAAAAAAAAAAAAAAAAAAAIQAAABgAAAAUAAAAnQ8AAI0BAAAGKgAANR8AABAgAAAmAAAACAAAAP//////////"/>
              </a:ext>
            </a:extLst>
          </p:cNvSpPr>
          <p:nvPr/>
        </p:nvSpPr>
        <p:spPr>
          <a:xfrm>
            <a:off x="2538095" y="252095"/>
            <a:ext cx="4293235" cy="482092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defRPr lang="ru-RU"/>
            </a:pPr>
            <a:r>
              <a:t> </a:t>
            </a:r>
            <a:r>
              <a:rPr lang="ru-RU" sz="2000" b="1" cap="none"/>
              <a:t>Основные принципы организации детского экспериментирования.</a:t>
            </a:r>
          </a:p>
          <a:p>
            <a:pPr>
              <a:defRPr lang="ru-RU"/>
            </a:pPr>
            <a:r>
              <a:rPr lang="ru-RU" sz="2000" cap="none"/>
              <a:t>*Связь теории с практикой.</a:t>
            </a:r>
          </a:p>
          <a:p>
            <a:pPr>
              <a:defRPr lang="ru-RU"/>
            </a:pPr>
            <a:r>
              <a:rPr lang="ru-RU" sz="2000" cap="none"/>
              <a:t>*Развивающий характер воспитания и обучения.</a:t>
            </a:r>
          </a:p>
          <a:p>
            <a:pPr>
              <a:defRPr lang="ru-RU"/>
            </a:pPr>
            <a:r>
              <a:rPr lang="ru-RU" sz="2000" cap="none"/>
              <a:t>*Индивидуализация и гуманизация образования.</a:t>
            </a:r>
          </a:p>
          <a:p>
            <a:pPr>
              <a:defRPr lang="ru-RU"/>
            </a:pPr>
            <a:r>
              <a:rPr lang="ru-RU" sz="2000" cap="none"/>
              <a:t>*Природосообразность - акцент на психолого-возрастные особенности дошкольников.</a:t>
            </a:r>
          </a:p>
          <a:p>
            <a:pPr>
              <a:defRPr lang="ru-RU"/>
            </a:pPr>
            <a:r>
              <a:rPr lang="ru-RU" sz="2000" cap="none"/>
              <a:t>*Целостность и системность обучающего процесса.</a:t>
            </a:r>
          </a:p>
          <a:p>
            <a:pPr>
              <a:defRPr lang="ru-RU"/>
            </a:pPr>
            <a:r>
              <a:rPr lang="ru-RU" sz="2000" cap="none"/>
              <a:t>*Взаимодействие трех факторов: детский сад, семья, общество.</a:t>
            </a:r>
          </a:p>
        </p:txBody>
      </p:sp>
      <p:pic>
        <p:nvPicPr>
          <p:cNvPr id="3" name="Рисунок 2"/>
          <p:cNvPicPr>
            <a:picLocks noChangeAspect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7_H7t7ZRMAAAAlAAAAEQAAAC0AAAAAkAAAAEgAAACQAAAASAAAAAAAAAAAAAAAAAAAAAEAAABQAAAAAAAAAAAA4D8AAAAAAADgPwAAAAAAAOA/AAAAAAAA4D8AAAAAAADgPwAAAAAAAOA/AAAAAAAA4D8AAAAAAADgPwAAAAAAAOA/AAAAAAAA4D8CAAAAjAAAAAAAAAAAAAAATmfI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AcAAAA4AAAAAAAAAAAAAAAAAAAA////AAAAAAAAAAAAAAAAAAAAAAAAAAAAAAAAAAAAAABkAAAAZAAAAAAAAAAjAAAABAAAAGQAAAAXAAAAFAAAAAAAAAAAAAAA/38AAP9/AAAAAAAACQAAAAQAAAAEAAA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E5nyAX///8BAAAAAAAAAAAAAAAAAAAAAAAAAAAAAAAAAAAAAAAAAAAAAAACf39/ALTc+gPMzMwAwMD/AH9/fwAAAAAAAAAAAAAAAAD///8AAAAAACEAAAAYAAAAFAAAAAAAAAATAAAA5A4AAIoUAAAQAAAAJgAAAAgAAAD//////////w==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065"/>
            <a:ext cx="2420620" cy="3326765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800">
        <p:push dir="u"/>
        <p:extLst>
          <p:ext uri="smNativeData">
            <pr:smNativeData xmlns="smNativeData" xmlns:pr="smNativeData" xmlns:p15="http://schemas.microsoft.com/office/powerpoint/2012/main" val="H7t7ZQAAAAAIBwAAAAAAABQAAAABAAAAAAAAAAAAAAAAAAAAAQAAAAAAAAAAAAAAAAAAAAAAAAAAAAAA"/>
          </p:ext>
        </p:extLst>
      </p:transition>
    </mc:Choice>
    <mc:Fallback>
      <p:transition spd="slow">
        <p:push dir="u"/>
        <p:extLst>
          <p:ext uri="smNativeData">
            <pr:smNativeData xmlns="smNativeData" xmlns:pr="smNativeData" xmlns:p15="http://schemas.microsoft.com/office/powerpoint/2012/main" xmlns:p14="http://schemas.microsoft.com/office/powerpoint/2010/main" val="H7t7ZQAAAAAIBwAAAAAAABQAAAABAAAAAAAAAAAAAAAAAAAAAQAAAAAAAAAAAAAAAAAAAAAAAAAAAAAA"/>
          </p:ext>
        </p:extLst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E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F8AY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P///wEAAAAAAAAAAAAAAAAAAAAAAAAAAAAAAAAAAAAAAAAAAAAAAAB/f38AtNz6A8zMzADAwP8Af39/AAAAAAAAAAAAAAAAAAAAAAAAAAAAIQAAABgAAAAUAAAA7wIAAP4BAAAHKQAAJBEAABAgAAAmAAAACAAAAP//////////"/>
              </a:ext>
            </a:extLst>
          </p:cNvSpPr>
          <p:nvPr/>
        </p:nvSpPr>
        <p:spPr>
          <a:xfrm>
            <a:off x="476885" y="323850"/>
            <a:ext cx="6192520" cy="24625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defRPr lang="ru-RU"/>
            </a:pPr>
            <a:r>
              <a:rPr lang="ru-RU" b="1" cap="none"/>
              <a:t>Успешность эксперимента:</a:t>
            </a:r>
          </a:p>
          <a:p>
            <a:pPr>
              <a:defRPr lang="ru-RU"/>
            </a:pPr>
            <a:r>
              <a:t>*Работать по этой технологии может каждый, так как это интересно и детям и взрослым.</a:t>
            </a:r>
          </a:p>
          <a:p>
            <a:pPr>
              <a:defRPr lang="ru-RU"/>
            </a:pPr>
            <a:r>
              <a:t>*Ребенок-исследователь с рождения, но осознанно что-то делает с 5лет, а готовить ребенка к этой деятельности можно с раннего возраста. Способность к интеллектуальным усилиям, исследовательские умения, логика и смекалка сами по себе не окрепнут. Тут могут помочь и родители и педагоги.</a:t>
            </a:r>
          </a:p>
          <a:p>
            <a:pPr>
              <a:defRPr lang="ru-RU"/>
            </a:pPr>
            <a:r>
              <a:t>*Важно, чтобы была атмосфера лаборатории.</a:t>
            </a:r>
          </a:p>
          <a:p>
            <a:pPr>
              <a:defRPr lang="ru-RU"/>
            </a:pPr>
            <a:r>
              <a:t>*Форма работы: занятия со всеми детьми, с подгруппой, индивидуально.</a:t>
            </a:r>
          </a:p>
        </p:txBody>
      </p:sp>
      <p:pic>
        <p:nvPicPr>
          <p:cNvPr id="3" name="Рисунок 2"/>
          <p:cNvPicPr>
            <a:picLocks noChangeAspect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7_H7t7ZRMAAAAlAAAAEQAAAC0AAAAAkAAAAEgAAACQAAAASAAAAAAAAAAAAAAAAAAAAAEAAABQAAAAAAAAAAAA4D8AAAAAAADgPwAAAAAAAOA/AAAAAAAA4D8AAAAAAADgPwAAAAAAAOA/AAAAAAAA4D8AAAAAAADgPwAAAAAAAOA/AAAAAAAA4D8CAAAAjAAAAAAAAAAAAAAATmfI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AcAAAA4AAAAAAAAAAAAAAAAAAAA////AAAAAAAAAAAAAAAAAAAAAAAAAAAAAAAAAAAAAABkAAAAZAAAAAAAAAAjAAAABAAAAGQAAAAXAAAAFAAAAAAAAAAAAAAA/38AAP9/AAAAAAAACQAAAAQAAAAFAAA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E5nyAX///8BAAAAAAAAAAAAAAAAAAAAAAAAAAAAAAAAAAAAAAAAAAAAAAACf39/ALTc+gPMzMwAwMD/AH9/fwAAAAAAAAAAAAAAAAD///8AAAAAACEAAAAYAAAAFAAAAF0HAAAOEQAAfyEAAFcgAAAQAAAAJgAAAAgAAAD//////////w==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1196975" y="2772410"/>
            <a:ext cx="4248150" cy="2484755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800">
        <p:push dir="u"/>
        <p:extLst>
          <p:ext uri="smNativeData">
            <pr:smNativeData xmlns="smNativeData" xmlns:pr="smNativeData" xmlns:p15="http://schemas.microsoft.com/office/powerpoint/2012/main" val="H7t7ZQAAAAAIBwAAAAAAABQAAAABAAAAAAAAAAAAAAAAAAAAAQAAAAAAAAAAAAAAAAAAAAAAAAAAAAAA"/>
          </p:ext>
        </p:extLst>
      </p:transition>
    </mc:Choice>
    <mc:Fallback>
      <p:transition spd="slow">
        <p:push dir="u"/>
        <p:extLst>
          <p:ext uri="smNativeData">
            <pr:smNativeData xmlns="smNativeData" xmlns:pr="smNativeData" xmlns:p15="http://schemas.microsoft.com/office/powerpoint/2012/main" xmlns:p14="http://schemas.microsoft.com/office/powerpoint/2010/main" val="H7t7ZQAAAAAIBwAAAAAAABQAAAABAAAAAAAAAAAAAAAAAAAAAQAAAAAAAAAAAAAAAAAAAAAAAAAAAAAA"/>
          </p:ext>
        </p:extLst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gAAAA0AAAAAkAAAAEgAAACQAAAASAAAAAAAAAABAAAAAAAAAAEAAABQAAAAAAAAAAAA8D8AAAAAAADwPwAAAAAAAOA/AAAAAAAA4D8AAAAAAADgPwAAAAAAAOA/AAAAAAAA4D8AAAAAAADgPwAAAAAAAOA/AAAAAAAA4D8CAAAAjAAAAAEAAAADAAAAUsuqAC2dfgAAAAAAAAAAAAAAAAAAAAAAAAAAAAAAAAAAAAAAZAAAAAEAAABAAAAAAAAAAGQAAAAOAQAAAAAAAAAAAAAAAAAAAAAAAAAAAAAAAAAAAAAAAAAAAAAAAAAAAAAAAAAAAAAAAAAAAAAAAAAAAAAAAAAAAAAAAAAAAAAAAAAAFAAAADwAAAABAAAAAAAAAF3OrwAPAAAAAQAAABQAAAAUAAAAFAAAAAEAAAAAAAAAZAAAAGQAAAAAAAAAZAAAAGQAAAAVAAAAYAAAAAAAAAAAAAAADwAAACADAAAAAAAAAAAAAAEAAACgMgAAVgcAAKr4//8BAAAAAAAACQEAAABkAAAAAAAAABQAAABAHwAAAAAAACYAAAAAAAAAwOD//wAAAAAmAAAAZAAAABYAAABMAAAAAQAAAAAAAAACAAAAAAAAAAEAAAAAAAAJNwAAAAAAAAAkAAAAZAAAAGQAAAAAAAAAzMzMAAAAAABQAAAAUAAAAGQAAABkAAAAAAAAABcAAAAUAAAAAAAAAAAAAAD/fwAA/38AAAAAAAAJAAAABAAAAF8AYAAeAAAAaAAAAAAAAAAAAAAAAAAAAAAAAAAAAAAAECcAABAnAAAAAAAAAAAAAAAAAAAAAAAAAAAAAAAAAAAAAAAAAAAAAD8AAAAAAAAAwMD/AAAAAABkAAAAMgAAAAAAAABkAAAAAAAAAH9/fwAKAAAAIgAAABgAAAACAAAAHgAAADwAAAAAAAAAAAAAAAAAAAAkAAAAJAAAAAAAAAAHAAAAAAAAAAAAAAAAAAAAAAAAAAAAAAAAAAAAf39/ACUAAABYAAAAAAAAAAAAAAAAAAAAAAAAAAAAAAAAAAAAAAAAAAAAAAAAAAAAAAAAAAAAAAA/AAAAAAAAAKCGAQAAAAAAAAAAAAAAAAAMAAAAAQAAAAAAAAAAAAAAAAAAAB8AAABUAAAAUsuqAC2dfgAAAAAAAAAAAAAAAAAAAAAAAAAAAAAAAAAAAAAAAAAAAF3OrwoAAAACAAAAAszMzADAwP8Af39/AAAAAAAAAAAAAAAAAAAAAAAAAAAAIQAAABgAAAAUAAAAywsAABENAABOHgAAHBQAABAAAAAmAAAACAAAAP//////////"/>
              </a:ext>
            </a:extLst>
          </p:cNvSpPr>
          <p:nvPr/>
        </p:nvSpPr>
        <p:spPr>
          <a:xfrm>
            <a:off x="1917065" y="2124075"/>
            <a:ext cx="3009265" cy="1144905"/>
          </a:xfrm>
          <a:prstGeom prst="ellipse">
            <a:avLst/>
          </a:prstGeom>
          <a:gradFill flip="none" rotWithShape="0">
            <a:gsLst>
              <a:gs pos="0">
                <a:srgbClr val="52CBAA"/>
              </a:gs>
              <a:gs pos="100000">
                <a:srgbClr val="2D9D7E"/>
              </a:gs>
            </a:gsLst>
            <a:lin ang="5400000" scaled="0"/>
            <a:tileRect/>
          </a:gradFill>
          <a:ln w="9525" cap="flat" cmpd="sng" algn="ctr">
            <a:solidFill>
              <a:schemeClr val="accent4"/>
            </a:solidFill>
            <a:prstDash val="solid"/>
            <a:headEnd type="none"/>
            <a:tailEnd type="none"/>
          </a:ln>
          <a:effectLst>
            <a:outerShdw blurRad="40005" dist="22860" dir="5400000" algn="tr">
              <a:schemeClr val="tx1">
                <a:alpha val="45000"/>
              </a:schemeClr>
            </a:outerShdw>
          </a:effectLst>
          <a:scene3d>
            <a:camera prst="orthographicFront"/>
            <a:lightRig rig="threePt" dir="t"/>
          </a:scene3d>
          <a:sp3d>
            <a:bevelT w="19050" h="38100"/>
          </a:sp3d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ru-RU" cap="none">
                <a:solidFill>
                  <a:srgbClr val="FFFFFF"/>
                </a:solidFill>
              </a:defRPr>
            </a:pPr>
            <a:r>
              <a:rPr lang="ru-RU" i="1" cap="none">
                <a:solidFill>
                  <a:schemeClr val="tx1"/>
                </a:solidFill>
              </a:rPr>
              <a:t>Экспериментирование</a:t>
            </a:r>
          </a:p>
        </p:txBody>
      </p:sp>
      <p:sp>
        <p:nvSpPr>
          <p:cNvPr id="3" name="Прямая соединительная линия 3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CgAAAA0AAAAAkAAAAEgAAACQAAAASAAAAAAAAAAAAAAAAg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E5nyAwPAAAAAQAAABQAAAAUAAAAFAAAAAE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E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P///wEAAAAAAAAAAAAAAAAAAAAAAAAAAAAAAAAAAAAAAAAAAE5nyAV/f38AtNz6A8zMzADAwP8Af39/AAAAAAAAAAAAAAAAAAAAAAAAAAAAIQAAABgAAAAUAAAAsQgAABUJAAAfDQAA1w4AABAAAAAmAAAACAAAAP//////////"/>
              </a:ext>
            </a:extLst>
          </p:cNvSpPr>
          <p:nvPr/>
        </p:nvSpPr>
        <p:spPr>
          <a:xfrm flipH="1" flipV="1">
            <a:off x="1412875" y="1476375"/>
            <a:ext cx="720090" cy="93599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headEnd type="none"/>
            <a:tailEnd type="none"/>
          </a:ln>
          <a:effectLst/>
        </p:spPr>
      </p:sp>
      <p:sp>
        <p:nvSpPr>
          <p:cNvPr id="4" name="Овал 4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gAAAA0AAAAAkAAAAEgAAACQAAAASAAAAAAAAAABAAAAAAAAAAEAAABQAAAAAAAAAAAA8D8AAAAAAADwPwAAAAAAAOA/AAAAAAAA4D8AAAAAAADgPwAAAAAAAOA/AAAAAAAA4D8AAAAAAADgPwAAAAAAAOA/AAAAAAAA4D8CAAAAjAAAAAEAAAAAAAAA/4AhAP///wgAAAAAAAAAAAAAAAAAAAAAAAAAAAAAAAAAAAAAZAAAAAEAAABAAAAAAAAAAAAAAAAAAAAAAAAAAAAAAAAAAAAAAAAAAAAAAAAAAAAAAAAAAAAAAAAAAAAAAAAAAAAAAAAAAAAAAAAAAAAAAAAAAAAAAAAAAAAAAAAAAAAAFAAAADwAAAABAAAAAAAAAIs9AwAZAAAAAQAAABQAAAAUAAAAFAAAAAE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4AhC////wEAAAAAAAAAAAAAAAAAAAAAAAAAAAAAAAAAAAAAAAAAAIs9AwB/f38AtNz6A8zMzADAwP8Af39/AAAAAAAAAAAAAAAAAAAAAAAAAAAAIQAAABgAAAAUAAAADAIAAOECAABWDwAAFQkAABAAAAAmAAAACAAAAP//////////"/>
              </a:ext>
            </a:extLst>
          </p:cNvSpPr>
          <p:nvPr/>
        </p:nvSpPr>
        <p:spPr>
          <a:xfrm>
            <a:off x="332740" y="467995"/>
            <a:ext cx="2160270" cy="1008380"/>
          </a:xfrm>
          <a:prstGeom prst="ellipse">
            <a:avLst/>
          </a:prstGeom>
          <a:solidFill>
            <a:schemeClr val="accent5"/>
          </a:solidFill>
          <a:ln w="15875" cap="flat" cmpd="sng" algn="ctr">
            <a:solidFill>
              <a:srgbClr val="8B3D03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ru-RU" cap="none">
                <a:solidFill>
                  <a:srgbClr val="FFFFFF"/>
                </a:solidFill>
              </a:defRPr>
            </a:pPr>
            <a:r>
              <a:rPr lang="ru-RU" i="1" cap="none">
                <a:solidFill>
                  <a:schemeClr val="tx1"/>
                </a:solidFill>
              </a:rPr>
              <a:t>Наблюдение</a:t>
            </a:r>
          </a:p>
        </p:txBody>
      </p:sp>
      <p:sp>
        <p:nvSpPr>
          <p:cNvPr id="5" name="Овал 8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gAAAA0AAAAAkAAAAEgAAACQAAAASAAAAAAAAAABAAAAAAAAAAEAAABQAAAAAAAAAAAA8D8AAAAAAADwPwAAAAAAAOA/AAAAAAAA4D8AAAAAAADgPwAAAAAAAOA/AAAAAAAA4D8AAAAAAADgPwAAAAAAAOA/AAAAAAAA4D8CAAAAjAAAAAEAAAAAAAAAcDCgAP///wgAAAAAAAAAAAAAAAAAAAAAAAAAAAAAAAAAAAAAZAAAAAEAAABAAAAAAAAAAAAAAAAAAAAAAAAAAAAAAAAAAAAAAAAAAAAAAAAAAAAAAAAAAAAAAAAAAAAAAAAAAAAAAAAAAAAAAAAAAAAAAAAAAAAAAAAAAAAAAAAAAAAAFAAAADwAAAABAAAAAAAAAIs9AwAZAAAAAQAAABQAAAAUAAAAFAAAAAE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cDCgAP///wEAAAAAAAAAAAAAAAAAAAAAAAAAAAAAAAAAAAAAAAAAAIs9AwB/f38AtNz6A8zMzADAwP8Af39/AAAAAAAAAAAAAAAAAAAAAAAAAAAAIQAAABgAAAAUAAAAph8AAO4NAADWKQAAPxMAABAAAAAmAAAACAAAAP//////////"/>
              </a:ext>
            </a:extLst>
          </p:cNvSpPr>
          <p:nvPr/>
        </p:nvSpPr>
        <p:spPr>
          <a:xfrm>
            <a:off x="5144770" y="2264410"/>
            <a:ext cx="1656080" cy="864235"/>
          </a:xfrm>
          <a:prstGeom prst="ellipse">
            <a:avLst/>
          </a:prstGeom>
          <a:solidFill>
            <a:srgbClr val="7030A0"/>
          </a:solidFill>
          <a:ln w="15875" cap="flat" cmpd="sng" algn="ctr">
            <a:solidFill>
              <a:srgbClr val="8B3D03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ru-RU" cap="none">
                <a:solidFill>
                  <a:srgbClr val="FFFFFF"/>
                </a:solidFill>
              </a:defRPr>
            </a:pPr>
            <a:r>
              <a:rPr lang="ru-RU" i="1" cap="none">
                <a:solidFill>
                  <a:schemeClr val="tx1"/>
                </a:solidFill>
              </a:rPr>
              <a:t>Труд</a:t>
            </a:r>
          </a:p>
        </p:txBody>
      </p:sp>
      <p:sp>
        <p:nvSpPr>
          <p:cNvPr id="6" name="Прямая соединительная линия 14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CgAAAA0AAAAAkAAAAEgAAACQAAAASAAAAAAAAAAAAAAAAg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E5nyAwPAAAAAQAAABQAAAAUAAAAFAAAAAE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P///wEAAAAAAAAAAAAAAAAAAAAAAAAAAAAAAAAAAAAAAAAAAE5nyAV/f38AtNz6A8zMzADAwP8Af39/AAAAAAAAAAAAAAAAAAAAAAAAAAAAIQAAABgAAAAUAAAALhwAADIIAAAOIQAAZg4AABAAAAAmAAAACAAAAP//////////"/>
              </a:ext>
            </a:extLst>
          </p:cNvSpPr>
          <p:nvPr/>
        </p:nvSpPr>
        <p:spPr>
          <a:xfrm flipV="1">
            <a:off x="4580890" y="1332230"/>
            <a:ext cx="792480" cy="100838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headEnd type="none"/>
            <a:tailEnd type="none"/>
          </a:ln>
          <a:effectLst/>
        </p:spPr>
      </p:sp>
      <p:sp>
        <p:nvSpPr>
          <p:cNvPr id="7" name="Овал 15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gAAAA0AAAAAkAAAAEgAAACQAAAASAAAAAAAAAABAAAAAAAAAAEAAABQAAAAAAAAAAAA8D8AAAAAAADwPwAAAAAAAOA/AAAAAAAA4D8AAAAAAADgPwAAAAAAAOA/AAAAAAAA4D8AAAAAAADgPwAAAAAAAOA/AAAAAAAA4D8CAAAAjAAAAAEAAAAAAAAAcDCgAP///wgAAAAAAAAAAAAAAAAAAAAAAAAAAAAAAAAAAAAAZAAAAAEAAABAAAAAAAAAAAAAAAAAAAAAAAAAAAAAAAAAAAAAAAAAAAAAAAAAAAAAAAAAAAAAAAAAAAAAAAAAAAAAAAAAAAAAAAAAAAAAAAAAAAAAAAAAAAAAAAAAAAAAFAAAADwAAAABAAAAAAAAAB8uawAZAAAAAQAAABQAAAAUAAAAFAAAAAE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cDCgAP///wEAAAAAAAAAAAAAAAAAAAAAAAAAAAAAAAAAAAAAAAAAAB8uawB/f38AtNz6A8zMzADAwP8Af39/AAAAAAAAAAAAAAAAAAAAAAAAAAAAIQAAABgAAAAUAAAAfwAAAH0NAADoCgAAsBMAABAAAAAmAAAACAAAAP//////////"/>
              </a:ext>
            </a:extLst>
          </p:cNvSpPr>
          <p:nvPr/>
        </p:nvSpPr>
        <p:spPr>
          <a:xfrm>
            <a:off x="80645" y="2192655"/>
            <a:ext cx="1692275" cy="1007745"/>
          </a:xfrm>
          <a:prstGeom prst="ellipse">
            <a:avLst/>
          </a:prstGeom>
          <a:solidFill>
            <a:srgbClr val="7030A0"/>
          </a:solidFill>
          <a:ln w="15875" cap="flat" cmpd="sng" algn="ctr">
            <a:solidFill>
              <a:srgbClr val="1F2E6B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ru-RU" cap="none">
                <a:solidFill>
                  <a:srgbClr val="FFFFFF"/>
                </a:solidFill>
              </a:defRPr>
            </a:pPr>
            <a:r>
              <a:rPr lang="ru-RU" i="1" cap="none">
                <a:solidFill>
                  <a:schemeClr val="tx1"/>
                </a:solidFill>
              </a:rPr>
              <a:t>Развитие речи</a:t>
            </a:r>
          </a:p>
        </p:txBody>
      </p:sp>
      <p:sp>
        <p:nvSpPr>
          <p:cNvPr id="8" name="Прямая соединительная линия 21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E5nyAwPAAAAAQAAABQAAAAUAAAAFAAAAAE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P///wEAAAAAAAAAAAAAAAAAAAAAAAAAAAAAAAAAAAAAAAAAAE5nyAV/f38AtNz6A8zMzADAwP8Af39/AAAAAAAAAAAAAAAAAAAAAAAAAAAAIQAAABgAAAAUAAAATh4AAJYQAACmHwAAlhAAABAAAAAmAAAACAAAAP//////////"/>
              </a:ext>
            </a:extLst>
          </p:cNvSpPr>
          <p:nvPr/>
        </p:nvSpPr>
        <p:spPr>
          <a:xfrm>
            <a:off x="4926330" y="2696210"/>
            <a:ext cx="218440" cy="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headEnd type="none"/>
            <a:tailEnd type="none"/>
          </a:ln>
          <a:effectLst/>
        </p:spPr>
      </p:sp>
      <p:sp>
        <p:nvSpPr>
          <p:cNvPr id="9" name="Прямая соединительная линия 23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E5nyAwPAAAAAQAAABQAAAAUAAAAFAAAAAE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DpjaGk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P///wEAAAAAAAAAAAAAAAAAAAAAAAAAAAAAAAAAAAAAAAAAAE5nyAV/f38AtNz6A8zMzADAwP8Af39/AAAAAAAAAAAAAAAAAAAAAAAAAAAAIQAAABgAAAAUAAAA6AoAAJYQAADLCwAAlhAAABAAAAAmAAAACAAAAP//////////"/>
              </a:ext>
            </a:extLst>
          </p:cNvSpPr>
          <p:nvPr/>
        </p:nvSpPr>
        <p:spPr>
          <a:xfrm>
            <a:off x="1772920" y="2696210"/>
            <a:ext cx="144145" cy="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headEnd type="none"/>
            <a:tailEnd type="none"/>
          </a:ln>
          <a:effectLst/>
        </p:spPr>
      </p:sp>
      <p:sp>
        <p:nvSpPr>
          <p:cNvPr id="10" name="Овал 28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gAAAA0AAAAAkAAAAEgAAACQAAAASAAAAAAAAAABAAAAAAAAAAEAAABQAAAAAAAAAAAA8D8AAAAAAADwPwAAAAAAAOA/AAAAAAAA4D8AAAAAAADgPwAAAAAAAOA/AAAAAAAA4D8AAAAAAADgPwAAAAAAAOA/AAAAAAAA4D8CAAAAjAAAAAEAAAAAAAAATmfIDP///wgAAAAAAAAAAAAAAAAAAAAAAAAAAAAAAAAAAAAAZAAAAAEAAABAAAAAAAAAAAAAAAAAAAAAAAAAAAAAAAAAAAAAAAAAAAAAAAAAAAAAAAAAAAAAAAAAAAAAAAAAAAAAAAAAAAAAAAAAAAAAAAAAAAAAAAAAAAAAAAAAAAAAFAAAADwAAAABAAAAAAAAAB8uawAZAAAAAQAAABQAAAAUAAAAFAAAAAE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TmfIBf///wEAAAAAAAAAAAAAAAAAAAAAAAAAAAAAAAAAAAAAAAAAAB8uawB/f38AtNz6A8zMzADAwP8Af39/AAAAAAAAAAAAAAAAAAAAAAAAAAAAIQAAABgAAAAUAAAA2hoAABwBAAAHKQAAMggAABAAAAAmAAAACAAAAP//////////"/>
              </a:ext>
            </a:extLst>
          </p:cNvSpPr>
          <p:nvPr/>
        </p:nvSpPr>
        <p:spPr>
          <a:xfrm>
            <a:off x="4364990" y="180340"/>
            <a:ext cx="2304415" cy="1151890"/>
          </a:xfrm>
          <a:prstGeom prst="ellipse">
            <a:avLst/>
          </a:prstGeom>
          <a:solidFill>
            <a:schemeClr val="accent1"/>
          </a:solidFill>
          <a:ln w="15875" cap="flat" cmpd="sng" algn="ctr">
            <a:solidFill>
              <a:srgbClr val="1F2E6B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ru-RU" cap="none">
                <a:solidFill>
                  <a:srgbClr val="FFFFFF"/>
                </a:solidFill>
              </a:defRPr>
            </a:pPr>
            <a:r>
              <a:rPr lang="ru-RU" cap="none">
                <a:solidFill>
                  <a:schemeClr val="tx1"/>
                </a:solidFill>
              </a:rPr>
              <a:t>Изобразительная</a:t>
            </a:r>
          </a:p>
          <a:p>
            <a:pPr algn="ctr">
              <a:defRPr lang="ru-RU" cap="none">
                <a:solidFill>
                  <a:srgbClr val="FFFFFF"/>
                </a:solidFill>
              </a:defRPr>
            </a:pPr>
            <a:r>
              <a:rPr lang="ru-RU" cap="none">
                <a:solidFill>
                  <a:schemeClr val="tx1"/>
                </a:solidFill>
              </a:rPr>
              <a:t>деятельность</a:t>
            </a:r>
          </a:p>
        </p:txBody>
      </p:sp>
      <p:sp>
        <p:nvSpPr>
          <p:cNvPr id="11" name="Прямая соединительная линия 30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CgAAAA0AAAAAkAAAAEgAAACQAAAASAAAAAAAAAAAAAAAAg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E5nyAwPAAAAAQAAABQAAAAUAAAAFAAAAAE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O8S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P///wEAAAAAAAAAAAAAAAAAAAAAAAAAAAAAAAAAAAAAAAAAAE5nyAV/f38AtNz6A8zMzADAwP8Af39/AAAAAAAAAAAAAAAAAAAAAAAAAAAAIQAAABgAAAAUAAAADBUAAPgJAAAMFQAAEQ0AABAAAAAmAAAACAAAAP//////////"/>
              </a:ext>
            </a:extLst>
          </p:cNvSpPr>
          <p:nvPr/>
        </p:nvSpPr>
        <p:spPr>
          <a:xfrm flipV="1">
            <a:off x="3421380" y="1620520"/>
            <a:ext cx="0" cy="503555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headEnd type="none"/>
            <a:tailEnd type="none"/>
          </a:ln>
          <a:effectLst/>
        </p:spPr>
      </p:sp>
      <p:sp>
        <p:nvSpPr>
          <p:cNvPr id="12" name="Овал 31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gAAAA0AAAAAkAAAAEgAAACQAAAASAAAAAAAAAABAAAAAAAAAAEAAABQAAAAAAAAAAAA8D8AAAAAAADwPwAAAAAAAOA/AAAAAAAA4D8AAAAAAADgPwAAAAAAAOA/AAAAAAAA4D8AAAAAAADgPwAAAAAAAOA/AAAAAAAA4D8CAAAAjAAAAAEAAAAAAAAA//8AAP///wgAAAAAAAAAAAAAAAAAAAAAAAAAAAAAAAAAAAAAZAAAAAEAAABAAAAAAAAAAAAAAAAAAAAAAAAAAAAAAAAAAAAAAAAAAAAAAAAAAAAAAAAAAAAAAAAAAAAAAAAAAAAAAAAAAAAAAAAAAAAAAAAAAAAAAAAAAAAAAAAAAAAAFAAAADwAAAABAAAAAAAAAB8uawAZAAAAAQAAABQAAAAUAAAAFAAAAAE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8AAP///wEAAAAAAAAAAAAAAAAAAAAAAAAAAAAAAAAAAAAAAAAAAB8uawB/f38AtNz6A8zMzADAwP8Af39/AAAAAAAAAAAAAAAAAAAAAAAAAAAAIQAAABgAAAAUAAAAqhAAAIoFAADaGgAA+AkAABAAAAAmAAAACAAAAP//////////"/>
              </a:ext>
            </a:extLst>
          </p:cNvSpPr>
          <p:nvPr/>
        </p:nvSpPr>
        <p:spPr>
          <a:xfrm>
            <a:off x="2708910" y="900430"/>
            <a:ext cx="1656080" cy="720090"/>
          </a:xfrm>
          <a:prstGeom prst="ellipse">
            <a:avLst/>
          </a:prstGeom>
          <a:solidFill>
            <a:srgbClr val="FFFF00"/>
          </a:solidFill>
          <a:ln w="15875" cap="flat" cmpd="sng" algn="ctr">
            <a:solidFill>
              <a:srgbClr val="1F2E6B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ru-RU" cap="none">
                <a:solidFill>
                  <a:srgbClr val="FFFFFF"/>
                </a:solidFill>
              </a:defRPr>
            </a:pPr>
            <a:r>
              <a:rPr lang="ru-RU" i="1" cap="none">
                <a:solidFill>
                  <a:schemeClr val="tx1"/>
                </a:solidFill>
              </a:rPr>
              <a:t>ФЭМП</a:t>
            </a:r>
          </a:p>
        </p:txBody>
      </p:sp>
      <p:sp>
        <p:nvSpPr>
          <p:cNvPr id="13" name="Прямая соединительная линия 33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E5nyAwPAAAAAQAAABQAAAAUAAAAFAAAAAE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P///wEAAAAAAAAAAAAAAAAAAAAAAAAAAAAAAAAAAAAAAAAAAE5nyAV/f38AtNz6A8zMzADAwP8Af39/AAAAAAAAAAAAAAAAAAAAAAAAAAAAIQAAABgAAAAUAAAAWQsAAD8TAABWDwAAsxcAABAAAAAmAAAACAAAAP//////////"/>
              </a:ext>
            </a:extLst>
          </p:cNvSpPr>
          <p:nvPr/>
        </p:nvSpPr>
        <p:spPr>
          <a:xfrm flipH="1">
            <a:off x="1844675" y="3128645"/>
            <a:ext cx="648335" cy="7239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headEnd type="none"/>
            <a:tailEnd type="none"/>
          </a:ln>
          <a:effectLst/>
        </p:spPr>
      </p:sp>
      <p:sp>
        <p:nvSpPr>
          <p:cNvPr id="14" name="Прямая соединительная линия 36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E5nyAwPAAAAAQAAABQAAAAUAAAAFAAAAAE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ICAgI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P///wEAAAAAAAAAAAAAAAAAAAAAAAAAAAAAAAAAAAAAAAAAAE5nyAV/f38AtNz6A8zMzADAwP8Af39/AAAAAAAAAAAAAAAAAAAAAAAAAAAAIQAAABgAAAAUAAAADBUAABwUAAAMFQAAsxcAABAAAAAmAAAACAAAAP//////////"/>
              </a:ext>
            </a:extLst>
          </p:cNvSpPr>
          <p:nvPr/>
        </p:nvSpPr>
        <p:spPr>
          <a:xfrm>
            <a:off x="3421380" y="3268980"/>
            <a:ext cx="0" cy="583565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headEnd type="none"/>
            <a:tailEnd type="none"/>
          </a:ln>
          <a:effectLst/>
        </p:spPr>
      </p:sp>
      <p:sp>
        <p:nvSpPr>
          <p:cNvPr id="15" name="Прямая соединительная линия 38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E5nyAwPAAAAAQAAABQAAAAUAAAAFAAAAAE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P///wEAAAAAAAAAAAAAAAAAAAAAAAAAAAAAAAAAAAAAAAAAAE5nyAV/f38AtNz6A8zMzADAwP8Af39/AAAAAAAAAAAAAAAAAAAAAAAAAAAAIQAAABgAAAAUAAAAmBsAABQTAAAOIQAAsxcAABAAAAAmAAAACAAAAP//////////"/>
              </a:ext>
            </a:extLst>
          </p:cNvSpPr>
          <p:nvPr/>
        </p:nvSpPr>
        <p:spPr>
          <a:xfrm>
            <a:off x="4485640" y="3101340"/>
            <a:ext cx="887730" cy="751205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headEnd type="none"/>
            <a:tailEnd type="none"/>
          </a:ln>
          <a:effectLst/>
        </p:spPr>
      </p:sp>
      <p:sp>
        <p:nvSpPr>
          <p:cNvPr id="16" name="Овал 40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gAAAA0AAAAAkAAAAEgAAACQAAAASAAAAAAAAAABAAAAAAAAAAEAAABQAAAAAAAAAAAA8D8AAAAAAADwPwAAAAAAAOA/AAAAAAAA4D8AAAAAAADgPwAAAAAAAOA/AAAAAAAA4D8AAAAAAADgPwAAAAAAAOA/AAAAAAAA4D8CAAAAjAAAAAEAAAAAAAAATmfIDP///wgAAAAAAAAAAAAAAAAAAAAAAAAAAAAAAAAAAAAAZAAAAAEAAABAAAAAAAAAAAAAAAAAAAAAAAAAAAAAAAAAAAAAAAAAAAAAAAAAAAAAAAAAAAAAAAAAAAAAAAAAAAAAAAAAAAAAAAAAAAAAAAAAAAAAAAAAAAAAAAAAAAAAFAAAADwAAAABAAAAAAAAAB8uawAZAAAAAQAAABQAAAAUAAAAFAAAAAE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TmfIBf///wEAAAAAAAAAAAAAAAAAAAAAAAAAAAAAAAAAAAAAAAAAAB8uawB/f38AtNz6A8zMzADAwP8Af39/AAAAAAAAAAAAAAAAAAAAAAAAAAAAIQAAABgAAAAUAAAAKQEAAEEXAABWDwAArB8AABAAAAAmAAAACAAAAP//////////"/>
              </a:ext>
            </a:extLst>
          </p:cNvSpPr>
          <p:nvPr/>
        </p:nvSpPr>
        <p:spPr>
          <a:xfrm>
            <a:off x="188595" y="3780155"/>
            <a:ext cx="2304415" cy="1368425"/>
          </a:xfrm>
          <a:prstGeom prst="ellipse">
            <a:avLst/>
          </a:prstGeom>
          <a:solidFill>
            <a:schemeClr val="accent1"/>
          </a:solidFill>
          <a:ln w="15875" cap="flat" cmpd="sng" algn="ctr">
            <a:solidFill>
              <a:srgbClr val="1F2E6B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ru-RU" cap="none">
                <a:solidFill>
                  <a:srgbClr val="FFFFFF"/>
                </a:solidFill>
              </a:defRPr>
            </a:pPr>
            <a:r>
              <a:rPr lang="ru-RU" i="1" cap="none">
                <a:solidFill>
                  <a:schemeClr val="tx1"/>
                </a:solidFill>
              </a:rPr>
              <a:t>Чтение </a:t>
            </a:r>
          </a:p>
          <a:p>
            <a:pPr algn="ctr">
              <a:defRPr lang="ru-RU" cap="none">
                <a:solidFill>
                  <a:srgbClr val="FFFFFF"/>
                </a:solidFill>
              </a:defRPr>
            </a:pPr>
            <a:r>
              <a:rPr lang="ru-RU" i="1" cap="none">
                <a:solidFill>
                  <a:schemeClr val="tx1"/>
                </a:solidFill>
              </a:rPr>
              <a:t>художественной</a:t>
            </a:r>
          </a:p>
          <a:p>
            <a:pPr algn="ctr">
              <a:defRPr lang="ru-RU" cap="none">
                <a:solidFill>
                  <a:srgbClr val="FFFFFF"/>
                </a:solidFill>
              </a:defRPr>
            </a:pPr>
            <a:r>
              <a:rPr lang="ru-RU" i="1" cap="none">
                <a:solidFill>
                  <a:schemeClr val="tx1"/>
                </a:solidFill>
              </a:rPr>
              <a:t>литературы</a:t>
            </a:r>
          </a:p>
        </p:txBody>
      </p:sp>
      <p:sp>
        <p:nvSpPr>
          <p:cNvPr id="17" name="Овал 41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gAAAA0AAAAAkAAAAEgAAACQAAAASAAAAAAAAAABAAAAAAAAAAEAAABQAAAAAAAAAAAA8D8AAAAAAADwPwAAAAAAAOA/AAAAAAAA4D8AAAAAAADgPwAAAAAAAOA/AAAAAAAA4D8AAAAAAADgPwAAAAAAAOA/AAAAAAAA4D8CAAAAjAAAAAEAAAAAAAAA//8AAP///wgAAAAAAAAAAAAAAAAAAAAAAAAAAAAAAAAAAAAAZAAAAAEAAABAAAAAAAAAAAAAAAAAAAAAAAAAAAAAAAAAAAAAAAAAAAAAAAAAAAAAAAAAAAAAAAAAAAAAAAAAAAAAAAAAAAAAAAAAAAAAAAAAAAAAAAAAAAAAAAAAAAAAFAAAADwAAAABAAAAAAAAAB8uawAZAAAAAQAAABQAAAAUAAAAFAAAAAE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8AAP///wEAAAAAAAAAAAAAAAAAAAAAAAAAAAAAAAAAAAAAAAAAAB8uawB/f38AtNz6A8zMzADAwP8Af39/AAAAAAAAAAAAAAAAAAAAAAAAAAAAIQAAABgAAAAUAAAAORAAALMXAAD3GQAAdR0AABAAAAAmAAAACAAAAP//////////"/>
              </a:ext>
            </a:extLst>
          </p:cNvSpPr>
          <p:nvPr/>
        </p:nvSpPr>
        <p:spPr>
          <a:xfrm>
            <a:off x="2637155" y="3852545"/>
            <a:ext cx="1583690" cy="935990"/>
          </a:xfrm>
          <a:prstGeom prst="ellipse">
            <a:avLst/>
          </a:prstGeom>
          <a:solidFill>
            <a:srgbClr val="FFFF00"/>
          </a:solidFill>
          <a:ln w="15875" cap="flat" cmpd="sng" algn="ctr">
            <a:solidFill>
              <a:srgbClr val="1F2E6B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ru-RU" cap="none">
                <a:solidFill>
                  <a:srgbClr val="FFFFFF"/>
                </a:solidFill>
              </a:defRPr>
            </a:pPr>
            <a:r>
              <a:rPr lang="ru-RU" i="1" cap="none">
                <a:solidFill>
                  <a:schemeClr val="tx1"/>
                </a:solidFill>
              </a:rPr>
              <a:t>Музыка</a:t>
            </a:r>
          </a:p>
        </p:txBody>
      </p:sp>
      <p:sp>
        <p:nvSpPr>
          <p:cNvPr id="18" name="Овал 42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gAAAA0AAAAAkAAAAEgAAACQAAAASAAAAAAAAAABAAAAAAAAAAEAAABQAAAAAAAAAAAA8D8AAAAAAADwPwAAAAAAAOA/AAAAAAAA4D8AAAAAAADgPwAAAAAAAOA/AAAAAAAA4D8AAAAAAADgPwAAAAAAAOA/AAAAAAAA4D8CAAAAjAAAAAEAAAAAAAAA/8AAAP///wgAAAAAAAAAAAAAAAAAAAAAAAAAAAAAAAAAAAAAZAAAAAEAAABAAAAAAAAAAAAAAAAAAAAAAAAAAAAAAAAAAAAAAAAAAAAAAAAAAAAAAAAAAAAAAAAAAAAAAAAAAAAAAAAAAAAAAAAAAAAAAAAAAAAAAAAAAAAAAAAAAAAAFAAAADwAAAABAAAAAAAAAB8uawAZAAAAAQAAABQAAAAUAAAAFAAAAAE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8AAAP///wEAAAAAAAAAAAAAAAAAAAAAAAAAAAAAAAAAAAAAAAAAAB8uawB/f38AtNz6A8zMzADAwP8Af39/AAAAAAAAAAAAAAAAAAAAAAAAAAAAIQAAABgAAAAUAAAATBwAAK8XAAC0KAAAxR4AABAAAAAmAAAACAAAAP//////////"/>
              </a:ext>
            </a:extLst>
          </p:cNvSpPr>
          <p:nvPr/>
        </p:nvSpPr>
        <p:spPr>
          <a:xfrm>
            <a:off x="4599940" y="3850005"/>
            <a:ext cx="2016760" cy="1151890"/>
          </a:xfrm>
          <a:prstGeom prst="ellipse">
            <a:avLst/>
          </a:prstGeom>
          <a:solidFill>
            <a:srgbClr val="FFC000"/>
          </a:solidFill>
          <a:ln w="15875" cap="flat" cmpd="sng" algn="ctr">
            <a:solidFill>
              <a:srgbClr val="1F2E6B"/>
            </a:solidFill>
            <a:prstDash val="solid"/>
            <a:headEnd type="none"/>
            <a:tailEnd type="none"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algn="ctr">
              <a:defRPr lang="ru-RU" cap="none">
                <a:solidFill>
                  <a:srgbClr val="FFFFFF"/>
                </a:solidFill>
              </a:defRPr>
            </a:pPr>
            <a:r>
              <a:rPr lang="ru-RU" i="1" cap="none">
                <a:solidFill>
                  <a:schemeClr val="tx1"/>
                </a:solidFill>
              </a:rPr>
              <a:t>Физическое </a:t>
            </a:r>
          </a:p>
          <a:p>
            <a:pPr algn="ctr">
              <a:defRPr lang="ru-RU" cap="none">
                <a:solidFill>
                  <a:srgbClr val="FFFFFF"/>
                </a:solidFill>
              </a:defRPr>
            </a:pPr>
            <a:r>
              <a:rPr lang="ru-RU" i="1" cap="none">
                <a:solidFill>
                  <a:schemeClr val="tx1"/>
                </a:solidFill>
              </a:rPr>
              <a:t>воспитание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/>
        <p:extLst>
          <p:ext uri="smNativeData">
            <pr:smNativeData xmlns="smNativeData" xmlns:pr="smNativeData" xmlns:p15="http://schemas.microsoft.com/office/powerpoint/2012/main" val="H7t7ZQAAAABABgAAAAAAAFMAAAABAAAAAAAAAAAAAAAAAAAAAQAAAAAAAAAAAAAAAAAAAAAAAAAAAAAA"/>
          </p:ext>
        </p:extLst>
      </p:transition>
    </mc:Choice>
    <mc:Fallback>
      <p:transition spd="slow">
        <p:blinds/>
        <p:extLst>
          <p:ext uri="smNativeData">
            <pr:smNativeData xmlns="smNativeData" xmlns:pr="smNativeData" xmlns:p15="http://schemas.microsoft.com/office/powerpoint/2012/main" xmlns:p14="http://schemas.microsoft.com/office/powerpoint/2010/main" val="H7t7ZQAAAABABgAAAAAAAFMAAAABAAAAAAAAAAAAAAAAAAAAAQAAAAAAAAAAAAAAAAAAAAAAAAAAAAAA"/>
          </p:ext>
        </p:extLst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CAYAABwBAAAUJAAApQYAABAAAAAmAAAACAAAAAEAAAAAAAAA"/>
              </a:ext>
            </a:extLst>
          </p:cNvSpPr>
          <p:nvPr>
            <p:ph type="title"/>
          </p:nvPr>
        </p:nvSpPr>
        <p:spPr>
          <a:xfrm>
            <a:off x="980440" y="180340"/>
            <a:ext cx="4884420" cy="899795"/>
          </a:xfrm>
        </p:spPr>
        <p:txBody>
          <a:bodyPr/>
          <a:lstStyle/>
          <a:p>
            <a:pPr>
              <a:defRPr lang="ru-RU"/>
            </a:pPr>
            <a:endParaRPr/>
          </a:p>
        </p:txBody>
      </p:sp>
      <p:pic>
        <p:nvPicPr>
          <p:cNvPr id="3" name="Рисунок 2"/>
          <p:cNvPicPr>
            <a:picLocks noChangeAspect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7_H7t7ZRMAAAAlAAAAEQAAAC0AAAAAkAAAAEgAAACQAAAASAAAAAAAAAAAAAAAAAAAAAEAAABQAAAAAAAAAAAA4D8AAAAAAADgPwAAAAAAAOA/AAAAAAAA4D8AAAAAAADgPwAAAAAAAOA/AAAAAAAA4D8AAAAAAADgPwAAAAAAAOA/AAAAAAAA4D8CAAAAjAAAAAAAAAAAAAAATmfI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AcAAAA4AAAAAAAAAAAAAAAAAAAA////AAAAAAAAAAAAAAAAAAAAAAAAAAAAAAAAAAAAAABkAAAAZAAAAAAAAAAjAAAABAAAAGQAAAAXAAAAFAAAAAAAAAAAAAAA/38AAP9/AAAAAAAACQAAAAQAAAAJAAAAHgAAAGgAAAAAAAAAAAAAAAAAAAAAAAAAAAAAABAnAAAQJwAAAAAAAAAAAAAAAAAAAAAAAAAAAAAAAAAAAAAAAAAAAAAUAAAAAAAAAMDA/wAAAAAAZAAAADIAAAAAAAAAZAAAAAAAAAB/f38ACgAAACIAAAAYAAAAAAAAAAAAAAAAAAAAAAAAAAAAAAAAAAAAJAAAACQAAAAAAAAABwAAAAAAAAAAAAAAAAAAAAAAAAAAAAAAAAAAAH9/fwAlAAAAWAAAAAAAAAAAAAAAAAAAAAAAAAAAAAAAAAAAAAAAAAAAAAAAAAAAAAAAAAAAAAAAPwAAAAAAAACghgEAAAAAAAAAAAAAAAAADAAAAAEAAAAAAAAAAAAAAAAAAAAfAAAAVAAAAE5nyAX///8BAAAAAAAAAAAAAAAAAAAAAAAAAAAAAAAAAAAAAAAAAAAAAAACf39/ALTc+gPMzMwAwMD/AH9/fwAAAAAAAAAAAAAAAAD///8AAAAAACEAAAAYAAAAFAAAAAAAAADq////MCoAACMhAAAQAAAAJgAAAAgAAAD//////////w==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29481" y="10646"/>
            <a:ext cx="6858000" cy="5400675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4" name="TextBox 3"/>
          <p:cNvSpPr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E0AAAAAkAAAAEgAAACQAAAASAAAAAAAAAAAAAAAAAAAAAEAAABQAAAAAAAAAAAA4D8AAAAAAADgPwAAAAAAAOA/AAAAAAAA4D8AAAAAAADgPwAAAAAAAOA/AAAAAAAA4D8AAAAAAADgPwAAAAAAAOA/AAAAAAAA4D8CAAAAjAAAAAAAAAAAAAAATmfI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TmfIBf///wEAAAAAAAAAAAAAAAAAAAAAAAAAAAAAAAAAAAAAAAAAAAAAAAB/f38AtNz6A8zMzADAwP8Af39/AAAAAAAAAAAAAAAAAAAAAAAAAAAAIQAAABgAAAAUAAAAxw8AANcZAADvKwAAWyEAABAgAAAmAAAACAAAAP//////////"/>
              </a:ext>
            </a:extLst>
          </p:cNvSpPr>
          <p:nvPr/>
        </p:nvSpPr>
        <p:spPr>
          <a:xfrm>
            <a:off x="2424430" y="3920172"/>
            <a:ext cx="4577080" cy="122174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defRPr lang="ru-RU"/>
            </a:pPr>
            <a:r>
              <a:rPr lang="ru-RU" sz="2400" b="1" cap="none" dirty="0" smtClean="0"/>
              <a:t>Расскажи-и </a:t>
            </a:r>
            <a:r>
              <a:rPr lang="ru-RU" sz="2400" b="1" cap="none" dirty="0"/>
              <a:t>я забуду,</a:t>
            </a:r>
          </a:p>
          <a:p>
            <a:pPr>
              <a:defRPr lang="ru-RU"/>
            </a:pPr>
            <a:r>
              <a:rPr lang="ru-RU" sz="2400" b="1" cap="none" dirty="0"/>
              <a:t>Покажи-и я запомню,</a:t>
            </a:r>
          </a:p>
          <a:p>
            <a:pPr>
              <a:defRPr lang="ru-RU"/>
            </a:pPr>
            <a:r>
              <a:rPr lang="ru-RU" sz="2400" b="1" cap="none" dirty="0"/>
              <a:t>Дай попробовать-и я пойму.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800">
        <p:circle/>
        <p:extLst>
          <p:ext uri="smNativeData">
            <pr:smNativeData xmlns="smNativeData" xmlns:pr="smNativeData" xmlns:p15="http://schemas.microsoft.com/office/powerpoint/2012/main" val="H7t7ZQAAAAAIBwAAAAAAABsAAAAAAAAAAAAAAAAAAAAAAAAAAQAAAAAAAAAAAAAAAAAAAAAAAAAAAAAA"/>
          </p:ext>
        </p:extLst>
      </p:transition>
    </mc:Choice>
    <mc:Fallback>
      <p:transition spd="slow">
        <p:circle/>
        <p:extLst>
          <p:ext uri="smNativeData">
            <pr:smNativeData xmlns="smNativeData" xmlns:pr="smNativeData" xmlns:p15="http://schemas.microsoft.com/office/powerpoint/2012/main" xmlns:p14="http://schemas.microsoft.com/office/powerpoint/2010/main" val="H7t7ZQAAAAAIBwAAAAAAABsAAAAAAAAAAAAAAAAAAAAAAAAAAQAAAAAAAAAAAAAAAAAAAAAAAAAAAAAA"/>
          </p:ext>
        </p:extLst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.0,0.0; 0.125,0.2665; 0.25,0.4; 0.375,0.465; 0.5,0.5; 0.625,0.535; 0.75,0.6; 0.875,0.7335; 1.0,1.0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.0,0.0; 0.125,0.2665; 0.25,0.4; 0.375,0.465; 0.5,0.5; 0.625,0.535; 0.75,0.6; 0.875,0.7335; 1.0,1.0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.0,0.0; 0.125,0.2665; 0.25,0.4; 0.375,0.465; 0.5,0.5; 0.625,0.535; 0.75,0.6; 0.875,0.7335; 1.0,1.0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Effect transition="in" filter="wipe(down)">
                                      <p:cBhvr>
                                        <p:cTn id="21" dur="580"/>
                                        <p:tgtEl>
                                          <p:spTgt spid="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6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125,0.2665; 0.25,0.4; 0.375,0.465; 0.5,0.5; 0.625,0.535; 0.75,0.6; 0.875,0.7335; 1.0,1.0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.0,0.0; 0.125,0.2665; 0.25,0.4; 0.375,0.465; 0.5,0.5; 0.625,0.535; 0.75,0.6; 0.875,0.7335; 1.0,1.0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.0,0.0; 0.125,0.2665; 0.25,0.4; 0.375,0.465; 0.5,0.5; 0.625,0.535; 0.75,0.6; 0.875,0.7335; 1.0,1.0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Effect transition="in" filter="wipe(down)">
                                      <p:cBhvr>
                                        <p:cTn id="38" dur="580"/>
                                        <p:tgtEl>
                                          <p:spTgt spid="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6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.0,0.0; 0.125,0.2665; 0.25,0.4; 0.375,0.465; 0.5,0.5; 0.625,0.535; 0.75,0.6; 0.875,0.7335; 1.0,1.0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.0,0.0; 0.125,0.2665; 0.25,0.4; 0.375,0.465; 0.5,0.5; 0.625,0.535; 0.75,0.6; 0.875,0.7335; 1.0,1.0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.0,0.0; 0.125,0.2665; 0.25,0.4; 0.375,0.465; 0.5,0.5; 0.625,0.535; 0.75,0.6; 0.875,0.7335; 1.0,1.0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Effect transition="in" filter="wipe(down)">
                                      <p:cBhvr>
                                        <p:cTn id="55" dur="580"/>
                                        <p:tgtEl>
                                          <p:spTgt spid="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 advAuto="0"/>
      <p:bldP spid="4" grpId="1" animBg="1" advAuto="0"/>
      <p:bldP spid="4" grpId="2" animBg="1" advAuto="0"/>
    </p:bldLst>
    <p:extLst>
      <p:ext uri="smNativeData">
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H7t7ZQMAAAAFAAAAAAAAAAEAAAAaAAAAAAAAAAAAAAAAAAAAAAAAABYAAAABAAAAAQAAABoAAAAAAAAAAAAAAAAAAAAAAAAAJwAAAAIAAAABAAAAGgAAAAAAAAAAAAAAAAAAAAAAAAA="/>
      </p:ext>
    </p:ext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XQcAAM3////kIgAAyQMAABAAAAAmAAAACAAAAAEAAAAAAAAA"/>
              </a:ext>
            </a:extLst>
          </p:cNvSpPr>
          <p:nvPr>
            <p:ph type="title"/>
          </p:nvPr>
        </p:nvSpPr>
        <p:spPr>
          <a:xfrm>
            <a:off x="1196975" y="-32385"/>
            <a:ext cx="4474845" cy="647700"/>
          </a:xfrm>
        </p:spPr>
        <p:txBody>
          <a:bodyPr/>
          <a:lstStyle/>
          <a:p>
            <a:pPr marL="0" indent="0" algn="ctr">
              <a:buNone/>
              <a:defRPr lang="ru-RU"/>
            </a:pPr>
            <a:r>
              <a:t>Задачи</a:t>
            </a:r>
          </a:p>
        </p:txBody>
      </p:sp>
      <p:sp>
        <p:nvSpPr>
          <p:cNvPr id="3" name="Текст 2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AA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uAAAAKcEAAB4KQAA5R8AABAAAAAmAAAACAAAAAEgAAAAAAAA"/>
              </a:ext>
            </a:extLst>
          </p:cNvSpPr>
          <p:nvPr>
            <p:ph type="body" idx="1"/>
          </p:nvPr>
        </p:nvSpPr>
        <p:spPr>
          <a:xfrm>
            <a:off x="116840" y="756285"/>
            <a:ext cx="6624320" cy="4428490"/>
          </a:xfrm>
        </p:spPr>
        <p:txBody>
          <a:bodyPr vert="horz" wrap="square" lIns="69850" tIns="34925" rIns="69850" bIns="34925" numCol="1" spcCol="215900" anchor="t">
            <a:prstTxWarp prst="textNoShape">
              <a:avLst/>
            </a:prstTxWarp>
          </a:bodyPr>
          <a:lstStyle/>
          <a:p>
            <a:pPr algn="l">
              <a:lnSpc>
                <a:spcPct val="80000"/>
              </a:lnSpc>
              <a:spcBef>
                <a:spcPts val="420"/>
              </a:spcBef>
              <a:spcAft>
                <a:spcPts val="210"/>
              </a:spcAft>
              <a:defRPr lang="ru-RU" sz="1380" cap="none"/>
            </a:pPr>
            <a:r>
              <a:rPr lang="ru-RU" sz="1750" cap="none"/>
              <a:t>*Поддержание интереса дошкольников к окружающей среде, удовлетворение детской любознательности.</a:t>
            </a:r>
          </a:p>
          <a:p>
            <a:pPr algn="l">
              <a:lnSpc>
                <a:spcPct val="80000"/>
              </a:lnSpc>
              <a:spcBef>
                <a:spcPts val="420"/>
              </a:spcBef>
              <a:spcAft>
                <a:spcPts val="210"/>
              </a:spcAft>
              <a:defRPr lang="ru-RU" sz="1380" cap="none"/>
            </a:pPr>
            <a:r>
              <a:rPr lang="ru-RU" sz="1750" cap="none"/>
              <a:t>*Развитие у детей познавательных способностей (анализ, синтез, классификация, сравнение, обобщение).</a:t>
            </a:r>
          </a:p>
          <a:p>
            <a:pPr algn="l">
              <a:lnSpc>
                <a:spcPct val="80000"/>
              </a:lnSpc>
              <a:spcBef>
                <a:spcPts val="420"/>
              </a:spcBef>
              <a:spcAft>
                <a:spcPts val="210"/>
              </a:spcAft>
              <a:defRPr lang="ru-RU" sz="1380" cap="none"/>
            </a:pPr>
            <a:r>
              <a:rPr lang="ru-RU" sz="1750" cap="none"/>
              <a:t>*Развитие мышления, речи – суждений в процессе познавательно – исследовательской деятельности: в выдвижении предположений, отборе способов проверки, достижении результата, их интерпретации и применении в деятельности.</a:t>
            </a:r>
          </a:p>
          <a:p>
            <a:pPr algn="l">
              <a:lnSpc>
                <a:spcPct val="80000"/>
              </a:lnSpc>
              <a:spcBef>
                <a:spcPts val="420"/>
              </a:spcBef>
              <a:spcAft>
                <a:spcPts val="210"/>
              </a:spcAft>
              <a:defRPr lang="ru-RU" sz="1380" cap="none"/>
            </a:pPr>
            <a:r>
              <a:rPr lang="ru-RU" sz="1750" cap="none"/>
              <a:t>* воспитание стремления сохранять и оберегать природный мир, видеть его красоту, следовать доступным экологическим правилам в деятельности и поведении.</a:t>
            </a:r>
          </a:p>
          <a:p>
            <a:pPr algn="l">
              <a:lnSpc>
                <a:spcPct val="80000"/>
              </a:lnSpc>
              <a:spcBef>
                <a:spcPts val="420"/>
              </a:spcBef>
              <a:spcAft>
                <a:spcPts val="210"/>
              </a:spcAft>
              <a:defRPr lang="ru-RU" sz="1380" cap="none"/>
            </a:pPr>
            <a:r>
              <a:rPr lang="ru-RU" sz="1750" cap="none"/>
              <a:t>*Формирование опыта выполнения правил техники безопасности при проведении опытов и экспериментов.</a:t>
            </a:r>
          </a:p>
          <a:p>
            <a:pPr algn="l">
              <a:lnSpc>
                <a:spcPct val="80000"/>
              </a:lnSpc>
              <a:spcBef>
                <a:spcPts val="420"/>
              </a:spcBef>
              <a:spcAft>
                <a:spcPts val="210"/>
              </a:spcAft>
              <a:defRPr lang="ru-RU" sz="1380" cap="none"/>
            </a:pPr>
            <a:r>
              <a:rPr lang="ru-RU" sz="1750" cap="none"/>
              <a:t>*Создание максимальных условий для развития познавательной активности в процессе экспериментирования.</a:t>
            </a:r>
          </a:p>
          <a:p>
            <a:pPr>
              <a:lnSpc>
                <a:spcPct val="80000"/>
              </a:lnSpc>
              <a:spcBef>
                <a:spcPts val="330"/>
              </a:spcBef>
              <a:spcAft>
                <a:spcPts val="210"/>
              </a:spcAft>
              <a:defRPr lang="ru-RU" sz="1380" cap="none"/>
            </a:pPr>
            <a:endParaRPr lang="ru-RU" sz="1750" cap="none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800">
        <p:wipe/>
        <p:extLst>
          <p:ext uri="smNativeData">
            <pr:smNativeData xmlns="smNativeData" xmlns:pr="smNativeData" xmlns:p15="http://schemas.microsoft.com/office/powerpoint/2012/main" val="H7t7ZQAAAAAIBwAAAAAAAAoAAAAAAAAAAAAAAAAAAAAAAAAAAQAAAAAAAAAAAAAAAAAAAAAAAAAAAAAA"/>
          </p:ext>
        </p:extLst>
      </p:transition>
    </mc:Choice>
    <mc:Fallback>
      <p:transition spd="slow">
        <p:wipe/>
        <p:extLst>
          <p:ext uri="smNativeData">
            <pr:smNativeData xmlns="smNativeData" xmlns:pr="smNativeData" xmlns:p15="http://schemas.microsoft.com/office/powerpoint/2012/main" xmlns:p14="http://schemas.microsoft.com/office/powerpoint/2010/main" val="H7t7ZQAAAAAIBwAAAAAAAAoAAAAAAAAAAAAAAAAAAAAAAAAAAQAAAAAAAAAAAAAAAAAAAAAAAAAAAAAA"/>
          </p:ext>
        </p:extLst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9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6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 advAuto="0"/>
      <p:bldP spid="3" grpId="1" animBg="1" advAuto="0"/>
      <p:bldP spid="3" grpId="2" animBg="1" advAuto="0"/>
      <p:bldP spid="3" grpId="3" animBg="1" advAuto="0"/>
      <p:bldP spid="3" grpId="4" animBg="1" advAuto="0"/>
      <p:bldP spid="3" grpId="5" animBg="1" advAuto="0"/>
    </p:bldLst>
    <p:extLst>
      <p:ext uri="smNativeData">
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H7t7ZQYAAAAFAAAAAAAAAAEAAAACAAAABAAAAAAAAAAAAAAAAAAAAAsAAAABAAAAAQAAAAIAAAAMAAAAAAAAAAAAAAAAAAAAEQAAAAIAAAABAAAAAgAAAAkAAAAAAAAAAAAAAAAAAAAXAAAAAwAAAAEAAAACAAAAAgAAAAAAAAAAAAAAAAAAAB0AAAAEAAAAAQAAAAIAAAAGAAAAAAAAAAAAAAAAAAAAIwAAAAUAAAABAAAAAgAAAAQAAAAAAAAAAAAAAAAAAAA="/>
      </p:ext>
    </p:ext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F8AY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uAAAAFMDAAB4KQAAbAYAABAAAAAmAAAACAAAAAEAAAAAAAAA"/>
              </a:ext>
            </a:extLst>
          </p:cNvSpPr>
          <p:nvPr>
            <p:ph type="title"/>
          </p:nvPr>
        </p:nvSpPr>
        <p:spPr>
          <a:xfrm>
            <a:off x="116840" y="540385"/>
            <a:ext cx="6624320" cy="503555"/>
          </a:xfrm>
        </p:spPr>
        <p:txBody>
          <a:bodyPr/>
          <a:lstStyle/>
          <a:p>
            <a:pPr marL="0" indent="0" algn="ctr">
              <a:buNone/>
              <a:defRPr lang="ru-RU"/>
            </a:pPr>
            <a:r>
              <a:t>Элементарность опытов</a:t>
            </a:r>
            <a:r>
              <a:rPr lang="en-US" cap="none"/>
              <a:t>:</a:t>
            </a:r>
          </a:p>
        </p:txBody>
      </p:sp>
      <p:sp>
        <p:nvSpPr>
          <p:cNvPr id="3" name="Текст 2"/>
          <p:cNvSpPr>
            <a:spLocks noGrp="1" noChangeArrowheads="1"/>
            <a:extLst>
              <a:ext uri="smNativeData">
        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SMDATA_15_H7t7ZRMAAAAlAAAAZAAAAA0AAAAAbgAAADcAAABuAAAANw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C03PoKAAAAACgAAAAoAAAAZAAAAGQAAAAAAAAAzMzMAAAAAABQAAAAUAAAAGQAAABkAAAAAAAAABcAAAAUAAAAAAAAAAAAAAD/fwAA/38AAAAAAAAJAAAABAAAANsAAAAeAAAAaAAAAAAAAAAAAAAAAAAAAAAAAAAAAAAAECcAABAnAAAAAAAAAAAAAAAAAAAAAAAAAAAAAAAAAAAAAAAAAAAAABQAAAAAAAAAwMD/AAAAAABkAAAAMgAAAAAAAABkAAAAAAAAAH9/fwAKAAAAIgAAABgAAAAAAAAAAAAAAAAAAAAAAAAAAAAAAAAAAAAkAAAAJAAAAAAAAAAHAAAAAAAAAAAAAAAAAAAAAAAAAAAAAAAAAAAAf39/ACUAAABYAAAAAAAAAAAAAAAAAAAAAAAAAAAAAAAAAAAAAAAAAAAAAAAAAAAAAAAAAAAAAAA/AAAAAAAAAKCGAQAAAAAAAAAAAAAAAAAMAAAAAQAAAAAAAAAAAAAAAAAAAB8AAABUAAAA////AAAAAAEAAAAAAAAAAAAAAAAAAAAAAAAAAAAAAAAAAAAAAAAAAAAAAAB/f38AAAAAA8zMzADAwP8Af39/AAAAAAAAAAAAAAAAAAAAAAAAAAAAIQAAABgAAAAUAAAAKQEAAGkKAAAHKQAAxiIAABAAAAAmAAAACAAAAAEAAAAAAAAA"/>
              </a:ext>
            </a:extLst>
          </p:cNvSpPr>
          <p:nvPr>
            <p:ph type="body" idx="1"/>
          </p:nvPr>
        </p:nvSpPr>
        <p:spPr>
          <a:xfrm>
            <a:off x="188595" y="1692275"/>
            <a:ext cx="6480810" cy="3960495"/>
          </a:xfrm>
        </p:spPr>
        <p:txBody>
          <a:bodyPr/>
          <a:lstStyle/>
          <a:p>
            <a:pPr algn="l">
              <a:defRPr lang="ru-RU"/>
            </a:pPr>
            <a:r>
              <a:rPr lang="ru-RU" sz="2000" cap="none"/>
              <a:t>•	во - первых, в характере решаемых задач: они неизвестны только детям;</a:t>
            </a:r>
          </a:p>
          <a:p>
            <a:pPr algn="l">
              <a:defRPr lang="ru-RU"/>
            </a:pPr>
            <a:r>
              <a:rPr lang="ru-RU" sz="2000" cap="none"/>
              <a:t>•	во – вторых, в процессе этих опытов не происходит научных открытий, а формируются элементарные понятия и умозаключения;</a:t>
            </a:r>
          </a:p>
          <a:p>
            <a:pPr algn="l">
              <a:defRPr lang="ru-RU"/>
            </a:pPr>
            <a:r>
              <a:rPr lang="ru-RU" sz="2000" cap="none"/>
              <a:t>•	в - третьих, они практически безопасны;</a:t>
            </a:r>
          </a:p>
          <a:p>
            <a:pPr algn="l">
              <a:defRPr lang="ru-RU"/>
            </a:pPr>
            <a:r>
              <a:rPr lang="ru-RU" sz="2000" cap="none"/>
              <a:t>•	в - четвертых, в такой работе используется обычное бытовое, игровое и нестандартное оборудование. </a:t>
            </a:r>
          </a:p>
          <a:p>
            <a:pPr algn="l">
              <a:defRPr lang="ru-RU"/>
            </a:pPr>
            <a:endParaRPr lang="ru-RU" sz="2000" cap="none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l"/>
        <p:extLst>
          <p:ext uri="smNativeData">
            <pr:smNativeData xmlns="smNativeData" xmlns:pr="smNativeData" xmlns:p15="http://schemas.microsoft.com/office/powerpoint/2012/main" val="H7t7ZQAAAACwBAAAAAAAAEYAAAAAAAAAAAAAAAAAAAAAAAAAAQAAAAAAAAAAAAAAAAAAAAAAAAAAAAAA"/>
          </p:ext>
        </p:extLst>
      </p:transition>
    </mc:Choice>
    <mc:Fallback>
      <p:transition spd="slow">
        <p:fade/>
        <p:extLst>
          <p:ext uri="smNativeData">
            <pr:smNativeData xmlns="smNativeData" xmlns:pr="smNativeData" xmlns:p15="http://schemas.microsoft.com/office/powerpoint/2012/main" xmlns:p14="http://schemas.microsoft.com/office/powerpoint/2010/main" val="H7t7ZQAAAACwBAAAAAAAAEYAAAAAAAAAAAAAAAAAAAAAAAAAAQAAAAAAAAAAAAAAAAAAAAAAAAAAAAAA"/>
          </p:ext>
        </p:extLst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.0,0.0; 0.125,0.2665; 0.25,0.4; 0.375,0.465; 0.5,0.5; 0.625,0.535; 0.75,0.6; 0.875,0.7335; 1.0,1.0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.0,0.0; 0.125,0.2665; 0.25,0.4; 0.375,0.465; 0.5,0.5; 0.625,0.535; 0.75,0.6; 0.875,0.7335; 1.0,1.0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.0,0.0; 0.125,0.2665; 0.25,0.4; 0.375,0.465; 0.5,0.5; 0.625,0.535; 0.75,0.6; 0.875,0.7335; 1.0,1.0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Effect transition="in" filter="wipe(down)">
                                      <p:cBhvr>
                                        <p:cTn id="21" dur="580"/>
                                        <p:tgtEl>
                                          <p:spTgt spid="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2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3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 advAuto="0"/>
      <p:bldP spid="3" grpId="1" animBg="1" advAuto="0"/>
      <p:bldP spid="3" grpId="2" animBg="1" advAuto="0"/>
      <p:bldP spid="3" grpId="3" animBg="1" advAuto="0"/>
    </p:bldLst>
    <p:extLst>
      <p:ext uri="smNativeData">
        <pr:smNativeData xmlns="smNativeData" xmlns:pr="smNativeData" xmlns:p15="http://schemas.microsoft.com/office/powerpoint/2012/main" xmlns:p14="http://schemas.microsoft.com/office/powerpoint/2010/main" xmlns:mc="http://schemas.openxmlformats.org/markup-compatibility/2006" val="H7t7ZQUAAAAFAAAA/////wEAAAAaAAAAAAAAAAAAAAAAAAAAAAAAABgAAAAAAAAAAQAAABYAAAAEAAAAAAAAAAAAAAAAAAAAGwAAAAEAAAABAAAAFgAAAAQAAAAAAAAAAAAAAAAAAAAeAAAAAgAAAAEAAAAWAAAABAAAAAAAAAAAAAAAAAAAACEAAAADAAAAAQAAABYAAAAEAAAAAAAAAAAAAAAAAAAA"/>
      </p:ext>
    </p:extLst>
  </p:timing>
</p:sld>
</file>

<file path=ppt/theme/theme1.xml><?xml version="1.0" encoding="utf-8"?>
<a:theme xmlns:a="http://schemas.openxmlformats.org/drawingml/2006/main" name="Presentation">
  <a:themeElements>
    <a:clrScheme name="Presentation 1">
      <a:dk1>
        <a:srgbClr val="000000"/>
      </a:dk1>
      <a:lt1>
        <a:srgbClr val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Presentation">
      <a:majorFont>
        <a:latin typeface="Trebuchet MS"/>
        <a:ea typeface="Trebuchet MS"/>
        <a:cs typeface="Trebuchet MS"/>
      </a:majorFont>
      <a:minorFont>
        <a:latin typeface="Trebuchet MS"/>
        <a:ea typeface="Trebuchet MS"/>
        <a:cs typeface="Trebuchet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000000"/>
        </a:dk1>
        <a:lt1>
          <a:srgbClr val="FFFFFF"/>
        </a:lt1>
        <a:dk2>
          <a:srgbClr val="212745"/>
        </a:dk2>
        <a:lt2>
          <a:srgbClr val="B4DCFA"/>
        </a:lt2>
        <a:accent1>
          <a:srgbClr val="4E67C8"/>
        </a:accent1>
        <a:accent2>
          <a:srgbClr val="5ECCF3"/>
        </a:accent2>
        <a:accent3>
          <a:srgbClr val="A7EA52"/>
        </a:accent3>
        <a:accent4>
          <a:srgbClr val="5DCEAF"/>
        </a:accent4>
        <a:accent5>
          <a:srgbClr val="FF8021"/>
        </a:accent5>
        <a:accent6>
          <a:srgbClr val="F14124"/>
        </a:accent6>
        <a:hlink>
          <a:srgbClr val="56C7AA"/>
        </a:hlink>
        <a:folHlink>
          <a:srgbClr val="59A8D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2">
        <a:dk1>
          <a:srgbClr val="000000"/>
        </a:dk1>
        <a:lt1>
          <a:srgbClr val="FFFFFF"/>
        </a:lt1>
        <a:dk2>
          <a:srgbClr val="212745"/>
        </a:dk2>
        <a:lt2>
          <a:srgbClr val="B4DCFA"/>
        </a:lt2>
        <a:accent1>
          <a:srgbClr val="4E67C8"/>
        </a:accent1>
        <a:accent2>
          <a:srgbClr val="5ECCF3"/>
        </a:accent2>
        <a:accent3>
          <a:srgbClr val="A7EA52"/>
        </a:accent3>
        <a:accent4>
          <a:srgbClr val="5DCEAF"/>
        </a:accent4>
        <a:accent5>
          <a:srgbClr val="FF8021"/>
        </a:accent5>
        <a:accent6>
          <a:srgbClr val="F14124"/>
        </a:accent6>
        <a:hlink>
          <a:srgbClr val="56C7AA"/>
        </a:hlink>
        <a:folHlink>
          <a:srgbClr val="59A8D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3">
        <a:dk1>
          <a:srgbClr val="000000"/>
        </a:dk1>
        <a:lt1>
          <a:srgbClr val="FFFFFF"/>
        </a:lt1>
        <a:dk2>
          <a:srgbClr val="212745"/>
        </a:dk2>
        <a:lt2>
          <a:srgbClr val="B4DCFA"/>
        </a:lt2>
        <a:accent1>
          <a:srgbClr val="4E67C8"/>
        </a:accent1>
        <a:accent2>
          <a:srgbClr val="5ECCF3"/>
        </a:accent2>
        <a:accent3>
          <a:srgbClr val="A7EA52"/>
        </a:accent3>
        <a:accent4>
          <a:srgbClr val="5DCEAF"/>
        </a:accent4>
        <a:accent5>
          <a:srgbClr val="FF8021"/>
        </a:accent5>
        <a:accent6>
          <a:srgbClr val="F14124"/>
        </a:accent6>
        <a:hlink>
          <a:srgbClr val="56C7AA"/>
        </a:hlink>
        <a:folHlink>
          <a:srgbClr val="59A8D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Presentation">
  <a:themeElements>
    <a:clrScheme name="Presentation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resentation">
      <a:majorFont>
        <a:latin typeface="Trebuchet MS"/>
        <a:ea typeface="Trebuchet MS"/>
        <a:cs typeface="Trebuchet MS"/>
      </a:majorFont>
      <a:minorFont>
        <a:latin typeface="Trebuchet MS"/>
        <a:ea typeface="Trebuchet MS"/>
        <a:cs typeface="Trebuchet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9BBB59"/>
        </a:accent3>
        <a:accent4>
          <a:srgbClr val="8064A2"/>
        </a:accent4>
        <a:accent5>
          <a:srgbClr val="4BACC6"/>
        </a:accent5>
        <a:accent6>
          <a:srgbClr val="F79646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2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9BBB59"/>
        </a:accent3>
        <a:accent4>
          <a:srgbClr val="8064A2"/>
        </a:accent4>
        <a:accent5>
          <a:srgbClr val="4BACC6"/>
        </a:accent5>
        <a:accent6>
          <a:srgbClr val="F79646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3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9BBB59"/>
        </a:accent3>
        <a:accent4>
          <a:srgbClr val="8064A2"/>
        </a:accent4>
        <a:accent5>
          <a:srgbClr val="4BACC6"/>
        </a:accent5>
        <a:accent6>
          <a:srgbClr val="F79646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1180</Words>
  <Application>Microsoft Office PowerPoint</Application>
  <PresentationFormat>Произвольный</PresentationFormat>
  <Paragraphs>160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Presentation</vt:lpstr>
      <vt:lpstr>Презентация PowerPoint</vt:lpstr>
      <vt:lpstr>  В результате организации поисково-экспериментальной деятельности: -создаются условия для формирования основ целостного мировидения у детей средствами физического эксперимента; -развивается эмоционально-ценностное отношение к окружающему миру; -формируются основы целостного мировидения у детей через детское экспериментирование; -обеспечивается обогащенное познавательное и речевое развитие детей, формируются базисные основы личности ребенка; -расширяются перспективы развития поисково-познавательной деятельности у детей дошкольного возраста; -формируется диалектическое мышление, способность видеть многообразие окружающего мира; -формируются коммуникативные навыки, навыки сотрудничества.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Задачи</vt:lpstr>
      <vt:lpstr>Элементарность опытов:</vt:lpstr>
      <vt:lpstr>Классификация экспериментов:</vt:lpstr>
      <vt:lpstr>Направления:</vt:lpstr>
      <vt:lpstr>Структура детского экспериментирования:</vt:lpstr>
      <vt:lpstr>Презентация PowerPoint</vt:lpstr>
      <vt:lpstr>Стимулы:</vt:lpstr>
      <vt:lpstr>Блоки педагогического процесса:</vt:lpstr>
      <vt:lpstr>Примерный алгоритм:</vt:lpstr>
      <vt:lpstr>  Структура занятия- экспериментирования</vt:lpstr>
      <vt:lpstr>В  уголках по экспериментированию может быть выделено</vt:lpstr>
      <vt:lpstr>Приборы и оборудование:</vt:lpstr>
      <vt:lpstr>Что даёт экспериментальная деятельность</vt:lpstr>
      <vt:lpstr>Правила трёх «П»</vt:lpstr>
      <vt:lpstr>Трудности</vt:lpstr>
      <vt:lpstr>Презентация PowerPoint</vt:lpstr>
      <vt:lpstr>              Познавательно- исследовательская деятельность  в дошкольном учреждении позволяет не только поддерживать имеющийся интерес,  но и возбуждать, по какой-то причине погасший,  что является залогом успешного обучения в дальнейшем.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Пользователь</dc:creator>
  <cp:keywords/>
  <dc:description/>
  <cp:lastModifiedBy>PC2</cp:lastModifiedBy>
  <cp:revision>1</cp:revision>
  <dcterms:created xsi:type="dcterms:W3CDTF">2015-03-29T07:59:34Z</dcterms:created>
  <dcterms:modified xsi:type="dcterms:W3CDTF">2025-11-21T12:44:21Z</dcterms:modified>
</cp:coreProperties>
</file>