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Merriweather Bold" panose="020B0604020202020204" charset="-52"/>
      <p:bold r:id="rId11"/>
    </p:embeddedFont>
    <p:embeddedFont>
      <p:font typeface="Open Sans" panose="020B0606030504020204" pitchFamily="34" charset="0"/>
      <p:regular r:id="rId12"/>
      <p:bold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2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82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u.wikipedia.org/wiki/%D0%92%D0%B5%D1%81%D0%BD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5%D1%82%D0%B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ru.wikipedia.org/wiki/%D0%9E%D1%81%D0%B5%D0%BD%D1%8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ru.wikipedia.org/wiki/%D0%97%D0%B8%D0%BC%D0%B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7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766655"/>
            <a:ext cx="7556421" cy="978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Времена года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80190" y="4080769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Времена года - это удивительный цикл природы, который приносит с собой изменения в погоде, природе и нашей жизни.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082897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756440" y="5065990"/>
            <a:ext cx="2846784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92A763-6199-A07C-2D17-37BCC7001652}"/>
              </a:ext>
            </a:extLst>
          </p:cNvPr>
          <p:cNvSpPr txBox="1"/>
          <p:nvPr/>
        </p:nvSpPr>
        <p:spPr>
          <a:xfrm>
            <a:off x="12883665" y="7797184"/>
            <a:ext cx="1746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11111111111111i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083DDF-682B-7220-EB44-D9E6E6C58CAB}"/>
              </a:ext>
            </a:extLst>
          </p:cNvPr>
          <p:cNvSpPr txBox="1"/>
          <p:nvPr/>
        </p:nvSpPr>
        <p:spPr>
          <a:xfrm>
            <a:off x="12490515" y="7768043"/>
            <a:ext cx="213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ggggggggggggggggg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9A1D06-CD2E-3FDE-34E5-3A806313781A}"/>
              </a:ext>
            </a:extLst>
          </p:cNvPr>
          <p:cNvSpPr txBox="1"/>
          <p:nvPr/>
        </p:nvSpPr>
        <p:spPr>
          <a:xfrm>
            <a:off x="12264272" y="7797184"/>
            <a:ext cx="244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jjjjjjjjjjjjjjjjjjjjjjjjjjjjjjjjjjjjjjjj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FDC8848-DBBA-BB1A-B8B7-201CB00E5CEC}"/>
              </a:ext>
            </a:extLst>
          </p:cNvPr>
          <p:cNvSpPr/>
          <p:nvPr/>
        </p:nvSpPr>
        <p:spPr>
          <a:xfrm>
            <a:off x="10809966" y="7249212"/>
            <a:ext cx="3820434" cy="98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166E5-31F2-82D4-C73A-5E1F60DFB7A4}"/>
              </a:ext>
            </a:extLst>
          </p:cNvPr>
          <p:cNvSpPr txBox="1"/>
          <p:nvPr/>
        </p:nvSpPr>
        <p:spPr>
          <a:xfrm>
            <a:off x="9807940" y="7801031"/>
            <a:ext cx="482246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Воспитатель: Ященко Алёна Анатольевна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0548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  <a:hlinkClick r:id="rId4"/>
              </a:rPr>
              <a:t>Весна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30958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70955" y="3394591"/>
            <a:ext cx="15585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309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Теплая погода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799999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Солнце греет, становится теплее, тает снег.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30958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37628" y="3394591"/>
            <a:ext cx="20585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309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Цветы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799999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Распускаются цветы, появляются первые листья на деревьях.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37067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52619" y="5455682"/>
            <a:ext cx="19264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370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Зелёная трава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86109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Трава становится зеленой, птицы поют свои песни.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  <a:hlinkClick r:id="rId3"/>
              </a:rPr>
              <a:t>Лето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Жаркая погода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Солнце светит ярко, дни длинные, ночи короткие.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Яркое солнце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Можно купаться в реках, озерах и морях.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Купание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Созревают фрукты и овощи, время для пикников и отдыха на природе.</a:t>
            </a:r>
            <a:endParaRPr lang="en-US" sz="175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0DC258-8281-89C0-F67D-56D08C25BA32}"/>
              </a:ext>
            </a:extLst>
          </p:cNvPr>
          <p:cNvSpPr/>
          <p:nvPr/>
        </p:nvSpPr>
        <p:spPr>
          <a:xfrm>
            <a:off x="10809966" y="7249212"/>
            <a:ext cx="3820434" cy="98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2158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  <a:hlinkClick r:id="rId4"/>
              </a:rPr>
              <a:t>Осень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605111" y="2270522"/>
            <a:ext cx="30480" cy="4737378"/>
          </a:xfrm>
          <a:prstGeom prst="roundRect">
            <a:avLst>
              <a:gd name="adj" fmla="val 312558"/>
            </a:avLst>
          </a:prstGeom>
          <a:solidFill>
            <a:srgbClr val="E5BEB2"/>
          </a:solidFill>
          <a:ln/>
        </p:spPr>
      </p:sp>
      <p:sp>
        <p:nvSpPr>
          <p:cNvPr id="5" name="Shape 2"/>
          <p:cNvSpPr/>
          <p:nvPr/>
        </p:nvSpPr>
        <p:spPr>
          <a:xfrm>
            <a:off x="6845022" y="2765584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E5BEB2"/>
          </a:solidFill>
          <a:ln/>
        </p:spPr>
      </p:sp>
      <p:sp>
        <p:nvSpPr>
          <p:cNvPr id="6" name="Shape 3"/>
          <p:cNvSpPr/>
          <p:nvPr/>
        </p:nvSpPr>
        <p:spPr>
          <a:xfrm>
            <a:off x="6365200" y="252567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42365" y="2610683"/>
            <a:ext cx="15585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867888" y="24973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Падающие листья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867888" y="2987754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Листья на деревьях меняют цвет и опадают.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845022" y="4299347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E5BEB2"/>
          </a:solidFill>
          <a:ln/>
        </p:spPr>
      </p:sp>
      <p:sp>
        <p:nvSpPr>
          <p:cNvPr id="11" name="Shape 8"/>
          <p:cNvSpPr/>
          <p:nvPr/>
        </p:nvSpPr>
        <p:spPr>
          <a:xfrm>
            <a:off x="6365200" y="40594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517362" y="4144447"/>
            <a:ext cx="20585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867888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Урожай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867888" y="4521517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Собирают урожай фруктов и овощей, таких как яблоки, груши, тыква, картофель.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845022" y="619601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E5BEB2"/>
          </a:solidFill>
          <a:ln/>
        </p:spPr>
      </p:sp>
      <p:sp>
        <p:nvSpPr>
          <p:cNvPr id="16" name="Shape 13"/>
          <p:cNvSpPr/>
          <p:nvPr/>
        </p:nvSpPr>
        <p:spPr>
          <a:xfrm>
            <a:off x="6365200" y="595610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524030" y="6041112"/>
            <a:ext cx="19264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867888" y="59277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Похолодание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867888" y="6418183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Становится холоднее, дни короче, ночи длиннее.</a:t>
            </a:r>
            <a:endParaRPr lang="en-US" sz="175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30AEEB6-5548-D22A-9F1C-8B67C02B1D4A}"/>
              </a:ext>
            </a:extLst>
          </p:cNvPr>
          <p:cNvSpPr/>
          <p:nvPr/>
        </p:nvSpPr>
        <p:spPr>
          <a:xfrm>
            <a:off x="10809966" y="7249212"/>
            <a:ext cx="3820434" cy="98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6856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  <a:hlinkClick r:id="rId4"/>
              </a:rPr>
              <a:t>Зима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1917502"/>
            <a:ext cx="1134070" cy="18145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Холодная погода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263473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Идет снег, мороз, все вокруг покрыто снегом.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3732014"/>
            <a:ext cx="1134070" cy="18145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39588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Снег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444924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Можно кататься на лыжах, коньках, санках.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190" y="5546527"/>
            <a:ext cx="1134070" cy="181451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5773341"/>
            <a:ext cx="28394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Катание на санках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263759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Празднуют Новый год и Рождество.</a:t>
            </a:r>
            <a:endParaRPr lang="en-US" sz="175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B4762A0-89E5-90E4-2CD4-1D58DFA5281E}"/>
              </a:ext>
            </a:extLst>
          </p:cNvPr>
          <p:cNvSpPr/>
          <p:nvPr/>
        </p:nvSpPr>
        <p:spPr>
          <a:xfrm>
            <a:off x="10809966" y="7249212"/>
            <a:ext cx="3820434" cy="98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3744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Признаки каждого времени года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195161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3429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Весна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920014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Тепло, цветы, зеленая трава, птицы.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195161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3429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Лето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920014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Жара, яркое солнце, купание, фрукты.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107067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3415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Осень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831919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Падающие листья, урожай, похолодание.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685467" y="5107067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919901" y="53415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Зима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4919901" y="5831919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Холод, снег, катание на санках, Новый год.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5746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Что происходит вокруг нас в разные сезоны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15183"/>
            <a:ext cx="7556421" cy="5156835"/>
          </a:xfrm>
          <a:prstGeom prst="roundRect">
            <a:avLst>
              <a:gd name="adj" fmla="val 184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01410" y="2422803"/>
            <a:ext cx="7541181" cy="13761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028224" y="256651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Весна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802624" y="2566511"/>
            <a:ext cx="331315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Просыпается природа, распускаются цветы, птицы возвращаются с юга.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801410" y="3798927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1028224" y="3942636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Лето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4802624" y="3942636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Тепло, солнечно, можно купаться, играть на улице.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801410" y="4812149"/>
            <a:ext cx="7541181" cy="13761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028224" y="495585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Осень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802624" y="4955858"/>
            <a:ext cx="331315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Листья меняют цвет, собирают урожай, готовятся к зиме.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01410" y="6188273"/>
            <a:ext cx="7541181" cy="137612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1028224" y="6331982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Зима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4802624" y="6331982"/>
            <a:ext cx="331315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Холодно, идет снег, можно кататься на лыжах, санках, праздновать Новый год.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40036"/>
            <a:ext cx="64715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Любимое время года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288977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Лето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3573185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Тепло, можно купаться, играть в песке.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421" y="2288977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8421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Осень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28421" y="3573185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Яркие листья, собирают урожай, время для пикников.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979432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80190" y="57732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Зима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280190" y="6263640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Снег, можно кататься на лыжах, санках, праздновать Новый год.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8421" y="4979432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28421" y="57732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Весна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228421" y="6263640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Тепло, распускаются цветы, птицы поют свои песни.</a:t>
            </a:r>
            <a:endParaRPr lang="en-US" sz="175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8B1C76F-6CCB-3F7B-7236-D8E684A89D8E}"/>
              </a:ext>
            </a:extLst>
          </p:cNvPr>
          <p:cNvSpPr/>
          <p:nvPr/>
        </p:nvSpPr>
        <p:spPr>
          <a:xfrm>
            <a:off x="10809966" y="7249212"/>
            <a:ext cx="3820434" cy="98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339</Words>
  <Application>Microsoft Office PowerPoint</Application>
  <PresentationFormat>Произвольный</PresentationFormat>
  <Paragraphs>75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Open Sans</vt:lpstr>
      <vt:lpstr>Arial</vt:lpstr>
      <vt:lpstr>Merriweather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Алёна Ященко</cp:lastModifiedBy>
  <cp:revision>4</cp:revision>
  <dcterms:created xsi:type="dcterms:W3CDTF">2024-11-24T08:08:51Z</dcterms:created>
  <dcterms:modified xsi:type="dcterms:W3CDTF">2024-11-24T09:56:03Z</dcterms:modified>
</cp:coreProperties>
</file>