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8" r:id="rId2"/>
    <p:sldId id="279" r:id="rId3"/>
    <p:sldId id="280" r:id="rId4"/>
    <p:sldId id="281" r:id="rId5"/>
    <p:sldId id="278" r:id="rId6"/>
    <p:sldId id="268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0794A9-FB5A-455F-8DAC-391E5B84EF18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A4C1D6-DC22-4BF8-BF83-8EE9FE99D6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3476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Этнографический состав Крыма.</a:t>
            </a:r>
          </a:p>
          <a:p>
            <a:endParaRPr lang="ru-RU" dirty="0" smtClean="0"/>
          </a:p>
          <a:p>
            <a:r>
              <a:rPr lang="ru-RU" dirty="0" smtClean="0"/>
              <a:t>Крым – многонациональный.</a:t>
            </a:r>
          </a:p>
          <a:p>
            <a:endParaRPr lang="ru-RU" dirty="0" smtClean="0"/>
          </a:p>
          <a:p>
            <a:r>
              <a:rPr lang="ru-RU" dirty="0" smtClean="0"/>
              <a:t>В Крыму насчитывается около 100 национальностей.</a:t>
            </a:r>
          </a:p>
          <a:p>
            <a:endParaRPr lang="ru-RU" dirty="0" smtClean="0"/>
          </a:p>
          <a:p>
            <a:r>
              <a:rPr lang="ru-RU" dirty="0" smtClean="0"/>
              <a:t>В 2001 году в Крыму проживали 2 024 056 человек (58,3 %русских, 24,3 % украинцев, 12,1 % крымских татар, 1,4 % белорусов, 0,5 % татар, 0,4 % армян, по 0,2 % евреев, поляков, молдаван, азербайджанцев, по 0,1 % узбеков, корейцев, греков, немцев, мордвы, чувашей, цыган, болгар, грузин и марийцев, а также караимы, крымчаки и другие).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4C1D6-DC22-4BF8-BF83-8EE9FE99D6A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76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Русские в Крыму</a:t>
            </a:r>
          </a:p>
          <a:p>
            <a:endParaRPr lang="ru-RU" dirty="0" smtClean="0"/>
          </a:p>
          <a:p>
            <a:r>
              <a:rPr lang="ru-RU" dirty="0" smtClean="0"/>
              <a:t>Активный приток русского населения в Крым начался после присоединения полуострова к России (1783 г.), это были отставные солдаты, помещичьи крепостные и государственные крестьяне. Особенно усилился этот процесс после реформы 1861 г., освободившей крестьян от крепостной зависимости. Заселялись в основном те земли, которые опустели после массовой эмиграции крымских татар в Турцию. К 1939 г. русские составляли около 50% населения полуострова, а в настоящее время около 60%.</a:t>
            </a:r>
          </a:p>
          <a:p>
            <a:endParaRPr lang="ru-RU" dirty="0" smtClean="0"/>
          </a:p>
          <a:p>
            <a:r>
              <a:rPr lang="ru-RU" dirty="0" smtClean="0"/>
              <a:t>Занятия русских в Крыму</a:t>
            </a:r>
          </a:p>
          <a:p>
            <a:endParaRPr lang="ru-RU" dirty="0" smtClean="0"/>
          </a:p>
          <a:p>
            <a:r>
              <a:rPr lang="ru-RU" dirty="0" smtClean="0"/>
              <a:t>На всех этапах переселения в Крым представители русского крестьянства отражали особенности жизненного уклада того региона, откуда они прибывали. Сохраняя язык, веру, этническое самосознание, особенности традиционной культуры, русские жители многое усваивали на новом месте, оказавшись в культурном взаимодействии с </a:t>
            </a:r>
            <a:r>
              <a:rPr lang="ru-RU" dirty="0" err="1" smtClean="0"/>
              <a:t>геноэтничным</a:t>
            </a:r>
            <a:r>
              <a:rPr lang="ru-RU" dirty="0" smtClean="0"/>
              <a:t> окружением. В то же время, будучи издревле земледельцами-пахарями, они распространяли среди местного населения традиционные для них сельскохозяйственные навыки и приемы, и, естественно, участвовали в формировании местной, крымской, бытовой культуры. В Крым крестьяне переселялись на троечных русских повозках, которые вскоре были заменены татарскими арбами. Привозили с собой сохи, позднее уступившие место деревянным плугам. Если в хозяйстве крымских татар ведущая роль отводилась скотоводству, и они занимали земли, наиболее удобные для выпаса скота, то русское население занималось в основном хлебопашеством. На целинных землях выращивали пшеницу, ячмень, просо, причем только русские возделывали рожь, введя ее в севооборот с картофелем. Имели место также посевы льна. Повсеместно были развиты огородничество, садоводство, извозчичий промысел, ломка камня, работа на табачных плантациях. В Феодосийском уезде занимались виноградарством и виноделием. Преимущественно подсобный, тесно связанный с земледелием, характер носило животноводство - разведение крупного рогатого скота, лошадей, овец, коз, свиней, птицы. Немалую роль в жизни русского населения Крыма играли промыслы и ремесла. Во многих селах Симферопольского и Феодосийского уездов русские занимались рубкой дров, ломкой камня, извозом, выжиганием древесного угля. Деревообрабатывающий промысел был развит как в качестве основного занятия, так и приработка. Из древесины делали возы, лавки, полки для мисок, ведра, бочки, сундуки, корыта, коромысла, ложки. Существовали русские артели по изготовлению черепицы. Повсеместно в Крыму имелись русские мастера кузнечного, колесного дела. Шорники обеспечивали односельчан конской сбруей и кожаными лаптями (постолами).</a:t>
            </a:r>
          </a:p>
          <a:p>
            <a:endParaRPr lang="ru-RU" dirty="0" smtClean="0"/>
          </a:p>
          <a:p>
            <a:r>
              <a:rPr lang="ru-RU" dirty="0" smtClean="0"/>
              <a:t>Крым в творчествах писателей </a:t>
            </a:r>
            <a:r>
              <a:rPr lang="ru-RU" dirty="0" err="1" smtClean="0"/>
              <a:t>А.Чехова</a:t>
            </a:r>
            <a:r>
              <a:rPr lang="ru-RU" dirty="0" smtClean="0"/>
              <a:t> и </a:t>
            </a:r>
            <a:r>
              <a:rPr lang="ru-RU" dirty="0" err="1" smtClean="0"/>
              <a:t>М.Горького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Антон Павлович Чехов в 1888 году приезжает в Крым. С холмов Севастополя впервые видит море. Чехов заворожен красотой морского пейзажа, мы увидим картины моря в повести "Черный монах" (1894 г.). Посещает Ялту и Феодосию, после чего южнобережная природа, детали ялтинского быта начинают проникать в творчество Чехова в повестях: "Черный монах" (1894 г.), "Ариадна", (1895 г.), есть ялтинские штрихи и в рассказе "Три года" (1895 г.). В 1894 году Чехов приезжает в Ялту лечиться, а спустя четыре года, по состоянию здоровья переезжает сюда жить. В декабре 1889 г. был опубликован один из лучших рассказов Чехова - "Дама с собачкой". За пять с лишним лет ялтинской жизни Чехов написал девять крупных рассказов, две пьесы - каждое из которых - общепризнанный шедевр.</a:t>
            </a:r>
          </a:p>
          <a:p>
            <a:endParaRPr lang="ru-RU" dirty="0" smtClean="0"/>
          </a:p>
          <a:p>
            <a:r>
              <a:rPr lang="ru-RU" dirty="0" smtClean="0"/>
              <a:t>Алексей Максимович Горький был связан с Крымом на протяжении почти всей жизни. В первый приезд в 1889 году он два месяца (август и сентябрь) посвящает знакомству с полуостровом. Впечатления от увиденного легли в основу рассказов "В степи", "Два босяка", " Мой спутник", "Песнь о соколе".</a:t>
            </a:r>
          </a:p>
          <a:p>
            <a:endParaRPr lang="ru-RU" dirty="0" smtClean="0"/>
          </a:p>
          <a:p>
            <a:r>
              <a:rPr lang="ru-RU" dirty="0" smtClean="0"/>
              <a:t>В 1900 году Горький снова в Ялте. Близко знакомится с артистами МХАТа. С ноября 1901 г. до конца апреля 1902 г. Горький живет в Крыму. Работает над пьесой "На дне". В 1905 году литератор снимает дачу в </a:t>
            </a:r>
            <a:r>
              <a:rPr lang="ru-RU" dirty="0" err="1" smtClean="0"/>
              <a:t>Чухурларе</a:t>
            </a:r>
            <a:r>
              <a:rPr lang="ru-RU" dirty="0" smtClean="0"/>
              <a:t> (район Ялты). Много и плодотворно пишет. Это и пьеса "Фальшивая монета", и повесть "Голубая жизнь, и начало эпопеи "Жизнь Клима Самгина". В июне 1916 г. Горький снова приезжает в Крым, в Форос, где в это время отдыхал Ф.И. Шаляпин. Горький пишет биографию артиста "Страницы моей жизни". В 1917 году два месяца Алесей Максимович живет в Коктебеле, в доме М. Волошина, работает над пьесой "Яков Богомолов". В июле 1928 года писатель снова приезжает в Крым. Впервые, после долгих лет заочного знакомства, встречается с С.Н Сергеевым - Ценским, посещает санаторий для крестьян в Ливадии, осматривает метеорологическую станцию на Ай-Петри. В 1933-1936 гг. Горький часто и подолгу живет в Ялте. Последний раз писатель приезжал в Крым в 1935 году.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4C1D6-DC22-4BF8-BF83-8EE9FE99D6A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7316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Украинцы в Крыму</a:t>
            </a:r>
          </a:p>
          <a:p>
            <a:endParaRPr lang="ru-RU" dirty="0" smtClean="0"/>
          </a:p>
          <a:p>
            <a:r>
              <a:rPr lang="ru-RU" dirty="0" smtClean="0"/>
              <a:t>До ликвидации Крымского ханства (1783 г.) на полуостров украинцы, или как их обычно называли в средневековье - русы, а позднее - малороссы, попадали главным образом в качестве живой добычи, захватываемой во время набегов. Так, только за XVII в. было уведено и продано на невольничьих рынках более 1 млн. чел. Перед Великой Отечественной войной украинцы составляли около 14% населения, а в настоящее время около 25%.</a:t>
            </a:r>
          </a:p>
          <a:p>
            <a:endParaRPr lang="ru-RU" dirty="0" smtClean="0"/>
          </a:p>
          <a:p>
            <a:r>
              <a:rPr lang="ru-RU" dirty="0" smtClean="0"/>
              <a:t>«Советский» этап переселения украинцев</a:t>
            </a:r>
          </a:p>
          <a:p>
            <a:endParaRPr lang="ru-RU" dirty="0" smtClean="0"/>
          </a:p>
          <a:p>
            <a:r>
              <a:rPr lang="ru-RU" dirty="0" smtClean="0"/>
              <a:t>К "советскому" этапу переселения относится ещё одна волна прибытия украинцев в Крым, связанная с правительственными "Планами по вселению и перемещению населения в колхозы Крымской области" (1950 г.). После изменения статуса Республики Крым и перехода её в подчинение Украине (1954г.), в Крым стали прибывать новосёлы из западных украинских областей: Львовской, </a:t>
            </a:r>
            <a:r>
              <a:rPr lang="ru-RU" dirty="0" err="1" smtClean="0"/>
              <a:t>Ивано-Франковской</a:t>
            </a:r>
            <a:r>
              <a:rPr lang="ru-RU" dirty="0" smtClean="0"/>
              <a:t>, Ровенской, Волынской, Хмельницкой и т.д. Переселенцам, в отличие от 1944 г., для переезда выделяли целые вагоны, где могло поместиться всё имущество (мебель, утварь, убранство, одежда, многометровые холсты домотканины), скот, птицу, пасеки, и пр. И всё же попав на новое место жительства, украинцы испытывали трудности, связанные как с природными, так и социально-экономическими факторами:</a:t>
            </a:r>
          </a:p>
          <a:p>
            <a:endParaRPr lang="ru-RU" dirty="0" smtClean="0"/>
          </a:p>
          <a:p>
            <a:r>
              <a:rPr lang="ru-RU" dirty="0" smtClean="0"/>
              <a:t>в силу изменения почвенно-климатических и ландшафтных условий, хотя и не резко отличающихся от мест прибытия, но сказывающихся на психофизиологическом состоянии;</a:t>
            </a:r>
          </a:p>
          <a:p>
            <a:r>
              <a:rPr lang="ru-RU" dirty="0" smtClean="0"/>
              <a:t>вынужденным изменением рода занятий, применительно к местной специализации;</a:t>
            </a:r>
          </a:p>
          <a:p>
            <a:r>
              <a:rPr lang="ru-RU" dirty="0" smtClean="0"/>
              <a:t>изменением жилищных традиций под влиянием местных архитектурно- планировочных решений;</a:t>
            </a:r>
          </a:p>
          <a:p>
            <a:r>
              <a:rPr lang="ru-RU" dirty="0" smtClean="0"/>
              <a:t>неприятием окружающим населением элементов традиционной украинской культуры (что повлекло за собой вырабатывание новых черт в хозяйственном укладе, ношении одежды, языке и пр.).</a:t>
            </a:r>
          </a:p>
          <a:p>
            <a:r>
              <a:rPr lang="ru-RU" dirty="0" smtClean="0"/>
              <a:t>Крымские татары в Крыму</a:t>
            </a:r>
          </a:p>
          <a:p>
            <a:endParaRPr lang="ru-RU" dirty="0" smtClean="0"/>
          </a:p>
          <a:p>
            <a:r>
              <a:rPr lang="ru-RU" dirty="0" smtClean="0"/>
              <a:t>Крымские татары - тюрко-язычный народ, сформировавшийся на территории Крымского ханства, образовавшегося в первой половине XV в. В состав крымских татар вошли половцы, жившие в Причерноморских степях до нашествия и покоренные ими, другие тюрко-язычные племена, жившие на территории Золотой Орды, переселенцы из турецких княжеств с южного берега Черного моря. После принятия в Золотой Орде в качестве государственной религии ислама (1412/13 гг.), началось обращение в него христиан, которые также становились татарами. Этот процесс продолжался и в Крымском ханстве, и на территории турецких владений в прибрежной части полуострова. После включения Крыма в состав России (1783 г.) этнический состав населения начал меняться за счет переселения сюда крестьян из черноземных губерний, а также нескольких волн массовой эмиграции крымских татар в Турцию, в начале XX в. последние составляли уже только четверть от общей численности жителей. В 1944 г. все крымские татары были выселены в Среднюю Азию и другие районы СССР по огульному обвинению в сотрудничестве с оккупантами. С 1987 г. началось их массовое возвращение на родину, к настоящему времени в Крыму проживает около 300 тыс. крымских татар.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4C1D6-DC22-4BF8-BF83-8EE9FE99D6A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6461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Крымские татары - тюрко-язычный народ, сформировавшийся на территории Крымского ханства, образовавшегося в первой половине XV в. В состав крымских татар вошли половцы, жившие в Причерноморских степях до нашествия и покоренные ими, другие тюрко-язычные племена, жившие на территории Золотой Орды, переселенцы из турецких княжеств с южного берега Черного моря. После принятия в Золотой Орде в качестве государственной религии ислама (1412/13 гг.), началось обращение в него христиан, которые также становились татарами. Этот процесс продолжался и в Крымском ханстве, и на территории турецких владений в прибрежной части полуострова. После включения Крыма в состав России (1783 г.) этнический состав населения начал меняться за счет переселения сюда крестьян из черноземных губерний, а также нескольких волн массовой эмиграции крымских татар в Турцию, в начале XX в. последние составляли уже только четверть от общей численности жителей. В 1944 г. все крымские татары были выселены в Среднюю Азию и другие районы СССР по огульному обвинению в сотрудничестве с оккупантами. С 1987 г. началось их массовое возвращение на родину, к настоящему времени в Крыму проживает около 300 тыс. крымских татар.</a:t>
            </a:r>
          </a:p>
          <a:p>
            <a:endParaRPr lang="ru-RU" dirty="0" smtClean="0"/>
          </a:p>
          <a:p>
            <a:r>
              <a:rPr lang="ru-RU" dirty="0" smtClean="0"/>
              <a:t>Культура крымских татар</a:t>
            </a:r>
          </a:p>
          <a:p>
            <a:endParaRPr lang="ru-RU" dirty="0" smtClean="0"/>
          </a:p>
          <a:p>
            <a:r>
              <a:rPr lang="ru-RU" dirty="0" smtClean="0"/>
              <a:t>В современных условиях </a:t>
            </a:r>
            <a:r>
              <a:rPr lang="ru-RU" dirty="0" err="1" smtClean="0"/>
              <a:t>транснационализации</a:t>
            </a:r>
            <a:r>
              <a:rPr lang="ru-RU" dirty="0" smtClean="0"/>
              <a:t>, нивелирование особенностей культуры разных народов важной является проблема самоидентификации, осознание уникальности и неповторимости духовных достояний этносов. Несколько массовых волн эмиграции крымских татар во времена Российской империи, депортация 1944 года, дисперсное расселения, многолетняя дискриминация привели к потерям в национальной культуре. Сегодня заметно активизируется научное осмысление развития различных видов искусства этого народа. Однако народная хореографическая культура достаточно медленно входит в круг объектов научной рефлексии. На протяжении десятилетий творчество тех, кто определял лицо </a:t>
            </a:r>
            <a:r>
              <a:rPr lang="ru-RU" dirty="0" err="1" smtClean="0"/>
              <a:t>крымскотатарского</a:t>
            </a:r>
            <a:r>
              <a:rPr lang="ru-RU" dirty="0" smtClean="0"/>
              <a:t> хореографического искусства довоенной поры (до 1941 г.), замалчивалось. Именно поэтому художественная жизнь указанного периода представляет значительный интерес для научного исследования. Изучение фактов, документов позволило восстановить забытые имена и художественные явления, выявить истоки многих позднейших тенденций, восстановить прерванную преемственность .</a:t>
            </a:r>
          </a:p>
          <a:p>
            <a:endParaRPr lang="ru-RU" dirty="0" smtClean="0"/>
          </a:p>
          <a:p>
            <a:r>
              <a:rPr lang="ru-RU" dirty="0" smtClean="0"/>
              <a:t>Развитие народной хореографической культуры крымских татар периода вхождения их в состав Российской империи (1783 - 1917) и советской довоенной­ поры (до 1941 г.) обусловлен тогдашними общественно-политическими реалиями. После присоединения Крыма к Российской империи 8 февраля 1783, ­оживился интерес к истории и культуры Крымского полуострова, большинство населения которого в то время составляли крымские татары. Несмотря на многочисленные акты шовинистического отношение российских властей к крымским татарам, на культурные, экономические, религиозные и национальные притеснения, красноречивым свидетельством чего стало значительное уменьшение численности крымских татар через эмиграцию и физическое уничтожение, российские путешественники и ученые интересовались прошлым и современным крымских татар. Однако </a:t>
            </a:r>
            <a:r>
              <a:rPr lang="ru-RU" dirty="0" err="1" smtClean="0"/>
              <a:t>крымскотатарский</a:t>
            </a:r>
            <a:r>
              <a:rPr lang="ru-RU" dirty="0" smtClean="0"/>
              <a:t> народный танец не привлекал должного внимания исследователей, как и позднее - в условиях завуалированного национально-культурного ущемления в советское время довоенного периода. Таким образом, исследование истории народного танца крымских татар является чрезвычайно актуальным. Народная хореографическая культура крымских татар до сих пор не была предметом специального научного исследования: в работах, непосредственно посвященных </a:t>
            </a:r>
            <a:r>
              <a:rPr lang="ru-RU" dirty="0" err="1" smtClean="0"/>
              <a:t>крымскотатарском</a:t>
            </a:r>
            <a:r>
              <a:rPr lang="ru-RU" dirty="0" smtClean="0"/>
              <a:t> народному танцу, фрагментарно освещены отдельные аспекты ее генезиса (А. Джемилев, Я. </a:t>
            </a:r>
            <a:r>
              <a:rPr lang="ru-RU" dirty="0" err="1" smtClean="0"/>
              <a:t>Шерфединов</a:t>
            </a:r>
            <a:r>
              <a:rPr lang="ru-RU" dirty="0" smtClean="0"/>
              <a:t> и др.). Объективной причиной этого были государственные цензурные ограничения на любые исследования вопросов,­ связанных с крымскими татарами, а также отсутствие возможности ознакомиться и проработать документальные источники и другие материалы, которые хранились в </a:t>
            </a:r>
            <a:r>
              <a:rPr lang="ru-RU" dirty="0" err="1" smtClean="0"/>
              <a:t>спецфондах</a:t>
            </a:r>
            <a:r>
              <a:rPr lang="ru-RU" dirty="0" smtClean="0"/>
              <a:t> архивов. Это повлекло существенные пробелы в изучении истории отечественного танцевального искусства.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4C1D6-DC22-4BF8-BF83-8EE9FE99D6A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8903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Белорусы</a:t>
            </a:r>
          </a:p>
          <a:p>
            <a:endParaRPr lang="ru-RU" dirty="0" smtClean="0"/>
          </a:p>
          <a:p>
            <a:r>
              <a:rPr lang="ru-RU" dirty="0" smtClean="0"/>
              <a:t>История появления белорусов в Крыму относится к концу XVIII века. Переселенцы их Белоруссии прибывали на полуостров и в XIX - XX столетиях. В настоящее время местами компактного проживания белорусов являются село Широкое Симферопольского района и село </a:t>
            </a:r>
            <a:r>
              <a:rPr lang="ru-RU" dirty="0" err="1" smtClean="0"/>
              <a:t>Марьяновка</a:t>
            </a:r>
            <a:r>
              <a:rPr lang="ru-RU" dirty="0" smtClean="0"/>
              <a:t> Красногвардейского района. В селе Широком работает народный музей, располагающий этнографической экспозицией по традиционно-бытовой культуре белорусов, существуют детский и взрослый фольклорные коллективы. Стали традиционными дни культуры Республики Беларусь, в которых активно участвуют не только белорусы Крыма, но и профессиональные исполнители из Беларуси.</a:t>
            </a:r>
          </a:p>
          <a:p>
            <a:endParaRPr lang="ru-RU" dirty="0" smtClean="0"/>
          </a:p>
          <a:p>
            <a:r>
              <a:rPr lang="ru-RU" dirty="0" smtClean="0"/>
              <a:t>Большую роль в процессе возрождения белорусской культуры в Крыму играет национальное культурно-просветительское общество.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4C1D6-DC22-4BF8-BF83-8EE9FE99D6A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6464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Армяне</a:t>
            </a:r>
          </a:p>
          <a:p>
            <a:endParaRPr lang="ru-RU" dirty="0" smtClean="0"/>
          </a:p>
          <a:p>
            <a:r>
              <a:rPr lang="ru-RU" dirty="0" smtClean="0"/>
              <a:t>Для характеристики объектов по традиционной культуре армян необходимо обратиться к истории их переселения из древней столицы Армении Ани. Ядром первых армянских поселений были древний </a:t>
            </a:r>
            <a:r>
              <a:rPr lang="ru-RU" dirty="0" err="1" smtClean="0"/>
              <a:t>Солхат</a:t>
            </a:r>
            <a:r>
              <a:rPr lang="ru-RU" dirty="0" smtClean="0"/>
              <a:t> (Старый Крым), и Кафа (Феодосия), о чем свидетельствуют многочисленные летописные источники. Лучшие памятники армянского зодчества сосредоточены в восточной и юго-восточной части Крыма и относятся к XIV - XV векам. Прекрасные образцы городского жилища более позднего времени сохранились в Феодосии, Судаке, Старом Крыму и небольших селах.</a:t>
            </a:r>
          </a:p>
          <a:p>
            <a:endParaRPr lang="ru-RU" dirty="0" smtClean="0"/>
          </a:p>
          <a:p>
            <a:r>
              <a:rPr lang="ru-RU" dirty="0" smtClean="0"/>
              <a:t>Особый экскурсионный интерес представляет монастырский комплекс </a:t>
            </a:r>
            <a:r>
              <a:rPr lang="ru-RU" dirty="0" err="1" smtClean="0"/>
              <a:t>Сурб</a:t>
            </a:r>
            <a:r>
              <a:rPr lang="ru-RU" dirty="0" smtClean="0"/>
              <a:t>-Хач ("Святой Крест"), дата сооружения - 1338 г. Расположен в трех километрах к юго-западу от города Старый Крым. Ансамбль монастыря </a:t>
            </a:r>
            <a:r>
              <a:rPr lang="ru-RU" dirty="0" err="1" smtClean="0"/>
              <a:t>Сурб</a:t>
            </a:r>
            <a:r>
              <a:rPr lang="ru-RU" dirty="0" smtClean="0"/>
              <a:t>-Хач - одно из лучших произведений армянских зодчих не только в Крыму, но и в Украине. В нем проявились основные черты армяно-малоазиатской архитектуры. В настоящее время монастырь находится в ведении Государственного комитета АРК по охране и использованию памятников истории и культуры. Заслуживают внимания и бывший монастырь </a:t>
            </a:r>
            <a:r>
              <a:rPr lang="ru-RU" dirty="0" err="1" smtClean="0"/>
              <a:t>Сурб-Стефаноса</a:t>
            </a:r>
            <a:r>
              <a:rPr lang="ru-RU" dirty="0" smtClean="0"/>
              <a:t> (6,5 км к югу от г. Старый Крым), и миниатюрная церковь Двенадцати апостолов, входящая в комплекс средневековой крепости в г. Судаке. Из 40 армянских церквей Кафы до настоящего времени сохранились немногие. Среди них - церковь Георгия-Победоносца - крохотное </a:t>
            </a:r>
            <a:r>
              <a:rPr lang="ru-RU" dirty="0" err="1" smtClean="0"/>
              <a:t>базиликальное</a:t>
            </a:r>
            <a:r>
              <a:rPr lang="ru-RU" dirty="0" smtClean="0"/>
              <a:t> сооружение, более значительные по размерам храмы Иоанна Предтечи и Архангелов Михаила и Гавриила с резной башенкой, украшенной тончайшей резьбой по камню. В Феодосии, Судаке и Старом Крыму и их окрестностях сохранились </a:t>
            </a:r>
            <a:r>
              <a:rPr lang="ru-RU" dirty="0" err="1" smtClean="0"/>
              <a:t>хачкары</a:t>
            </a:r>
            <a:r>
              <a:rPr lang="ru-RU" dirty="0" smtClean="0"/>
              <a:t> - древние надгробные плиты с изображением креста. В Старом Крыму один раз в год на праздник Воздвижения Креста собираются члены армянской общины Крыма, гости из Армении и дальнего зарубежья - до 500 человек. На празднике ведется служба в храмах, исполняются традиционные обряды, готовятся национальные блюда.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4C1D6-DC22-4BF8-BF83-8EE9FE99D6A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1684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Евреи</a:t>
            </a:r>
          </a:p>
          <a:p>
            <a:endParaRPr lang="ru-RU" dirty="0" smtClean="0"/>
          </a:p>
          <a:p>
            <a:r>
              <a:rPr lang="ru-RU" dirty="0" smtClean="0"/>
              <a:t>История различных народов Крыма изучена неравномерно. В настоящее время наибольший интерес ученых привлекает история иудейских общин на полуострове, появившихся здесь с первых веков нашей эры, а также история караимов и крымчаков, вышедших из средневековых иудейских общин и считающих себя самостоятельными этносами.</a:t>
            </a:r>
          </a:p>
          <a:p>
            <a:endParaRPr lang="ru-RU" dirty="0" smtClean="0"/>
          </a:p>
          <a:p>
            <a:r>
              <a:rPr lang="ru-RU" dirty="0" smtClean="0"/>
              <a:t>После 1783 г. в Крым стали переселяться многочисленные еврейские семьи </a:t>
            </a:r>
            <a:r>
              <a:rPr lang="ru-RU" dirty="0" err="1" smtClean="0"/>
              <a:t>ашкеназского</a:t>
            </a:r>
            <a:r>
              <a:rPr lang="ru-RU" dirty="0" smtClean="0"/>
              <a:t> толка (евреи-</a:t>
            </a:r>
            <a:r>
              <a:rPr lang="ru-RU" dirty="0" err="1" smtClean="0"/>
              <a:t>ашкеназы</a:t>
            </a:r>
            <a:r>
              <a:rPr lang="ru-RU" dirty="0" smtClean="0"/>
              <a:t> составляли около 95% от числа евреев бывшего СССР, т. е. являлись потомками так называемых немецких евреев). Появление многочисленных евреев-</a:t>
            </a:r>
            <a:r>
              <a:rPr lang="ru-RU" dirty="0" err="1" smtClean="0"/>
              <a:t>ашкеназов</a:t>
            </a:r>
            <a:r>
              <a:rPr lang="ru-RU" dirty="0" smtClean="0"/>
              <a:t> на полуострове было связано с его включением в 1804 г. в черту оседлости, т. е. районы, где разрешалось селиться евреям. На протяжении XIX в. появляются общины в Керчи, Феодосии, Симферополе, Евпатории, Севастополе, а также в сельской местности. 1923-1924 гг. отмечены стихийным переселением евреев в Крым, главным образом из Белоруссии и созданием еврейских земледельческих колоний, в основном в степной части полуострова. Интерес могут представлять сохранившиеся в степном Крыму типовые дома для евреев-переселенцев, построенные по программе Американской еврейской объединенной агрономической корпорации (</a:t>
            </a:r>
            <a:r>
              <a:rPr lang="ru-RU" dirty="0" err="1" smtClean="0"/>
              <a:t>Аgrojoined</a:t>
            </a:r>
            <a:r>
              <a:rPr lang="ru-RU" dirty="0" smtClean="0"/>
              <a:t>), как база для создания этнографического музея под открытым небом или этнографической деревни.</a:t>
            </a:r>
          </a:p>
          <a:p>
            <a:endParaRPr lang="ru-RU" dirty="0" smtClean="0"/>
          </a:p>
          <a:p>
            <a:r>
              <a:rPr lang="ru-RU" dirty="0" smtClean="0"/>
              <a:t>В настоящее время интерес туристов и экскурсантов может вызывать традиционная деятельность еврейского городского населения в области ремесленничества (портные, художники, ювелиры и т. д.), а также религиозная и духовная жизнь общины. По степени сохранившихся объектов (синагоги, жилые дома, школы) следует выделить города Симферополь, Феодосию, Керчь, где к началу XX в. проживала многочисленная община.</a:t>
            </a:r>
          </a:p>
          <a:p>
            <a:endParaRPr lang="ru-RU" dirty="0" smtClean="0"/>
          </a:p>
          <a:p>
            <a:r>
              <a:rPr lang="ru-RU" dirty="0" smtClean="0"/>
              <a:t>В Керчи сохранились здания нескольких синагог, дом семьи Гинзбург, в неплохом состоянии и бывшая еврейская улица (ныне улица Володи Дубинина), находящаяся в исторической части города.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A4C1D6-DC22-4BF8-BF83-8EE9FE99D6A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5661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332656"/>
            <a:ext cx="73786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Презентация на тему: «Культура, быт народов Крыма»</a:t>
            </a:r>
            <a:endParaRPr lang="ru-RU" sz="2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68760"/>
            <a:ext cx="6672064" cy="5004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86001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0658"/>
            <a:ext cx="8136904" cy="61026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8058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620688"/>
            <a:ext cx="7224464" cy="541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8288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166843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Население Крыма, включая Севастополь, составляет около 2 миллионов 500 тысяч человек. В летний период на полуострове находятся одновременно до 2 миллионов приезжих и население достигает плотности самых обжитых районов Японии - свыше 1 тысячи человек на квадратный километр. Сейчас в населении основную часть составляют русские, украинцы, крымские татары (их число и доля в населении быстро растут), значительна доля белорусов, евреев, армян, греков, немцев, болгар, цыган, поляков, чехов, итальянцев. Малочисленны, но по-прежнему заметны в культуре малые народы Крыма - караимы и </a:t>
            </a:r>
            <a:r>
              <a:rPr lang="ru-RU" sz="2400" dirty="0" smtClean="0"/>
              <a:t>крымчаки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86544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532440" cy="6399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3507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4"/>
            <a:ext cx="7920880" cy="5940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77433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73" y="548680"/>
            <a:ext cx="7656851" cy="574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24769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208912" cy="615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44140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55776" y="1052736"/>
            <a:ext cx="1970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Крымские татары</a:t>
            </a:r>
            <a:endParaRPr lang="ru-RU" dirty="0"/>
          </a:p>
        </p:txBody>
      </p:sp>
      <p:pic>
        <p:nvPicPr>
          <p:cNvPr id="12290" name="Picture 2" descr="https://ds02.infourok.ru/uploads/ex/0516/0002fecd-52041943/640/img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908720"/>
            <a:ext cx="7560840" cy="5670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131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Белорусы   История появления белорусов в Крыму относится к концу XVIII века. Переселенцы их Белоруссии прибывали на полуостров и в XIX - XX столетиях. В настоящее время местами компактного проживания белорусов являются село Широкое Симферопольского района и село Марьяновка Красногвардейского района. В селе Широком работает народный музей, располагающий этнографической экспозицией по традиционно-бытовой культуре белорусов, существуют детский и взрослый фольклорные коллективы. Стали традиционными дни культуры Республики Беларусь, в которых активно участвуют не только белорусы Крыма, но и профессиональные исполнители из Беларуси.   Большую роль в процессе возрождения белорусской культуры в Крыму играет национальное культурно-просветительское общество.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78142"/>
            <a:ext cx="7128792" cy="534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022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76672"/>
            <a:ext cx="7152456" cy="5364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2692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548680"/>
            <a:ext cx="7008440" cy="5256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03407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0658"/>
            <a:ext cx="8280920" cy="6210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76941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674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118</TotalTime>
  <Words>2773</Words>
  <Application>Microsoft Office PowerPoint</Application>
  <PresentationFormat>Экран (4:3)</PresentationFormat>
  <Paragraphs>73</Paragraphs>
  <Slides>14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Трек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Nekonor</dc:creator>
  <cp:lastModifiedBy>Nekonor</cp:lastModifiedBy>
  <cp:revision>6</cp:revision>
  <dcterms:created xsi:type="dcterms:W3CDTF">2020-05-13T09:51:02Z</dcterms:created>
  <dcterms:modified xsi:type="dcterms:W3CDTF">2020-05-13T12:19:32Z</dcterms:modified>
</cp:coreProperties>
</file>