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1" r:id="rId4"/>
    <p:sldId id="262" r:id="rId5"/>
    <p:sldId id="257" r:id="rId6"/>
    <p:sldId id="258" r:id="rId7"/>
    <p:sldId id="259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398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7.wdp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10" Type="http://schemas.microsoft.com/office/2007/relationships/hdphoto" Target="../media/hdphoto4.wdp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5063" y="620486"/>
            <a:ext cx="9928362" cy="200950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ПУТЕШЕСТВИЕ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ТУНДРУ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t="5045" r="4162" b="22892"/>
          <a:stretch/>
        </p:blipFill>
        <p:spPr>
          <a:xfrm>
            <a:off x="252192" y="261639"/>
            <a:ext cx="4859739" cy="3300167"/>
          </a:xfrm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747" y="1569291"/>
            <a:ext cx="5396969" cy="398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2" y="3644374"/>
            <a:ext cx="4859739" cy="316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11931" y="6235958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ЧЕРНИКА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20789" y="379443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ГОЛУБИКА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418320" y="5582193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БРУСНИКА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960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" y="129552"/>
            <a:ext cx="9929386" cy="661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327597" y="1192929"/>
            <a:ext cx="266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БУРЫЙ</a:t>
            </a:r>
          </a:p>
          <a:p>
            <a:r>
              <a:rPr lang="ru-RU" b="1" dirty="0" smtClean="0"/>
              <a:t>МЕДВЕДЬ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2964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71" y="100853"/>
            <a:ext cx="5850312" cy="3945736"/>
          </a:xfrm>
          <a:prstGeom prst="rect">
            <a:avLst/>
          </a:prstGeom>
        </p:spPr>
      </p:pic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00" y="215153"/>
            <a:ext cx="6966190" cy="64515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0977" y="4160889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ЯГЕЛЬ</a:t>
            </a:r>
          </a:p>
        </p:txBody>
      </p:sp>
    </p:spTree>
    <p:extLst>
      <p:ext uri="{BB962C8B-B14F-4D97-AF65-F5344CB8AC3E}">
        <p14:creationId xmlns:p14="http://schemas.microsoft.com/office/powerpoint/2010/main" val="10943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6735" y1="86462" x2="24898" y2="98154"/>
                        <a14:foregroundMark x1="98503" y1="52462" x2="98503" y2="52462"/>
                        <a14:backgroundMark x1="14014" y1="98923" x2="22857" y2="99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3" y="1042552"/>
            <a:ext cx="3005636" cy="265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8" b="99871" l="0" r="100000">
                        <a14:foregroundMark x1="3855" y1="22968" x2="14538" y2="51484"/>
                        <a14:foregroundMark x1="26024" y1="20387" x2="26024" y2="20387"/>
                        <a14:foregroundMark x1="15422" y1="83097" x2="19839" y2="62194"/>
                        <a14:foregroundMark x1="46024" y1="80774" x2="50522" y2="707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1983" y="1042552"/>
            <a:ext cx="7023629" cy="43721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67350">
            <a:off x="842561" y="4248194"/>
            <a:ext cx="2299367" cy="16400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03423" y="4282531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ЛЕММИНГ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04359" y="4813897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ПЕСЕЦ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703423" y="3075361"/>
            <a:ext cx="222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ЗАЯЦ-БЕЛЯК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867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0" y="80430"/>
            <a:ext cx="4998721" cy="34987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70" y="3685293"/>
            <a:ext cx="4998722" cy="30437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77393" y="80430"/>
            <a:ext cx="266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ПОЛЯРНАЯ</a:t>
            </a:r>
          </a:p>
          <a:p>
            <a:r>
              <a:rPr lang="ru-RU" b="1" dirty="0" smtClean="0"/>
              <a:t>СОВА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77393" y="3685293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КУРОПАТКА</a:t>
            </a:r>
            <a:endParaRPr lang="ru-RU" b="1" dirty="0"/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61" l="22625" r="83500">
                        <a14:foregroundMark x1="32625" y1="41572" x2="42500" y2="53612"/>
                        <a14:foregroundMark x1="34375" y1="44994" x2="40250" y2="53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29" r="16400"/>
          <a:stretch/>
        </p:blipFill>
        <p:spPr bwMode="auto">
          <a:xfrm>
            <a:off x="6969249" y="1568210"/>
            <a:ext cx="3616235" cy="588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888581" y="4142932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КАНЮК</a:t>
            </a:r>
            <a:endParaRPr lang="ru-RU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18" b="89898" l="9961" r="94141">
                        <a14:foregroundMark x1="86719" y1="72182" x2="90430" y2="73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91" y="279380"/>
            <a:ext cx="3528718" cy="23536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942216" y="140337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ПУНОЧКА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785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1" y="-249880"/>
            <a:ext cx="8947150" cy="3662739"/>
          </a:xfrm>
        </p:spPr>
      </p:pic>
      <p:sp>
        <p:nvSpPr>
          <p:cNvPr id="6" name="TextBox 5"/>
          <p:cNvSpPr txBox="1"/>
          <p:nvPr/>
        </p:nvSpPr>
        <p:spPr>
          <a:xfrm>
            <a:off x="7627907" y="2280519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ЩУКА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0" l="0" r="100000">
                        <a14:foregroundMark x1="5670" y1="49038" x2="11926" y2="798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51" y="3544388"/>
            <a:ext cx="6373056" cy="25915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7907" y="5571266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ФОРЕЛЬ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1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193093"/>
            <a:ext cx="11591925" cy="646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31" y="165463"/>
            <a:ext cx="11430000" cy="655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03" y="87766"/>
            <a:ext cx="10338299" cy="667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2034"/>
            <a:ext cx="4850674" cy="2555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69" y="0"/>
            <a:ext cx="4273631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19742" b="4135"/>
          <a:stretch/>
        </p:blipFill>
        <p:spPr>
          <a:xfrm>
            <a:off x="0" y="2403567"/>
            <a:ext cx="6061166" cy="20465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655"/>
            <a:ext cx="4850674" cy="24102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29051" y="165463"/>
            <a:ext cx="266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ПОЛЯРНАЯ</a:t>
            </a:r>
          </a:p>
          <a:p>
            <a:r>
              <a:rPr lang="ru-RU" b="1" dirty="0" smtClean="0"/>
              <a:t>СОВА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925835" y="2034235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ПЕСЕЦ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25835" y="4537949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КУРОПАТКА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58246" y="5809401"/>
            <a:ext cx="222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ЗАЯЦ-БЕЛЯК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0488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300" y1="20700" x2="13300" y2="20700"/>
                        <a14:foregroundMark x1="9900" y1="25500" x2="16500" y2="1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9" y="0"/>
            <a:ext cx="3048000" cy="304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015" y="217715"/>
            <a:ext cx="3622568" cy="2735112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397" y1="11227" x2="28397" y2="11227"/>
                        <a14:foregroundMark x1="42935" y1="10185" x2="44293" y2="6481"/>
                        <a14:foregroundMark x1="35190" y1="1389" x2="35190" y2="1389"/>
                        <a14:foregroundMark x1="89538" y1="12269" x2="90897" y2="11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126" y="1019555"/>
            <a:ext cx="4822847" cy="566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18" b="89898" l="9961" r="94141">
                        <a14:foregroundMark x1="86719" y1="72182" x2="90430" y2="73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282" y="4504373"/>
            <a:ext cx="3528718" cy="23536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67350">
            <a:off x="4143110" y="5038029"/>
            <a:ext cx="2299367" cy="16400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74805" y="2952827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ЛЕБЕДЬ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97404" y="2952827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ГУСЬ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46171" y="4763932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ЛЕММИНГ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385417" y="4763932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ПУНОЧКА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852414" y="2768161"/>
            <a:ext cx="266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ОЛЕНЬ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6326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095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04503"/>
            <a:ext cx="6096000" cy="696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5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79" y="1241579"/>
            <a:ext cx="5650186" cy="428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045" y="1241579"/>
            <a:ext cx="5707243" cy="42874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2154" y="5600232"/>
            <a:ext cx="266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КАРЛИКОВАЯ </a:t>
            </a:r>
          </a:p>
          <a:p>
            <a:pPr algn="ctr"/>
            <a:r>
              <a:rPr lang="ru-RU" b="1" dirty="0" smtClean="0"/>
              <a:t>БЕРЕЗА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915091" y="5600231"/>
            <a:ext cx="266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КАРЛИКОВАЯ </a:t>
            </a:r>
          </a:p>
          <a:p>
            <a:pPr algn="ctr"/>
            <a:r>
              <a:rPr lang="ru-RU" b="1" dirty="0" smtClean="0"/>
              <a:t>ИВА</a:t>
            </a:r>
          </a:p>
        </p:txBody>
      </p:sp>
    </p:spTree>
    <p:extLst>
      <p:ext uri="{BB962C8B-B14F-4D97-AF65-F5344CB8AC3E}">
        <p14:creationId xmlns:p14="http://schemas.microsoft.com/office/powerpoint/2010/main" val="364173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8"/>
          <a:stretch/>
        </p:blipFill>
        <p:spPr bwMode="auto">
          <a:xfrm>
            <a:off x="357051" y="258953"/>
            <a:ext cx="4187372" cy="318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24" y="258952"/>
            <a:ext cx="4465825" cy="318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51" y="3553097"/>
            <a:ext cx="4187372" cy="3048000"/>
          </a:xfrm>
          <a:prstGeom prst="rect">
            <a:avLst/>
          </a:prstGeom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24" y="3553097"/>
            <a:ext cx="44658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250" y="1767839"/>
            <a:ext cx="2779011" cy="4833257"/>
          </a:xfrm>
        </p:spPr>
      </p:pic>
      <p:sp>
        <p:nvSpPr>
          <p:cNvPr id="10" name="TextBox 9"/>
          <p:cNvSpPr txBox="1"/>
          <p:nvPr/>
        </p:nvSpPr>
        <p:spPr>
          <a:xfrm>
            <a:off x="357051" y="3070555"/>
            <a:ext cx="1619795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БАГУЛЬНИК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7051" y="6232287"/>
            <a:ext cx="1436915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МОРОШКА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25924" y="3070555"/>
            <a:ext cx="120011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КЛЮКВА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625924" y="6231764"/>
            <a:ext cx="120011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ОСОКА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173249" y="6231764"/>
            <a:ext cx="1390247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ПУШИЦА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1049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102</TotalTime>
  <Words>36</Words>
  <Application>Microsoft Office PowerPoint</Application>
  <PresentationFormat>Широкоэкранный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Ион</vt:lpstr>
      <vt:lpstr>ПУТЕШЕСТВИЕ  В ТУНДРУ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В ТУНДРУ</dc:title>
  <dc:creator>Uliya</dc:creator>
  <cp:lastModifiedBy>Uliya</cp:lastModifiedBy>
  <cp:revision>11</cp:revision>
  <dcterms:created xsi:type="dcterms:W3CDTF">2025-01-06T15:23:45Z</dcterms:created>
  <dcterms:modified xsi:type="dcterms:W3CDTF">2025-01-06T17:07:33Z</dcterms:modified>
</cp:coreProperties>
</file>