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57" r:id="rId4"/>
    <p:sldId id="275" r:id="rId5"/>
    <p:sldId id="261" r:id="rId6"/>
    <p:sldId id="258" r:id="rId7"/>
    <p:sldId id="276" r:id="rId8"/>
    <p:sldId id="272" r:id="rId9"/>
    <p:sldId id="277" r:id="rId10"/>
    <p:sldId id="271" r:id="rId11"/>
    <p:sldId id="278" r:id="rId12"/>
    <p:sldId id="270" r:id="rId13"/>
    <p:sldId id="279" r:id="rId14"/>
    <p:sldId id="269" r:id="rId15"/>
    <p:sldId id="266" r:id="rId16"/>
    <p:sldId id="267" r:id="rId17"/>
    <p:sldId id="25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4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«Маленьким детям большие права».</a:t>
            </a:r>
            <a:endParaRPr lang="ru-RU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800px-Счастье_и_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1"/>
            <a:ext cx="8643998" cy="51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ом\Desktop\hello_html_m56d60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2000264" cy="2009739"/>
          </a:xfrm>
          <a:prstGeom prst="rect">
            <a:avLst/>
          </a:prstGeom>
          <a:noFill/>
        </p:spPr>
      </p:pic>
      <p:pic>
        <p:nvPicPr>
          <p:cNvPr id="15363" name="Picture 3" descr="C:\Users\Дом\Desktop\hello_html_271c7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73189">
            <a:off x="1800401" y="2677111"/>
            <a:ext cx="1557173" cy="2202650"/>
          </a:xfrm>
          <a:prstGeom prst="rect">
            <a:avLst/>
          </a:prstGeom>
          <a:noFill/>
        </p:spPr>
      </p:pic>
      <p:pic>
        <p:nvPicPr>
          <p:cNvPr id="19458" name="Picture 2" descr="C:\Users\Дом\Desktop\hello_html_m780f0d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67033">
            <a:off x="2004863" y="527435"/>
            <a:ext cx="1772512" cy="2507251"/>
          </a:xfrm>
          <a:prstGeom prst="rect">
            <a:avLst/>
          </a:prstGeom>
          <a:noFill/>
        </p:spPr>
      </p:pic>
      <p:pic>
        <p:nvPicPr>
          <p:cNvPr id="20482" name="Picture 2" descr="C:\Users\Дом\Desktop\hello_html_598600c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73775">
            <a:off x="5792110" y="3633196"/>
            <a:ext cx="1586908" cy="2244711"/>
          </a:xfrm>
          <a:prstGeom prst="rect">
            <a:avLst/>
          </a:prstGeom>
          <a:noFill/>
        </p:spPr>
      </p:pic>
      <p:pic>
        <p:nvPicPr>
          <p:cNvPr id="10" name="Picture 3" descr="C:\Users\Дом\Desktop\hello_html_591b9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120">
            <a:off x="2981486" y="4241990"/>
            <a:ext cx="1519831" cy="214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s://gdb.radiosawa.us/1EE973E9-BA4E-4B1B-A103-E368E37DDE71_w1200_r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1142984"/>
            <a:ext cx="10572744" cy="5947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ом\Desktop\hello_html_m56d60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428868"/>
            <a:ext cx="1934888" cy="1944053"/>
          </a:xfrm>
          <a:prstGeom prst="rect">
            <a:avLst/>
          </a:prstGeom>
          <a:noFill/>
        </p:spPr>
      </p:pic>
      <p:pic>
        <p:nvPicPr>
          <p:cNvPr id="15363" name="Picture 3" descr="C:\Users\Дом\Desktop\hello_html_271c7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73189">
            <a:off x="1403082" y="2005732"/>
            <a:ext cx="1704915" cy="2411634"/>
          </a:xfrm>
          <a:prstGeom prst="rect">
            <a:avLst/>
          </a:prstGeom>
          <a:noFill/>
        </p:spPr>
      </p:pic>
      <p:pic>
        <p:nvPicPr>
          <p:cNvPr id="19458" name="Picture 2" descr="C:\Users\Дом\Desktop\hello_html_m780f0d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27782">
            <a:off x="2330650" y="53770"/>
            <a:ext cx="1772512" cy="2507251"/>
          </a:xfrm>
          <a:prstGeom prst="rect">
            <a:avLst/>
          </a:prstGeom>
          <a:noFill/>
        </p:spPr>
      </p:pic>
      <p:pic>
        <p:nvPicPr>
          <p:cNvPr id="20482" name="Picture 2" descr="C:\Users\Дом\Desktop\hello_html_598600c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07631">
            <a:off x="6218851" y="2821461"/>
            <a:ext cx="1711539" cy="2421004"/>
          </a:xfrm>
          <a:prstGeom prst="rect">
            <a:avLst/>
          </a:prstGeom>
          <a:noFill/>
        </p:spPr>
      </p:pic>
      <p:pic>
        <p:nvPicPr>
          <p:cNvPr id="21506" name="Picture 2" descr="C:\Users\Дом\Desktop\hello_html_m55295b2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06535">
            <a:off x="4692618" y="4291781"/>
            <a:ext cx="1854271" cy="2622900"/>
          </a:xfrm>
          <a:prstGeom prst="rect">
            <a:avLst/>
          </a:prstGeom>
          <a:noFill/>
        </p:spPr>
      </p:pic>
      <p:pic>
        <p:nvPicPr>
          <p:cNvPr id="10" name="Picture 3" descr="C:\Users\Дом\Desktop\hello_html_591b9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94068">
            <a:off x="2069245" y="3881472"/>
            <a:ext cx="1821344" cy="257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avatars.mds.yandex.net/get-pdb/1365646/bcf86e01-f53e-4b2f-b138-df369b2ff05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1430000" cy="745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ом\Desktop\hello_html_m56d60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285992"/>
            <a:ext cx="2143140" cy="2153291"/>
          </a:xfrm>
          <a:prstGeom prst="rect">
            <a:avLst/>
          </a:prstGeom>
          <a:noFill/>
        </p:spPr>
      </p:pic>
      <p:pic>
        <p:nvPicPr>
          <p:cNvPr id="15363" name="Picture 3" descr="C:\Users\Дом\Desktop\hello_html_271c7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50344">
            <a:off x="1235881" y="1909939"/>
            <a:ext cx="1956883" cy="2768047"/>
          </a:xfrm>
          <a:prstGeom prst="rect">
            <a:avLst/>
          </a:prstGeom>
          <a:noFill/>
        </p:spPr>
      </p:pic>
      <p:pic>
        <p:nvPicPr>
          <p:cNvPr id="19458" name="Picture 2" descr="C:\Users\Дом\Desktop\hello_html_m780f0d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39801">
            <a:off x="2536727" y="-5707"/>
            <a:ext cx="1772512" cy="2507251"/>
          </a:xfrm>
          <a:prstGeom prst="rect">
            <a:avLst/>
          </a:prstGeom>
          <a:noFill/>
        </p:spPr>
      </p:pic>
      <p:pic>
        <p:nvPicPr>
          <p:cNvPr id="20482" name="Picture 2" descr="C:\Users\Дом\Desktop\hello_html_598600c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44462">
            <a:off x="6704034" y="3163397"/>
            <a:ext cx="1821204" cy="2576127"/>
          </a:xfrm>
          <a:prstGeom prst="rect">
            <a:avLst/>
          </a:prstGeom>
          <a:noFill/>
        </p:spPr>
      </p:pic>
      <p:pic>
        <p:nvPicPr>
          <p:cNvPr id="21506" name="Picture 2" descr="C:\Users\Дом\Desktop\hello_html_m55295b2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04044">
            <a:off x="4616687" y="4381639"/>
            <a:ext cx="1799264" cy="2416906"/>
          </a:xfrm>
          <a:prstGeom prst="rect">
            <a:avLst/>
          </a:prstGeom>
          <a:noFill/>
        </p:spPr>
      </p:pic>
      <p:pic>
        <p:nvPicPr>
          <p:cNvPr id="22530" name="Picture 2" descr="C:\Users\Дом\Desktop\hello_html_5019a4d2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93366">
            <a:off x="6378435" y="986030"/>
            <a:ext cx="1752964" cy="2479599"/>
          </a:xfrm>
          <a:prstGeom prst="rect">
            <a:avLst/>
          </a:prstGeom>
          <a:noFill/>
        </p:spPr>
      </p:pic>
      <p:pic>
        <p:nvPicPr>
          <p:cNvPr id="10" name="Picture 3" descr="C:\Users\Дом\Desktop\hello_html_591b96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117053">
            <a:off x="2232197" y="3936188"/>
            <a:ext cx="1809237" cy="255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Дом\Desktop\1019690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21680" cy="728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Дом\Desktop\vrach-vyslushivaet-hripy-u-bolnogo-rebenka-1024x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811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ymn52.ru/files/Images/Pravo_dete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71451"/>
            <a:ext cx="8934450" cy="702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ом\Desktop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Дом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ом\Desktop\hello_html_m56d6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00066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a/AGF-l79pw961sOhALIqDpkYv4TfJauVjQgKxuxxmSw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214470"/>
            <a:ext cx="85725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Дом\Desktop\b32d9c112b31b4caa8d233d285321c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ом\Desktop\hello_html_m56d60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643182"/>
            <a:ext cx="2077091" cy="2086929"/>
          </a:xfrm>
          <a:prstGeom prst="rect">
            <a:avLst/>
          </a:prstGeom>
          <a:noFill/>
        </p:spPr>
      </p:pic>
      <p:pic>
        <p:nvPicPr>
          <p:cNvPr id="15363" name="Picture 3" descr="C:\Users\Дом\Desktop\hello_html_271c7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73189">
            <a:off x="1290020" y="2301545"/>
            <a:ext cx="2112546" cy="2988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hd.multiurok.ru/4/e/9/4e901de84fb24d1e5594e0221e0296b0bd888600/essie-pravo-riebienka-na-osobuiu-zashchitu-i-pomoshch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Дом\Desktop\hello_html_m56d60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571744"/>
            <a:ext cx="1934888" cy="1944053"/>
          </a:xfrm>
          <a:prstGeom prst="rect">
            <a:avLst/>
          </a:prstGeom>
          <a:noFill/>
        </p:spPr>
      </p:pic>
      <p:pic>
        <p:nvPicPr>
          <p:cNvPr id="15363" name="Picture 3" descr="C:\Users\Дом\Desktop\hello_html_271c7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17176" y="2576467"/>
            <a:ext cx="1737762" cy="2458096"/>
          </a:xfrm>
          <a:prstGeom prst="rect">
            <a:avLst/>
          </a:prstGeom>
          <a:noFill/>
        </p:spPr>
      </p:pic>
      <p:pic>
        <p:nvPicPr>
          <p:cNvPr id="19458" name="Picture 2" descr="C:\Users\Дом\Desktop\hello_html_m780f0d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052534">
            <a:off x="2399776" y="555260"/>
            <a:ext cx="1772512" cy="250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xn--61-6kcpbe8fh.xn--p1ai/wp-content/uploads/2017/01/dityay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0116">
            <a:off x="284196" y="135281"/>
            <a:ext cx="8782050" cy="732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</Words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«Маленьким детям большие права».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15</cp:revision>
  <dcterms:created xsi:type="dcterms:W3CDTF">2019-10-13T20:20:12Z</dcterms:created>
  <dcterms:modified xsi:type="dcterms:W3CDTF">2019-12-07T20:44:27Z</dcterms:modified>
</cp:coreProperties>
</file>