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cdtk.ru/museum/1617197430461-pamya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72207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99107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6" y="21096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87129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207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Муниципальное Бюджетное Общеобразовательное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207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«Чапаевская Средняя Школа»</a:t>
            </a: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207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с. Чапаевка</a:t>
            </a:r>
            <a:endParaRPr lang="ru-RU" sz="11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207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Советского района Республики Крым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941168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«Историко – краеведческий музей»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/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Номинация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«Лучший сельский школьный музей </a:t>
            </a:r>
            <a:r>
              <a:rPr lang="ru-RU" dirty="0"/>
              <a:t>»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53285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2" y="0"/>
            <a:ext cx="9150491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336662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" y="3501008"/>
            <a:ext cx="4671008" cy="3252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27" y="3475450"/>
            <a:ext cx="4246751" cy="32782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" y="81210"/>
            <a:ext cx="4251364" cy="33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3"/>
            <a:ext cx="5443122" cy="2880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3276" y="116633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Экспозиция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была подготовлена к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75-летию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победы в Великой Отечественной войне. В течении нескольких месяцев девятиклассники – члены гражданско – патриотического кружка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«Россия – страна возможностей»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(руководитель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Охрименко Валентина Ивановна по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крупицам собирали материал о наших земляках – героях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Советсклого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Союза: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44" y="2998980"/>
            <a:ext cx="9062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Баскаков Сергея Ивановича, Алиева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Абхаира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Дикарев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Дмитрий Васильевич, Лукашова Александра Павловича, Тыртова Михаила Григорьевича, Фоменко Анатолия Алексеевича 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д.р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Эти герои отважные своей жизнью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встали на защиту независимости нашего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государства. Их объединила одна беда, но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разные у всех судьбы.. Вот об этом: о жизни, подвигах, заслугах, званиях – и рассказывается в экспозиции. Экспозиция содержит фотографии, биографический материал исторические справки о заслугах земляков.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9"/>
          <a:stretch/>
        </p:blipFill>
        <p:spPr>
          <a:xfrm>
            <a:off x="4799180" y="4367104"/>
            <a:ext cx="4176464" cy="24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8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5112568" cy="3799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34" y="3501008"/>
            <a:ext cx="4467165" cy="3068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188640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Современный музей – это не просто экспозиции , выставки, традиционные экскурсии. В наше время бурного развития информационных технологий  музеям очень важно занять активную позицию  внедрения цифровых  систем предоставления информации.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«Историко-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краеведческий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музей»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88522"/>
            <a:ext cx="4788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«Чапаевская  средняя  школа» Советского района с. Чапаевка в этом отношении старается  идет в ногу со временем.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момент становления сайта Виртуального школьного музея оцифровка музейной коллекции составляет около 35%.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9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897250" cy="3252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98" y="3356991"/>
            <a:ext cx="4394002" cy="3396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754" y="260648"/>
            <a:ext cx="3959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Региональной программы «Успех каждого ребенка»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модернизация и расширение музея.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2" y="3441291"/>
            <a:ext cx="4645025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9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5"/>
            <a:ext cx="9143999" cy="68462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0" y="80527"/>
            <a:ext cx="2859793" cy="3263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36" y="3089698"/>
            <a:ext cx="2838697" cy="3513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493" y="29817"/>
            <a:ext cx="60326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Общие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положения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Предмет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цели и виды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Задачи школьного 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музея.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Основные принципы организации и деятельности музея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Принципы работы 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музея.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Организация музея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Функции музея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Структура, компетенция и порядок образования органов управления музея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493" y="3356992"/>
            <a:ext cx="5400600" cy="26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Права и обязанности членов Совета школьного музея. </a:t>
            </a:r>
          </a:p>
          <a:p>
            <a:pPr lvl="0" algn="just">
              <a:lnSpc>
                <a:spcPct val="20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10. Вступление в школьный краеведческий музей.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11.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Выход из Совета школьного музея.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20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12.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Учёт и обеспечение охраны фондов.</a:t>
            </a:r>
          </a:p>
          <a:p>
            <a:pPr lvl="0" algn="just">
              <a:lnSpc>
                <a:spcPct val="20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13. Учёт и обеспечение охраны фондов.</a:t>
            </a:r>
          </a:p>
          <a:p>
            <a:pPr lvl="0" algn="just">
              <a:lnSpc>
                <a:spcPct val="20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14. Учёт и обеспечение охраны фондов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0" y="0"/>
            <a:ext cx="929635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17693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Концепции – содействие созданию и развитию школьного музея.</a:t>
            </a:r>
          </a:p>
          <a:p>
            <a:r>
              <a:rPr lang="ru-RU" dirty="0"/>
              <a:t>Основные задачи Концепции:</a:t>
            </a:r>
          </a:p>
          <a:p>
            <a:r>
              <a:rPr lang="ru-RU" dirty="0"/>
              <a:t>1.Обобщить и систематизировать накопленный поисковый материал в</a:t>
            </a:r>
          </a:p>
          <a:p>
            <a:r>
              <a:rPr lang="ru-RU" dirty="0"/>
              <a:t>соответствии с выбранными направлениями;</a:t>
            </a:r>
          </a:p>
          <a:p>
            <a:r>
              <a:rPr lang="ru-RU" dirty="0"/>
              <a:t>2 Создание музея;</a:t>
            </a:r>
          </a:p>
          <a:p>
            <a:r>
              <a:rPr lang="ru-RU" dirty="0"/>
              <a:t>3 Регулярное пополнение и обновление экспозиций музея;</a:t>
            </a:r>
          </a:p>
          <a:p>
            <a:r>
              <a:rPr lang="ru-RU" dirty="0"/>
              <a:t>4 Развитие у учащихся интереса к истории и исследованиям;</a:t>
            </a:r>
          </a:p>
          <a:p>
            <a:r>
              <a:rPr lang="ru-RU" dirty="0"/>
              <a:t>5 Приобщение учеников к общественно-полезной работе, развитие</a:t>
            </a:r>
          </a:p>
          <a:p>
            <a:r>
              <a:rPr lang="ru-RU" dirty="0"/>
              <a:t>деятельности ребят по охране памятных мест, памятников истории и</a:t>
            </a:r>
          </a:p>
          <a:p>
            <a:r>
              <a:rPr lang="ru-RU" dirty="0"/>
              <a:t>культуры родного города.</a:t>
            </a:r>
          </a:p>
          <a:p>
            <a:r>
              <a:rPr lang="ru-RU" dirty="0"/>
              <a:t>6 Привлечение к развитию музея учителей, родителей, учащихся и других</a:t>
            </a:r>
          </a:p>
          <a:p>
            <a:r>
              <a:rPr lang="ru-RU" dirty="0"/>
              <a:t>представителей общественности.</a:t>
            </a:r>
          </a:p>
          <a:p>
            <a:r>
              <a:rPr lang="ru-RU" dirty="0"/>
              <a:t>Миссия школьного музея:</a:t>
            </a:r>
          </a:p>
          <a:p>
            <a:r>
              <a:rPr lang="ru-RU" dirty="0"/>
              <a:t>Сохранение исторической памяти,</a:t>
            </a:r>
          </a:p>
          <a:p>
            <a:r>
              <a:rPr lang="ru-RU" dirty="0"/>
              <a:t>формирование патриотической гражданской позиции, воспитание гордости и</a:t>
            </a:r>
          </a:p>
          <a:p>
            <a:r>
              <a:rPr lang="ru-RU" dirty="0"/>
              <a:t>ответственности за настоящее и будущее Российской Федерации у молодого</a:t>
            </a:r>
          </a:p>
          <a:p>
            <a:r>
              <a:rPr lang="ru-RU" dirty="0"/>
              <a:t>поколения.</a:t>
            </a:r>
          </a:p>
          <a:p>
            <a:r>
              <a:rPr lang="ru-RU" dirty="0"/>
              <a:t>Цель школьного музея: Формирование у учащихся гражданско-</a:t>
            </a:r>
          </a:p>
          <a:p>
            <a:r>
              <a:rPr lang="ru-RU" dirty="0"/>
              <a:t>патриотических качеств, воспитание познавательных интересов и</a:t>
            </a:r>
          </a:p>
          <a:p>
            <a:r>
              <a:rPr lang="ru-RU" dirty="0"/>
              <a:t>способностей, овладение учащимися практическими навыками поисковой,</a:t>
            </a:r>
          </a:p>
          <a:p>
            <a:r>
              <a:rPr lang="ru-RU" dirty="0"/>
              <a:t>исследовательской деятельности, служить целям совершенствования</a:t>
            </a:r>
          </a:p>
          <a:p>
            <a:r>
              <a:rPr lang="ru-RU" dirty="0"/>
              <a:t>образовательного процесса средствами дополнительного обучения.</a:t>
            </a:r>
          </a:p>
          <a:p>
            <a:r>
              <a:rPr lang="ru-RU" dirty="0"/>
              <a:t>Для реализации этой цели в рамках развития школьного музейного</a:t>
            </a:r>
          </a:p>
          <a:p>
            <a:r>
              <a:rPr lang="ru-RU" dirty="0"/>
              <a:t>комплекса ставятся следующие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15764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152246"/>
                </a:solidFill>
                <a:latin typeface="Roboto"/>
              </a:rPr>
              <a:t>Школьный музей является одной из форм дополнительного образования, развивающей сотворчество, активность, инициативность, самостоятельность учащихся в процессе сбора, исследования, обработки, оформления и пропаганды материалов, имеющих воспитательную и познавательную ценность. С самого начала образования музея при нём было создано краеведческое объединение «Истоки», которое  и сегодня успешно и деятельно занимается исследовательской работой.</a:t>
            </a:r>
          </a:p>
          <a:p>
            <a:pPr algn="just"/>
            <a:r>
              <a:rPr lang="ru-RU" dirty="0">
                <a:solidFill>
                  <a:srgbClr val="152246"/>
                </a:solidFill>
                <a:latin typeface="Roboto"/>
              </a:rPr>
              <a:t>Профиль музея и название краеведческого объединения определяют те задачи, которые кружковцы решают на протяжении многих лет. Это воссоздание истории села.</a:t>
            </a:r>
          </a:p>
          <a:p>
            <a:pPr algn="just"/>
            <a:r>
              <a:rPr lang="ru-RU" dirty="0">
                <a:solidFill>
                  <a:srgbClr val="152246"/>
                </a:solidFill>
                <a:latin typeface="Roboto"/>
              </a:rPr>
              <a:t>Музей является центром патриотического и духовно-нравственного воспитания. Краеведческое объединение «Истоки» занимается поисковой, исследовательской, фондовой, экспозиционной, культурно-просветительской работой. Приобщение учащихся к истории малой родины осуществляется через походы, экскурсии, через праздники и встречи, а также через участие в муниципальных краеведческих конференциях. В течение многих лет юные краеведы участвуют в районных краеведческих конференциях, темы которых были связаны с историей края: «Твоя родословная», «Живые истоки», «Школьная страна», «Край родной» и др. </a:t>
            </a:r>
            <a:endParaRPr lang="ru-RU" dirty="0" smtClean="0">
              <a:solidFill>
                <a:srgbClr val="152246"/>
              </a:solidFill>
              <a:latin typeface="Roboto"/>
            </a:endParaRPr>
          </a:p>
          <a:p>
            <a:pPr algn="just"/>
            <a:r>
              <a:rPr lang="ru-RU" dirty="0">
                <a:solidFill>
                  <a:srgbClr val="152246"/>
                </a:solidFill>
                <a:latin typeface="Roboto"/>
              </a:rPr>
              <a:t>Участвуя в поисково-исследовательской работе, путешествуя по родному краю, изучая памятники истории и культуры, беседуя с участниками и очевидцами изучаемых событий, знакомясь с документальными, вещественными объектами наследия в среде их бытования, музеях и архивах, учащиеся получают более конкретные и образные представления по истории и культуре своего края.</a:t>
            </a:r>
            <a:endParaRPr lang="ru-RU" b="0" i="0" dirty="0">
              <a:solidFill>
                <a:srgbClr val="152246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389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34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152246"/>
                </a:solidFill>
                <a:latin typeface="Roboto"/>
              </a:rPr>
              <a:t>Они учатся понимать, как история малой Родины связана с историей России, как различные исторические, политические, социально - экономические процессы, происходящие в государстве и в мире, влияют на развитие этих процессов в родном селе, школе.</a:t>
            </a:r>
          </a:p>
          <a:p>
            <a:pPr algn="just"/>
            <a:r>
              <a:rPr lang="ru-RU" dirty="0">
                <a:solidFill>
                  <a:srgbClr val="152246"/>
                </a:solidFill>
                <a:latin typeface="Roboto"/>
              </a:rPr>
              <a:t>Экспозиции музея являются прекрасной учебной материальной базой для уроков истории, краеведения, экологического краеведения, географии, естествознания, биологии, природоведения. Подготовлены и проводятся  экскурсии следующим  по темам: «История села»; «История школы»; «Они сражались за Родину»; «Трудовой подвиг народа</a:t>
            </a:r>
            <a:r>
              <a:rPr lang="ru-RU" dirty="0" smtClean="0">
                <a:solidFill>
                  <a:srgbClr val="152246"/>
                </a:solidFill>
                <a:latin typeface="Roboto"/>
              </a:rPr>
              <a:t>».</a:t>
            </a:r>
          </a:p>
          <a:p>
            <a:pPr algn="just"/>
            <a:endParaRPr lang="ru-RU" b="0" i="0" dirty="0">
              <a:solidFill>
                <a:srgbClr val="152246"/>
              </a:solidFill>
              <a:effectLst/>
              <a:latin typeface="Roboto"/>
            </a:endParaRPr>
          </a:p>
          <a:p>
            <a:pPr algn="just"/>
            <a:endParaRPr lang="ru-RU" dirty="0" smtClean="0">
              <a:solidFill>
                <a:srgbClr val="152246"/>
              </a:solidFill>
              <a:latin typeface="Roboto"/>
            </a:endParaRPr>
          </a:p>
          <a:p>
            <a:pPr algn="just"/>
            <a:r>
              <a:rPr lang="en-US" dirty="0">
                <a:solidFill>
                  <a:srgbClr val="152246"/>
                </a:solidFill>
                <a:latin typeface="Roboto"/>
                <a:hlinkClick r:id="rId3"/>
              </a:rPr>
              <a:t>https://</a:t>
            </a:r>
            <a:r>
              <a:rPr lang="en-US" dirty="0" smtClean="0">
                <a:solidFill>
                  <a:srgbClr val="152246"/>
                </a:solidFill>
                <a:latin typeface="Roboto"/>
                <a:hlinkClick r:id="rId3"/>
              </a:rPr>
              <a:t>fcdtk.ru/museum/1617197430461-pamyat</a:t>
            </a:r>
            <a:endParaRPr lang="ru-RU" dirty="0" smtClean="0">
              <a:solidFill>
                <a:srgbClr val="152246"/>
              </a:solidFill>
              <a:latin typeface="Roboto"/>
            </a:endParaRPr>
          </a:p>
          <a:p>
            <a:pPr algn="just"/>
            <a:endParaRPr lang="ru-RU" b="0" i="0" dirty="0">
              <a:solidFill>
                <a:srgbClr val="152246"/>
              </a:solidFill>
              <a:effectLst/>
              <a:latin typeface="Roboto"/>
            </a:endParaRPr>
          </a:p>
          <a:p>
            <a:pPr algn="just"/>
            <a:r>
              <a:rPr lang="en-US" dirty="0">
                <a:solidFill>
                  <a:srgbClr val="152246"/>
                </a:solidFill>
                <a:latin typeface="Roboto"/>
              </a:rPr>
              <a:t>http://school-chapaevka-crimea.ru/shkolnyy-muzey</a:t>
            </a:r>
            <a:endParaRPr lang="ru-RU" b="0" i="0" dirty="0">
              <a:solidFill>
                <a:srgbClr val="152246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4075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" y="0"/>
            <a:ext cx="9151912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13684"/>
          <a:stretch/>
        </p:blipFill>
        <p:spPr>
          <a:xfrm>
            <a:off x="107504" y="44624"/>
            <a:ext cx="2627783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9264" y="79391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17.01.1964 г. – родилась в с. </a:t>
            </a:r>
            <a:r>
              <a:rPr lang="ru-RU" dirty="0" err="1" smtClean="0"/>
              <a:t>Носачева</a:t>
            </a:r>
            <a:r>
              <a:rPr lang="ru-RU" dirty="0" smtClean="0"/>
              <a:t>, Смелянского района, </a:t>
            </a:r>
            <a:r>
              <a:rPr lang="ru-RU" dirty="0" err="1" smtClean="0"/>
              <a:t>Черкаской</a:t>
            </a:r>
            <a:r>
              <a:rPr lang="ru-RU" dirty="0" smtClean="0"/>
              <a:t> области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1971г. – поступила в </a:t>
            </a:r>
            <a:r>
              <a:rPr lang="ru-RU" dirty="0" err="1" smtClean="0"/>
              <a:t>Прудосвкую</a:t>
            </a:r>
            <a:r>
              <a:rPr lang="ru-RU" dirty="0" smtClean="0"/>
              <a:t> С.Ш. , Советского района в первую школу.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1973г. – переехала в с. Хлебное, Чапаевское поселение, перешла в </a:t>
            </a:r>
            <a:r>
              <a:rPr lang="ru-RU" dirty="0" err="1" smtClean="0"/>
              <a:t>Хлебновскую</a:t>
            </a:r>
            <a:r>
              <a:rPr lang="ru-RU" dirty="0" smtClean="0"/>
              <a:t> школу.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1974г. – перевелась в Чапаевскую С.Ш.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1981г. – окончила Чапаевскую С.Ш. и  в этом же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3495711"/>
            <a:ext cx="89324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поступила в Ялтинское  педагогическое училище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</a:rPr>
              <a:t>1983г</a:t>
            </a:r>
            <a:r>
              <a:rPr lang="ru-RU" dirty="0">
                <a:solidFill>
                  <a:prstClr val="black"/>
                </a:solidFill>
              </a:rPr>
              <a:t>. – окончила Ялтинское  педагогическое училище.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1984г. – поступила в Симферопольский Государственный Университет им. Фрунзе на факультет географии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1984г</a:t>
            </a:r>
            <a:r>
              <a:rPr lang="ru-RU" dirty="0">
                <a:solidFill>
                  <a:prstClr val="black"/>
                </a:solidFill>
              </a:rPr>
              <a:t>. – поступила в Чапаевскую С.Ш. учителем начальных классов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</a:rPr>
              <a:t>1990г. – окончила Симферопольский Государственный Университет им. Фрунзе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</a:rPr>
              <a:t>1989г. – переведена на должность  учителем географии, где и продолжает работать.</a:t>
            </a:r>
          </a:p>
          <a:p>
            <a:pPr lvl="0">
              <a:lnSpc>
                <a:spcPct val="150000"/>
              </a:lnSpc>
            </a:pPr>
            <a:endParaRPr lang="ru-RU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0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" y="0"/>
            <a:ext cx="9142378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02027"/>
            <a:ext cx="2880321" cy="3110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404664"/>
            <a:ext cx="5688632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Мустафаева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Гульсум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Ролановна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, ученица МБОУ « Чапаевская СШ» . Родилась 3 октября 2007 года . Проживаю по адресу Советский р-н, с. Новый мир , ул. Гагарина , д.15. Я увлекаюсь рисованием и танцами . Я отличница , участвую во многих олимпиадах , конкурсах и т.д.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3916"/>
            <a:ext cx="2539004" cy="3392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789040"/>
            <a:ext cx="54726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Агафонова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Дария Владимировна, родилась 8 октября 2008 года в Республике Крым. Учусь в Чапаевской СШ, в 8 классе. Являюсь отличником учебы 7 лет подряд. Имею золотой значок ГТО, медаль за 3 место за бег 60 метров на Республиканском уровне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742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4" t="16462"/>
          <a:stretch/>
        </p:blipFill>
        <p:spPr>
          <a:xfrm>
            <a:off x="179512" y="116633"/>
            <a:ext cx="2880320" cy="3240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260647"/>
            <a:ext cx="59046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Евсикова Алёна Владимировна, ученица МБОУ "Чапаевская СШ". Родилась 4 января 2008 , живу в С. Коломенское , Советский район,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респ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Крым.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Увелекаюсь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игрой на аккордеоне, хожу в музыкальную школу и на дополнительный английский. Я победительница многих конкурсов и олимпиад, получаю похвальные листы за отличную учёбу с 1 класса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41226"/>
            <a:ext cx="2384175" cy="3505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717032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Боровик Вероника. Мне 15 лет. Я ученица 8 класса, являюсь экскурсоводом школьного музея МБОУ Чапаевской СШ. Живу в с. Чапаевка Советский район. Занимаюсь волейболом, люблю фотографировать природу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2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2532696" cy="2880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288300" cy="1526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3" y="3140968"/>
            <a:ext cx="2562907" cy="3645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21" y="2060847"/>
            <a:ext cx="6096279" cy="45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2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910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«Чапаевская Средняя Школа» с. Чапаевка Советского района Республики Крым</dc:title>
  <dc:creator>Алиме Мурахас</dc:creator>
  <cp:lastModifiedBy>Алиме Мурахас</cp:lastModifiedBy>
  <cp:revision>23</cp:revision>
  <dcterms:created xsi:type="dcterms:W3CDTF">2022-10-10T04:42:17Z</dcterms:created>
  <dcterms:modified xsi:type="dcterms:W3CDTF">2022-10-10T16:52:34Z</dcterms:modified>
</cp:coreProperties>
</file>