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73" r:id="rId10"/>
    <p:sldId id="268" r:id="rId11"/>
    <p:sldId id="269" r:id="rId12"/>
    <p:sldId id="270" r:id="rId13"/>
  </p:sldIdLst>
  <p:sldSz cx="9144000" cy="6858000" type="screen4x3"/>
  <p:notesSz cx="6784975" cy="9906000"/>
  <p:defaultTextStyle>
    <a:defPPr>
      <a:defRPr lang="ru-RU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6" userDrawn="1">
          <p15:clr>
            <a:srgbClr val="A4A3A4"/>
          </p15:clr>
        </p15:guide>
        <p15:guide id="2" pos="29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28"/>
    <p:restoredTop sz="94660"/>
  </p:normalViewPr>
  <p:slideViewPr>
    <p:cSldViewPr showGuides="1">
      <p:cViewPr varScale="1">
        <p:scale>
          <a:sx n="109" d="100"/>
          <a:sy n="109" d="100"/>
        </p:scale>
        <p:origin x="1824" y="108"/>
      </p:cViewPr>
      <p:guideLst>
        <p:guide orient="horz" pos="2186"/>
        <p:guide pos="29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3249" y="0"/>
            <a:ext cx="294015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498" y="4767263"/>
            <a:ext cx="5427980" cy="39004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015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3249" y="9408981"/>
            <a:ext cx="294015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8250"/>
            <a:ext cx="4457700" cy="3343275"/>
          </a:xfrm>
        </p:spPr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altLang="en-US"/>
              <a:t>мм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4" name="Дата 2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2F3C50-D65B-4134-BB87-65120880C273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27.05.2024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Нижний колонтитул 18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Номер слайда 26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algn="r">
              <a:buNone/>
            </a:pPr>
            <a:fld id="{9A0DB2DC-4C9A-4742-B13C-FB6460FD3503}" type="slidenum">
              <a:rPr lang="ru-RU" dirty="0">
                <a:solidFill>
                  <a:srgbClr val="D1EAEE"/>
                </a:solidFill>
                <a:latin typeface="Constantia" panose="02030602050306030303" pitchFamily="18" charset="0"/>
              </a:rPr>
              <a:t>‹#›</a:t>
            </a:fld>
            <a:endParaRPr lang="ru-RU" dirty="0">
              <a:solidFill>
                <a:srgbClr val="D1EAEE"/>
              </a:solidFill>
              <a:latin typeface="Constantia" panose="02030602050306030303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2BF8461-6E02-40ED-9234-E9377E19655F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27.05.2024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2BF8461-6E02-40ED-9234-E9377E19655F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27.05.2024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2BF8461-6E02-40ED-9234-E9377E19655F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27.05.2024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9C5258E-25B9-4C55-B09E-CE35FD56A4B2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27.05.2024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algn="r">
              <a:buNone/>
            </a:pPr>
            <a:fld id="{9A0DB2DC-4C9A-4742-B13C-FB6460FD3503}" type="slidenum">
              <a:rPr lang="ru-RU" dirty="0">
                <a:solidFill>
                  <a:srgbClr val="D1EAEE"/>
                </a:solidFill>
                <a:latin typeface="Constantia" panose="02030602050306030303" pitchFamily="18" charset="0"/>
              </a:rPr>
              <a:t>‹#›</a:t>
            </a:fld>
            <a:endParaRPr lang="ru-RU" dirty="0">
              <a:solidFill>
                <a:srgbClr val="D1EAEE"/>
              </a:solidFill>
              <a:latin typeface="Constantia" panose="02030602050306030303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2BF8461-6E02-40ED-9234-E9377E19655F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27.05.2024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2BF8461-6E02-40ED-9234-E9377E19655F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27.05.2024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2BF8461-6E02-40ED-9234-E9377E19655F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27.05.2024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2BF8461-6E02-40ED-9234-E9377E19655F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27.05.2024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2BF8461-6E02-40ED-9234-E9377E19655F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27.05.2024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с одним вырезанным скругленным углом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Прямоугольный треугольник 1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Полилиния 15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Полилиния 16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Дата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FF9375E-C4F3-4CF0-BE28-750545938D5B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27.05.2024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algn="r">
              <a:buNone/>
            </a:pPr>
            <a:fld id="{9A0DB2DC-4C9A-4742-B13C-FB6460FD3503}" type="slidenum">
              <a:rPr lang="ru-RU" dirty="0">
                <a:latin typeface="Constantia" panose="02030602050306030303" pitchFamily="18" charset="0"/>
              </a:rPr>
              <a:t>‹#›</a:t>
            </a:fld>
            <a:endParaRPr lang="ru-RU" dirty="0"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 bwMode="auto">
          <a:xfrm>
            <a:off x="-9525" y="-7937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/>
          <p:nvPr/>
        </p:nvSpPr>
        <p:spPr bwMode="auto">
          <a:xfrm>
            <a:off x="4381500" y="-793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lIns="0" rIns="0" bIns="0" anchor="b" anchorCtr="0"/>
          <a:lstStyle/>
          <a:p>
            <a:pPr lvl="0"/>
            <a:r>
              <a:rPr dirty="0"/>
              <a:t>Образец заголовка</a:t>
            </a:r>
            <a:endParaRPr lang="en-US" altLang="x-none" dirty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Образец текста</a:t>
            </a:r>
          </a:p>
          <a:p>
            <a:pPr lvl="1"/>
            <a:r>
              <a:rPr dirty="0"/>
              <a:t>Второй уровень</a:t>
            </a:r>
          </a:p>
          <a:p>
            <a:pPr lvl="2"/>
            <a:r>
              <a:rPr dirty="0"/>
              <a:t>Третий уровень</a:t>
            </a:r>
          </a:p>
          <a:p>
            <a:pPr lvl="3"/>
            <a:r>
              <a:rPr dirty="0"/>
              <a:t>Четвертый уровень</a:t>
            </a:r>
          </a:p>
          <a:p>
            <a:pPr lvl="4"/>
            <a:r>
              <a:rPr dirty="0"/>
              <a:t>Пятый уровень</a:t>
            </a:r>
            <a:endParaRPr lang="en-US" altLang="x-none" dirty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2BF8461-6E02-40ED-9234-E9377E19655F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27.05.2024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ru-RU" dirty="0"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  <p:grpSp>
        <p:nvGrpSpPr>
          <p:cNvPr id="1033" name="Группа 1"/>
          <p:cNvGrpSpPr/>
          <p:nvPr/>
        </p:nvGrpSpPr>
        <p:grpSpPr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Полилиния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3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38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405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395536" y="0"/>
            <a:ext cx="8568952" cy="3284984"/>
          </a:xfrm>
          <a:ln>
            <a:miter lim="800000"/>
          </a:ln>
          <a:effectLst/>
          <a:sp3d prstMaterial="plastic"/>
        </p:spPr>
        <p:txBody>
          <a:bodyPr vert="horz" wrap="square" lIns="0" tIns="0" rIns="18288" bIns="0" numCol="1" anchor="b" anchorCtr="0" compatLnSpc="1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Школьный </a:t>
            </a:r>
            <a:r>
              <a:rPr kumimoji="0" lang="ru-RU" sz="6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6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6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историко-краеведческий </a:t>
            </a:r>
            <a:br>
              <a:rPr kumimoji="0" lang="ru-RU" sz="6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6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музей </a:t>
            </a:r>
            <a:r>
              <a:rPr lang="ru-RU" sz="600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sym typeface="+mn-ea"/>
              </a:rPr>
              <a:t>«</a:t>
            </a:r>
            <a:r>
              <a:rPr lang="ru-RU" sz="600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sym typeface="+mn-ea"/>
              </a:rPr>
              <a:t>Музей Памяти»</a:t>
            </a:r>
            <a:r>
              <a:rPr kumimoji="0" lang="ru-RU" sz="6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     </a:t>
            </a:r>
            <a:endParaRPr kumimoji="0" lang="ru-RU" sz="60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3284984"/>
            <a:ext cx="2440305" cy="31418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11960" y="4581128"/>
            <a:ext cx="4932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Работу подготовили обучающиеся 11 класса МБОУ «</a:t>
            </a:r>
            <a:r>
              <a:rPr lang="ru-RU" dirty="0" err="1" smtClean="0">
                <a:solidFill>
                  <a:schemeClr val="bg1"/>
                </a:solidFill>
              </a:rPr>
              <a:t>Урожайновская</a:t>
            </a:r>
            <a:r>
              <a:rPr lang="ru-RU" dirty="0" smtClean="0">
                <a:solidFill>
                  <a:schemeClr val="bg1"/>
                </a:solidFill>
              </a:rPr>
              <a:t> СШ»          Советского района, Республики Крым Руководитель: Бондарь Е.В.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6019"/>
            <a:ext cx="820891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 план-работы музея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ежегодно включены мероприятия:</a:t>
            </a:r>
            <a:endParaRPr kumimoji="0" lang="ru-RU" sz="4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8349" y="2204864"/>
            <a:ext cx="860730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ru-RU" b="1" kern="1200" cap="none" spc="0" normalizeH="0" baseline="0" noProof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Наша школа хранит верность </a:t>
            </a:r>
            <a:r>
              <a:rPr kumimoji="0" lang="ru-RU" b="1" kern="1200" cap="none" spc="0" normalizeH="0" baseline="0" noProof="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традициям и при этом постоянно работает</a:t>
            </a:r>
            <a:r>
              <a:rPr kumimoji="0" lang="ru-RU" b="1" kern="1200" cap="none" spc="0" normalizeH="0" noProof="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 над обновлением и пополнением музейных экспонатов</a:t>
            </a:r>
            <a:r>
              <a:rPr kumimoji="0" lang="ru-RU" b="1" kern="1200" cap="none" spc="0" normalizeH="0" baseline="0" noProof="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. </a:t>
            </a:r>
          </a:p>
          <a:p>
            <a:pPr marR="0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ru-RU" b="1" kern="1200" cap="none" spc="0" normalizeH="0" baseline="0" noProof="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- К </a:t>
            </a:r>
            <a:r>
              <a:rPr kumimoji="0" lang="ru-RU" b="1" kern="1200" cap="none" spc="0" normalizeH="0" baseline="0" noProof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9 мая готовим концерт – </a:t>
            </a:r>
            <a:r>
              <a:rPr kumimoji="0" lang="ru-RU" b="1" kern="1200" cap="none" spc="0" normalizeH="0" baseline="0" noProof="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инсценировку военно-патриотических песен</a:t>
            </a:r>
            <a:r>
              <a:rPr kumimoji="0" lang="ru-RU" b="1" kern="1200" cap="none" spc="0" normalizeH="0" baseline="0" noProof="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;</a:t>
            </a:r>
            <a:endParaRPr kumimoji="0" lang="ru-RU" b="1" kern="1200" cap="none" spc="0" normalizeH="0" baseline="0" noProof="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R="0" defTabSz="914400">
              <a:lnSpc>
                <a:spcPct val="150000"/>
              </a:lnSpc>
              <a:buClrTx/>
              <a:buSzTx/>
              <a:defRPr/>
            </a:pPr>
            <a:r>
              <a:rPr kumimoji="0" lang="ru-RU" b="1" kern="1200" cap="none" spc="0" normalizeH="0" baseline="0" noProof="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- Поздравляем ветеранов и детей войны </a:t>
            </a:r>
            <a:r>
              <a:rPr kumimoji="0" lang="ru-RU" b="1" kern="1200" cap="none" spc="0" normalizeH="0" baseline="0" noProof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с </a:t>
            </a:r>
            <a:r>
              <a:rPr kumimoji="0" lang="ru-RU" b="1" kern="1200" cap="none" spc="0" normalizeH="0" baseline="0" noProof="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праздниками;</a:t>
            </a:r>
            <a:endParaRPr kumimoji="0" lang="ru-RU" b="1" kern="1200" cap="none" spc="0" normalizeH="0" baseline="0" noProof="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R="0" defTabSz="914400">
              <a:lnSpc>
                <a:spcPct val="150000"/>
              </a:lnSpc>
              <a:buClrTx/>
              <a:buSzTx/>
              <a:defRPr/>
            </a:pPr>
            <a:r>
              <a:rPr kumimoji="0" lang="ru-RU" b="1" kern="1200" cap="none" spc="0" normalizeH="0" baseline="0" noProof="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- Стоим </a:t>
            </a:r>
            <a:r>
              <a:rPr kumimoji="0" lang="ru-RU" b="1" kern="1200" cap="none" spc="0" normalizeH="0" baseline="0" noProof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в почетном </a:t>
            </a:r>
            <a:r>
              <a:rPr kumimoji="0" lang="ru-RU" b="1" kern="1200" cap="none" spc="0" normalizeH="0" baseline="0" noProof="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карауле</a:t>
            </a:r>
            <a:r>
              <a:rPr kumimoji="0" lang="ru-RU" b="1" kern="1200" cap="none" spc="0" normalizeH="0" noProof="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b="1" kern="1200" cap="none" spc="0" normalizeH="0" baseline="0" noProof="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у памятника погибшим односельчанам в годы Великой Отечественной войны;</a:t>
            </a:r>
            <a:endParaRPr kumimoji="0" lang="ru-RU" b="1" kern="1200" cap="none" spc="0" normalizeH="0" baseline="0" noProof="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R="0" defTabSz="914400">
              <a:lnSpc>
                <a:spcPct val="150000"/>
              </a:lnSpc>
              <a:buClrTx/>
              <a:buSzTx/>
              <a:defRPr/>
            </a:pPr>
            <a:r>
              <a:rPr kumimoji="0" lang="ru-RU" b="1" kern="1200" cap="none" spc="0" normalizeH="0" baseline="0" noProof="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- Проводим </a:t>
            </a:r>
            <a:r>
              <a:rPr kumimoji="0" lang="ru-RU" b="1" kern="1200" cap="none" spc="0" normalizeH="0" baseline="0" noProof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«Уроки </a:t>
            </a:r>
            <a:r>
              <a:rPr kumimoji="0" lang="ru-RU" b="1" kern="1200" cap="none" spc="0" normalizeH="0" baseline="0" noProof="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мужества» посвящённые</a:t>
            </a:r>
            <a:r>
              <a:rPr kumimoji="0" lang="ru-RU" b="1" kern="1200" cap="none" spc="0" normalizeH="0" noProof="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 ВОВ и участникам СВО</a:t>
            </a:r>
            <a:r>
              <a:rPr kumimoji="0" lang="ru-RU" b="1" kern="1200" cap="none" spc="0" normalizeH="0" baseline="0" noProof="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;</a:t>
            </a:r>
            <a:endParaRPr kumimoji="0" lang="ru-RU" b="1" kern="1200" cap="none" spc="0" normalizeH="0" baseline="0" noProof="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R="0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defRPr/>
            </a:pPr>
            <a:endParaRPr kumimoji="0" lang="ru-RU" b="1" kern="1200" cap="none" spc="0" normalizeH="0" baseline="0" noProof="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0008" y="3275273"/>
            <a:ext cx="428625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ru-RU" sz="1600" b="1" kern="1200" cap="none" spc="0" normalizeH="0" baseline="0" noProof="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                 Игры патриотов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8481" y="5767208"/>
            <a:ext cx="2653665" cy="8591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Проведение уроков истории в школьном музее</a:t>
            </a:r>
            <a:endParaRPr kumimoji="0" lang="ru-RU" sz="1600" b="1" kern="1200" cap="none" spc="0" normalizeH="0" baseline="0" noProof="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3454" y="5731470"/>
            <a:ext cx="3071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ru-RU" b="1" kern="1200" cap="none" spc="0" normalizeH="0" baseline="0" noProof="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Стенд, посвящённый выпускникам-участникам </a:t>
            </a:r>
            <a:r>
              <a:rPr kumimoji="0" lang="ru-RU" b="1" kern="1200" cap="none" spc="0" normalizeH="0" baseline="0" noProof="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СВО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35427" y="5856267"/>
            <a:ext cx="2484909" cy="6737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ru-RU" b="1" kern="1200" cap="none" spc="0" normalizeH="0" baseline="0" noProof="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Школьные поделки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29250" y="3286125"/>
            <a:ext cx="321468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ru-RU" b="1" kern="1200" cap="none" spc="0" normalizeH="0" baseline="0" noProof="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Диктант Победы</a:t>
            </a:r>
          </a:p>
        </p:txBody>
      </p:sp>
      <p:pic>
        <p:nvPicPr>
          <p:cNvPr id="2" name="Изображение 1" descr="photo_2024-02-29_09-16-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05" y="909320"/>
            <a:ext cx="3782447" cy="2310765"/>
          </a:xfrm>
          <a:prstGeom prst="rect">
            <a:avLst/>
          </a:prstGeom>
        </p:spPr>
      </p:pic>
      <p:pic>
        <p:nvPicPr>
          <p:cNvPr id="3" name="Изображение 2" descr="4Z6BHIUKbT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990" y="3783775"/>
            <a:ext cx="3156585" cy="1945640"/>
          </a:xfrm>
          <a:prstGeom prst="rect">
            <a:avLst/>
          </a:prstGeom>
        </p:spPr>
      </p:pic>
      <p:pic>
        <p:nvPicPr>
          <p:cNvPr id="4" name="Изображение 3" descr="-Yz6ezD1fc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7923" y="909320"/>
            <a:ext cx="4140541" cy="2310765"/>
          </a:xfrm>
          <a:prstGeom prst="rect">
            <a:avLst/>
          </a:prstGeom>
        </p:spPr>
      </p:pic>
      <p:pic>
        <p:nvPicPr>
          <p:cNvPr id="5" name="Изображение 4" descr="ффф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9845" y="3777014"/>
            <a:ext cx="2257425" cy="1913890"/>
          </a:xfrm>
          <a:prstGeom prst="rect">
            <a:avLst/>
          </a:prstGeom>
        </p:spPr>
      </p:pic>
      <p:pic>
        <p:nvPicPr>
          <p:cNvPr id="13" name="Изображение 12" descr="k6XHkRfDE7I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942" y="3777014"/>
            <a:ext cx="2715200" cy="1925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714488"/>
            <a:ext cx="7572428" cy="23698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Не зная прошлого, невозможно</a:t>
            </a:r>
            <a:r>
              <a:rPr kumimoji="0" lang="ru-RU" sz="3200" b="1" i="0" u="none" strike="noStrike" kern="1200" cap="none" spc="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понять подлинный смысл настоящего и цели будущего.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sz="3200" b="1" baseline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Максим Горький</a:t>
            </a:r>
            <a:endParaRPr kumimoji="0" lang="ru-RU" sz="20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00313" y="1928813"/>
            <a:ext cx="5357813" cy="2676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400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ru-RU" sz="2400" b="1" kern="1200" cap="none" spc="0" normalizeH="0" baseline="0" noProof="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История создания музея</a:t>
            </a:r>
          </a:p>
          <a:p>
            <a:pPr marL="342900" marR="0" indent="-34290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ru-RU" sz="2400" b="1" kern="1200" cap="none" spc="0" normalizeH="0" baseline="0" noProof="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Цели деятельности</a:t>
            </a:r>
          </a:p>
          <a:p>
            <a:pPr marL="342900" marR="0" indent="-34290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ru-RU" sz="2400" b="1" kern="1200" cap="none" spc="0" normalizeH="0" baseline="0" noProof="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Виды деятельности</a:t>
            </a:r>
          </a:p>
          <a:p>
            <a:pPr marR="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defRPr/>
            </a:pPr>
            <a:r>
              <a:rPr kumimoji="0" lang="ru-RU" sz="2400" b="1" kern="1200" cap="none" spc="0" normalizeH="0" baseline="0" noProof="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4.Планы на будущее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642918"/>
            <a:ext cx="442396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54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Содержание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49976" y="453903"/>
            <a:ext cx="7586924" cy="707886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История </a:t>
            </a:r>
            <a:r>
              <a:rPr kumimoji="0" lang="ru-RU" sz="40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создания музея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3438" y="1571612"/>
            <a:ext cx="4143404" cy="470898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Музей в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МБОУ «УрожайновскаяСШ»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Советского района Республики Крым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«Музей Памяти»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основан в сентябре 2023 г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благодаря национальному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проекту «Успех каждого ребёнка»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Экспозиции подразделены на 3 раздела: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История </a:t>
            </a:r>
            <a:r>
              <a:rPr kumimoji="0" lang="ru-RU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Урожайновского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сельского поселения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«Мы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помним. Годы Великой Отечественной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войны 1941-1945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«История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нашей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школы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2" name="Изображение 1" descr="photo_2024-05-20_14-13-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" y="1485265"/>
            <a:ext cx="4146550" cy="2307590"/>
          </a:xfrm>
          <a:prstGeom prst="rect">
            <a:avLst/>
          </a:prstGeom>
        </p:spPr>
      </p:pic>
      <p:pic>
        <p:nvPicPr>
          <p:cNvPr id="3" name="Изображение 2" descr="пр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15" y="3904615"/>
            <a:ext cx="1901825" cy="2597785"/>
          </a:xfrm>
          <a:prstGeom prst="rect">
            <a:avLst/>
          </a:prstGeom>
        </p:spPr>
      </p:pic>
      <p:pic>
        <p:nvPicPr>
          <p:cNvPr id="4" name="Изображение 3" descr="ппр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1720" y="3897630"/>
            <a:ext cx="2066290" cy="2609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642918"/>
            <a:ext cx="7311746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Цели </a:t>
            </a:r>
            <a:r>
              <a:rPr kumimoji="0" lang="ru-RU" sz="44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деятельности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4375" y="1785938"/>
            <a:ext cx="7929563" cy="40318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kern="1200" cap="none" spc="0" normalizeH="0" baseline="0" noProof="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Школьный музей способствует:</a:t>
            </a:r>
          </a:p>
          <a:p>
            <a:pPr marR="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2000" b="1" kern="1200" cap="none" spc="0" normalizeH="0" baseline="0" noProof="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Воспитанию у учащихся чувства патриотизма, бережного  отношения к традициям, культуре и истории </a:t>
            </a:r>
            <a:r>
              <a:rPr kumimoji="0" lang="ru-RU" sz="2000" b="1" kern="1200" cap="none" spc="0" normalizeH="0" baseline="0" noProof="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народов</a:t>
            </a:r>
            <a:r>
              <a:rPr kumimoji="0" lang="ru-RU" sz="2000" b="1" kern="1200" cap="none" spc="0" normalizeH="0" baseline="0" noProof="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R="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2000" b="1" kern="1200" cap="none" spc="0" normalizeH="0" baseline="0" noProof="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Приобщению детей и подростков к историческому и духовному наследию  через практическое участие в сборе и хранении </a:t>
            </a:r>
            <a:r>
              <a:rPr kumimoji="0" lang="ru-RU" sz="2000" b="1" kern="1200" cap="none" spc="0" normalizeH="0" baseline="0" noProof="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документов и экспонатов, </a:t>
            </a:r>
            <a:r>
              <a:rPr kumimoji="0" lang="ru-RU" sz="2000" b="1" kern="1200" cap="none" spc="0" normalizeH="0" baseline="0" noProof="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изучение и благоустройство памятника односельчанам погибшим в годы Великой Отечественной войны.</a:t>
            </a:r>
          </a:p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ru-RU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571480"/>
            <a:ext cx="7381829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Виды </a:t>
            </a:r>
            <a:r>
              <a:rPr kumimoji="0" lang="ru-RU" sz="44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деятельности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1571625"/>
            <a:ext cx="7500938" cy="754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1" kern="1200" cap="none" spc="0" normalizeH="0" baseline="0" noProof="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Поисковая работа</a:t>
            </a:r>
            <a:endParaRPr kumimoji="0" lang="ru-RU" sz="3200" b="1" kern="1200" cap="none" spc="0" normalizeH="0" baseline="0" noProof="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080" y="4929188"/>
            <a:ext cx="342329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r" defTabSz="914400">
              <a:buClrTx/>
              <a:buSzTx/>
              <a:buFontTx/>
              <a:buNone/>
              <a:defRPr/>
            </a:pPr>
            <a:r>
              <a:rPr kumimoji="0" lang="ru-RU" sz="2000" b="1" kern="1200" cap="none" spc="0" normalizeH="0" baseline="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поисковой </a:t>
            </a:r>
            <a:r>
              <a:rPr kumimoji="0" lang="ru-RU" sz="20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группы:</a:t>
            </a:r>
          </a:p>
          <a:p>
            <a:pPr marR="0" algn="r" defTabSz="914400">
              <a:buClrTx/>
              <a:buSzTx/>
              <a:buFontTx/>
              <a:buNone/>
              <a:defRPr/>
            </a:pPr>
            <a:r>
              <a:rPr kumimoji="0" lang="ru-RU" sz="2000" kern="1200" cap="none" spc="0" normalizeH="0" baseline="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Минадилева</a:t>
            </a:r>
            <a:r>
              <a:rPr kumimoji="0" lang="ru-RU" sz="2000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kern="1200" cap="none" spc="0" normalizeH="0" baseline="0" noProof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Эдие</a:t>
            </a:r>
            <a:endParaRPr kumimoji="0" lang="ru-RU" sz="2000" kern="1200" cap="none" spc="0" normalizeH="0" baseline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r" defTabSz="914400">
              <a:buClrTx/>
              <a:buSzTx/>
              <a:buFontTx/>
              <a:buNone/>
              <a:defRPr/>
            </a:pPr>
            <a:r>
              <a:rPr kumimoji="0" lang="ru-RU" sz="2000" kern="1200" cap="none" spc="0" normalizeH="0" baseline="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Капарулин</a:t>
            </a:r>
            <a:r>
              <a:rPr kumimoji="0" lang="ru-RU" sz="2000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kern="1200" cap="none" spc="0" normalizeH="0" baseline="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Тимур</a:t>
            </a:r>
            <a:endParaRPr kumimoji="0" lang="ru-RU" sz="2000" kern="1200" cap="none" spc="0" normalizeH="0" baseline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r" defTabSz="914400">
              <a:buClrTx/>
              <a:buSzTx/>
              <a:buFontTx/>
              <a:buNone/>
              <a:defRPr/>
            </a:pPr>
            <a:r>
              <a:rPr kumimoji="0" lang="ru-RU" sz="2000" kern="1200" cap="none" spc="0" normalizeH="0" baseline="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Легкодимов</a:t>
            </a:r>
            <a:r>
              <a:rPr kumimoji="0" lang="ru-RU" sz="2000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kern="1200" cap="none" spc="0" normalizeH="0" baseline="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Тимур</a:t>
            </a:r>
            <a:endParaRPr kumimoji="0" lang="ru-RU" sz="2000" kern="1200" cap="none" spc="0" normalizeH="0" baseline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endParaRPr kumimoji="0" lang="ru-RU" sz="2000" kern="1200" cap="none" spc="0" normalizeH="0" baseline="0" noProof="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Изображение 3" descr="пои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2492375"/>
            <a:ext cx="2722245" cy="2266950"/>
          </a:xfrm>
          <a:prstGeom prst="rect">
            <a:avLst/>
          </a:prstGeom>
        </p:spPr>
      </p:pic>
      <p:pic>
        <p:nvPicPr>
          <p:cNvPr id="6" name="Изображение 5" descr="поис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785" y="2492375"/>
            <a:ext cx="2389366" cy="2312670"/>
          </a:xfrm>
          <a:prstGeom prst="rect">
            <a:avLst/>
          </a:prstGeom>
        </p:spPr>
      </p:pic>
      <p:pic>
        <p:nvPicPr>
          <p:cNvPr id="8" name="Изображение 7" descr="поис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6750" y="2492375"/>
            <a:ext cx="3314700" cy="2266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0" tIns="45720" rIns="0" bIns="0" numCol="1" anchor="b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Исследовательская работа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4515624"/>
            <a:ext cx="367240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ru-RU" sz="2000" b="1" kern="1200" cap="none" spc="0" normalizeH="0" baseline="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поисковой </a:t>
            </a:r>
            <a:r>
              <a:rPr kumimoji="0" lang="ru-RU" sz="20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группы:</a:t>
            </a: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ru-RU" sz="2000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Юркив Анна</a:t>
            </a: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ru-RU" sz="2000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Менадилева Эмине</a:t>
            </a: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ru-RU" sz="2000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Наджибов Насим</a:t>
            </a: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ru-RU" sz="2000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Аджиалиева Эдие</a:t>
            </a:r>
          </a:p>
        </p:txBody>
      </p:sp>
      <p:pic>
        <p:nvPicPr>
          <p:cNvPr id="3" name="Замещающее содержимое 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46527"/>
            <a:ext cx="2602632" cy="1560208"/>
          </a:xfrm>
          <a:prstGeom prst="rect">
            <a:avLst/>
          </a:prstGeom>
        </p:spPr>
      </p:pic>
      <p:pic>
        <p:nvPicPr>
          <p:cNvPr id="4" name="Замещающее содержимое 3" descr="oR7xilNZkwY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" y="4221088"/>
            <a:ext cx="4675236" cy="2303864"/>
          </a:xfrm>
          <a:prstGeom prst="rect">
            <a:avLst/>
          </a:prstGeom>
        </p:spPr>
      </p:pic>
      <p:pic>
        <p:nvPicPr>
          <p:cNvPr id="5" name="Изображение 4" descr="2EULCz_MYB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2011" y="2346527"/>
            <a:ext cx="2931314" cy="1547569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239" y="2346528"/>
            <a:ext cx="1895613" cy="15211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00063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Работа над оформлением экспозиций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4581128"/>
            <a:ext cx="2928938" cy="16300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ru-RU" sz="20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группы:</a:t>
            </a: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ru-RU" sz="2000" kern="1200" cap="none" spc="0" normalizeH="0" baseline="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Борзенкова</a:t>
            </a:r>
            <a:r>
              <a:rPr kumimoji="0" lang="ru-RU" sz="2000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kern="1200" cap="none" spc="0" normalizeH="0" baseline="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Дарья</a:t>
            </a:r>
            <a:endParaRPr kumimoji="0" lang="ru-RU" sz="2000" kern="1200" cap="none" spc="0" normalizeH="0" baseline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ru-RU" sz="2000" kern="1200" cap="none" spc="0" normalizeH="0" baseline="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Юркив</a:t>
            </a:r>
            <a:r>
              <a:rPr kumimoji="0" lang="ru-RU" sz="2000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kern="1200" cap="none" spc="0" normalizeH="0" baseline="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Анна</a:t>
            </a:r>
            <a:endParaRPr kumimoji="0" lang="ru-RU" sz="2000" kern="1200" cap="none" spc="0" normalizeH="0" baseline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ru-RU" sz="2000" kern="1200" cap="none" spc="0" normalizeH="0" baseline="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Аджиалиева</a:t>
            </a:r>
            <a:r>
              <a:rPr kumimoji="0" lang="ru-RU" sz="2000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kern="1200" cap="none" spc="0" normalizeH="0" baseline="0" noProof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Эдие</a:t>
            </a:r>
            <a:endParaRPr kumimoji="0" lang="ru-RU" sz="2000" kern="1200" cap="none" spc="0" normalizeH="0" baseline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ru-RU" sz="2000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Минеева </a:t>
            </a:r>
            <a:r>
              <a:rPr kumimoji="0" lang="ru-RU" sz="2000" kern="1200" cap="none" spc="0" normalizeH="0" baseline="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Дарья</a:t>
            </a:r>
            <a:endParaRPr kumimoji="0" lang="ru-RU" sz="2000" kern="1200" cap="none" spc="0" normalizeH="0" baseline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Изображение 2" descr="оф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008215"/>
            <a:ext cx="2880380" cy="2183706"/>
          </a:xfrm>
          <a:prstGeom prst="rect">
            <a:avLst/>
          </a:prstGeom>
        </p:spPr>
      </p:pic>
      <p:pic>
        <p:nvPicPr>
          <p:cNvPr id="4" name="Изображение 3" descr="оф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2032765"/>
            <a:ext cx="3827446" cy="2159155"/>
          </a:xfrm>
          <a:prstGeom prst="rect">
            <a:avLst/>
          </a:prstGeom>
        </p:spPr>
      </p:pic>
      <p:pic>
        <p:nvPicPr>
          <p:cNvPr id="5" name="Изображение 4" descr="оф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215" y="4401185"/>
            <a:ext cx="5106670" cy="2166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281" y="196117"/>
            <a:ext cx="8043420" cy="9202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Общественно-полезная работа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3500" y="5286375"/>
            <a:ext cx="3714750" cy="3987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ru-RU" sz="2000" kern="1200" cap="none" spc="0" normalizeH="0" baseline="0" noProof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Наследники пионерии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4941168"/>
            <a:ext cx="3429000" cy="13220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ru-RU" sz="2000" kern="1200" cap="none" spc="0" normalizeH="0" baseline="0" noProof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Экскурсия, посвященная </a:t>
            </a: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ru-RU" sz="2000" kern="1200" cap="none" spc="0" normalizeH="0" baseline="0" noProof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80 летию освобождения Крыма от фашисткой Германии.</a:t>
            </a:r>
          </a:p>
        </p:txBody>
      </p:sp>
      <p:pic>
        <p:nvPicPr>
          <p:cNvPr id="3" name="Изображение 2" descr="photo_2024-05-21_09-26-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" y="1772920"/>
            <a:ext cx="3968750" cy="2887345"/>
          </a:xfrm>
          <a:prstGeom prst="rect">
            <a:avLst/>
          </a:prstGeom>
        </p:spPr>
      </p:pic>
      <p:pic>
        <p:nvPicPr>
          <p:cNvPr id="4" name="Изображение 3" descr="пиог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1772919"/>
            <a:ext cx="4345558" cy="2887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97344"/>
            <a:ext cx="3888229" cy="2548374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498309"/>
            <a:ext cx="3380361" cy="2548374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1519911" y="3151356"/>
            <a:ext cx="5400600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dirty="0">
                <a:sym typeface="+mn-ea"/>
              </a:rPr>
              <a:t>                </a:t>
            </a:r>
            <a:r>
              <a:rPr lang="ru-RU" altLang="en-US" b="1" dirty="0" smtClean="0">
                <a:sym typeface="+mn-ea"/>
              </a:rPr>
              <a:t>Вахта памяти поколений «Пост </a:t>
            </a:r>
            <a:r>
              <a:rPr lang="ru-RU" altLang="en-US" b="1" dirty="0">
                <a:sym typeface="+mn-ea"/>
              </a:rPr>
              <a:t>№ </a:t>
            </a:r>
            <a:r>
              <a:rPr lang="ru-RU" altLang="en-US" b="1" dirty="0" smtClean="0">
                <a:sym typeface="+mn-ea"/>
              </a:rPr>
              <a:t>1»</a:t>
            </a:r>
            <a:endParaRPr lang="ru-RU" altLang="en-US" b="1" dirty="0">
              <a:sym typeface="+mn-ea"/>
            </a:endParaRPr>
          </a:p>
        </p:txBody>
      </p:sp>
      <p:pic>
        <p:nvPicPr>
          <p:cNvPr id="5" name="Изображение 4" descr="_8Dc94t8p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3861047"/>
            <a:ext cx="2615565" cy="1710055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179512" y="5727311"/>
            <a:ext cx="8586028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dirty="0">
                <a:sym typeface="+mn-ea"/>
              </a:rPr>
              <a:t>               </a:t>
            </a:r>
            <a:r>
              <a:rPr lang="ru-RU" altLang="en-US" dirty="0" smtClean="0">
                <a:sym typeface="+mn-ea"/>
              </a:rPr>
              <a:t>      «</a:t>
            </a:r>
            <a:r>
              <a:rPr lang="ru-RU" altLang="en-US" b="1" dirty="0" smtClean="0">
                <a:sym typeface="+mn-ea"/>
              </a:rPr>
              <a:t>Их </a:t>
            </a:r>
            <a:r>
              <a:rPr lang="ru-RU" altLang="en-US" b="1" dirty="0">
                <a:sym typeface="+mn-ea"/>
              </a:rPr>
              <a:t>имена </a:t>
            </a:r>
            <a:r>
              <a:rPr lang="ru-RU" altLang="en-US" b="1" dirty="0" smtClean="0">
                <a:sym typeface="+mn-ea"/>
              </a:rPr>
              <a:t>бессмертны»                                 «История села»</a:t>
            </a:r>
            <a:endParaRPr lang="ru-RU" altLang="en-US" b="1" dirty="0">
              <a:sym typeface="+mn-ea"/>
            </a:endParaRPr>
          </a:p>
        </p:txBody>
      </p:sp>
      <p:pic>
        <p:nvPicPr>
          <p:cNvPr id="7" name="Изображение 6" descr="фото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0285" y="3861048"/>
            <a:ext cx="2675255" cy="1710055"/>
          </a:xfrm>
          <a:prstGeom prst="rect">
            <a:avLst/>
          </a:prstGeom>
        </p:spPr>
      </p:pic>
      <p:pic>
        <p:nvPicPr>
          <p:cNvPr id="8" name="Изображение 7" descr="tsZfaO0RHR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5856" y="3861047"/>
            <a:ext cx="2520280" cy="171005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</TotalTime>
  <Words>333</Words>
  <Application>Microsoft Office PowerPoint</Application>
  <PresentationFormat>Экран (4:3)</PresentationFormat>
  <Paragraphs>63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Constantia</vt:lpstr>
      <vt:lpstr>Times New Roman</vt:lpstr>
      <vt:lpstr>Wingdings 2</vt:lpstr>
      <vt:lpstr>Поток</vt:lpstr>
      <vt:lpstr>Школьный  историко-краеведческий  музей «Музей Памяти»      </vt:lpstr>
      <vt:lpstr>Презентация PowerPoint</vt:lpstr>
      <vt:lpstr>Презентация PowerPoint</vt:lpstr>
      <vt:lpstr>Презентация PowerPoint</vt:lpstr>
      <vt:lpstr>Презентация PowerPoint</vt:lpstr>
      <vt:lpstr>Исследовательская работа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МОУ СОШ №2 г. Анива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Школьный историко-краеведческий музей «От Сердца к Сердцу»</dc:title>
  <dc:creator>информатика</dc:creator>
  <cp:lastModifiedBy>Юля</cp:lastModifiedBy>
  <cp:revision>67</cp:revision>
  <dcterms:created xsi:type="dcterms:W3CDTF">2008-04-17T02:23:00Z</dcterms:created>
  <dcterms:modified xsi:type="dcterms:W3CDTF">2024-05-27T08:06:27Z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7AB6B79E29244F06B989F7DD3F560176_12</vt:lpwstr>
  </property>
  <property fmtid="{D5CDD505-2E9C-101B-9397-08002B2CF9AE}" pid="3" name="KSOProductBuildVer">
    <vt:lpwstr>1049-12.2.0.16909</vt:lpwstr>
  </property>
</Properties>
</file>