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3" r:id="rId2"/>
    <p:sldId id="302" r:id="rId3"/>
    <p:sldId id="301" r:id="rId4"/>
    <p:sldId id="263" r:id="rId5"/>
    <p:sldId id="259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94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970C886-DACF-4ED8-A90D-1EAEC6536DB5}" type="datetimeFigureOut">
              <a:rPr lang="ru-RU" smtClean="0"/>
              <a:pPr/>
              <a:t>10.11.2025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931B8D9-0D63-4145-8046-5314972969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24936" cy="2520280"/>
          </a:xfrm>
        </p:spPr>
        <p:txBody>
          <a:bodyPr/>
          <a:lstStyle/>
          <a:p>
            <a:pPr marL="182880" algn="ctr"/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«Муниципальное </a:t>
            </a:r>
            <a:r>
              <a:rPr lang="ru-RU" altLang="ru-RU" sz="2400" b="1" dirty="0">
                <a:solidFill>
                  <a:srgbClr val="002060"/>
                </a:solidFill>
                <a:latin typeface="Verdana" panose="020B0604030504040204" pitchFamily="34" charset="0"/>
              </a:rPr>
              <a:t>бюджетное общеобразовательное учреждение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«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Заветненская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 СШ </a:t>
            </a:r>
            <a:r>
              <a:rPr lang="ru-RU" altLang="ru-RU" sz="2400" b="1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им.Крымских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 партизан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» </a:t>
            </a:r>
            <a:r>
              <a:rPr lang="ru-RU" altLang="ru-RU" sz="2400" b="1" dirty="0">
                <a:solidFill>
                  <a:srgbClr val="002060"/>
                </a:solidFill>
                <a:latin typeface="Verdana" panose="020B0604030504040204" pitchFamily="34" charset="0"/>
              </a:rPr>
              <a:t>Советского района Республики </a:t>
            </a:r>
            <a:r>
              <a:rPr lang="ru-RU" alt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Крым</a:t>
            </a:r>
            <a:r>
              <a:rPr lang="ru-RU" altLang="ru-RU" sz="2400" b="1" dirty="0" smtClean="0">
                <a:solidFill>
                  <a:srgbClr val="002060"/>
                </a:solidFill>
              </a:rPr>
              <a:t>»</a:t>
            </a:r>
            <a:endParaRPr lang="ru-RU" sz="4400" b="1" i="1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3603812"/>
            <a:ext cx="4464496" cy="251728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000" b="1" dirty="0" smtClean="0"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Педагог-психолог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defRPr/>
            </a:pPr>
            <a:r>
              <a:rPr lang="ru-RU" sz="3600" b="1" dirty="0" err="1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Исмаилова</a:t>
            </a:r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Сервиназ</a:t>
            </a:r>
            <a:r>
              <a:rPr lang="ru-RU" sz="3600" b="1" dirty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chemeClr val="accent5">
                    <a:lumMod val="75000"/>
                  </a:schemeClr>
                </a:solidFill>
                <a:latin typeface="Monotype Corsiva" pitchFamily="66" charset="0"/>
              </a:rPr>
              <a:t>Мустафаевна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952749"/>
            <a:ext cx="2376264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1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08911" cy="3096344"/>
          </a:xfrm>
        </p:spPr>
        <p:txBody>
          <a:bodyPr/>
          <a:lstStyle/>
          <a:p>
            <a:pPr lvl="0"/>
            <a:r>
              <a:rPr lang="ru-RU" sz="3200" b="1" dirty="0">
                <a:solidFill>
                  <a:srgbClr val="002060"/>
                </a:solidFill>
              </a:rPr>
              <a:t>В работе с детьми использую разнообразные психотерапевтические приемы </a:t>
            </a:r>
            <a:r>
              <a:rPr lang="ru-RU" sz="3200" dirty="0">
                <a:solidFill>
                  <a:srgbClr val="002060"/>
                </a:solidFill>
              </a:rPr>
              <a:t/>
            </a:r>
            <a:br>
              <a:rPr lang="ru-RU" sz="3200" dirty="0">
                <a:solidFill>
                  <a:srgbClr val="002060"/>
                </a:solidFill>
              </a:rPr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2564905"/>
            <a:ext cx="6912768" cy="3456384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solidFill>
                  <a:srgbClr val="C00000"/>
                </a:solidFill>
              </a:rPr>
              <a:t>Сказкотерапия</a:t>
            </a:r>
            <a:r>
              <a:rPr lang="ru-RU" sz="3600" dirty="0" smtClean="0"/>
              <a:t> </a:t>
            </a:r>
          </a:p>
          <a:p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</a:rPr>
              <a:t>Изотерапия</a:t>
            </a:r>
            <a:endParaRPr lang="ru-R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3600" dirty="0" err="1" smtClean="0">
                <a:solidFill>
                  <a:schemeClr val="bg2">
                    <a:lumMod val="50000"/>
                  </a:schemeClr>
                </a:solidFill>
              </a:rPr>
              <a:t>Игротерапия</a:t>
            </a:r>
            <a:endParaRPr lang="ru-RU" sz="36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rgbClr val="0070C0"/>
                </a:solidFill>
              </a:rPr>
              <a:t>Релаксация</a:t>
            </a:r>
          </a:p>
          <a:p>
            <a:r>
              <a:rPr lang="ru-RU" sz="3600" dirty="0" err="1" smtClean="0">
                <a:solidFill>
                  <a:srgbClr val="FFC000"/>
                </a:solidFill>
              </a:rPr>
              <a:t>Психогимнастика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19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27584" y="908720"/>
            <a:ext cx="7920880" cy="5212381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Образование –  Диплом Магистра 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Государственное бюджетное образовательное учреждение высшего образования Республики Крым «Крымский </a:t>
            </a:r>
            <a:r>
              <a:rPr lang="ru-RU" sz="2800" b="1" dirty="0" err="1" smtClean="0">
                <a:solidFill>
                  <a:srgbClr val="002060"/>
                </a:solidFill>
              </a:rPr>
              <a:t>инженерно</a:t>
            </a:r>
            <a:r>
              <a:rPr lang="ru-RU" sz="2800" b="1" dirty="0" smtClean="0">
                <a:solidFill>
                  <a:srgbClr val="002060"/>
                </a:solidFill>
              </a:rPr>
              <a:t> – педагогический университет» </a:t>
            </a:r>
            <a:r>
              <a:rPr lang="ru-RU" sz="2800" b="1" dirty="0" err="1" smtClean="0">
                <a:solidFill>
                  <a:srgbClr val="002060"/>
                </a:solidFill>
              </a:rPr>
              <a:t>г.Симферополь</a:t>
            </a:r>
            <a:r>
              <a:rPr lang="ru-RU" sz="2800" b="1" dirty="0" smtClean="0">
                <a:solidFill>
                  <a:srgbClr val="002060"/>
                </a:solidFill>
              </a:rPr>
              <a:t> в 2016 году.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Прошла профессиональную переподготовку в 2022г. По программе «Организация образовательного процесса для обучающихся с ограниченными возможностями здоровья» с 15 ноября по 19 января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1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29544" y="548680"/>
            <a:ext cx="8218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Субъекты психолога – педагогической деятельности: ученики, педагоги, родители (законные представители)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8490" y="3789040"/>
            <a:ext cx="7699934" cy="1296144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Виды деятельности:</a:t>
            </a:r>
            <a:br>
              <a:rPr lang="ru-RU" sz="3200" b="1" i="1" dirty="0" smtClean="0">
                <a:solidFill>
                  <a:srgbClr val="FF0000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психодиагностика;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err="1" smtClean="0">
                <a:solidFill>
                  <a:schemeClr val="tx1"/>
                </a:solidFill>
              </a:rPr>
              <a:t>психопросвещение</a:t>
            </a:r>
            <a:r>
              <a:rPr lang="ru-RU" sz="3200" b="1" dirty="0" smtClean="0">
                <a:solidFill>
                  <a:schemeClr val="tx1"/>
                </a:solidFill>
              </a:rPr>
              <a:t>;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коррекционно-развивающая работа;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консультирование;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профилактика психических нарушений;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методическая работа;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7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332656"/>
            <a:ext cx="8131982" cy="590465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Основными направлениями деятельности  педагога – </a:t>
            </a:r>
            <a:r>
              <a:rPr lang="ru-RU" sz="3200" b="1" dirty="0" err="1" smtClean="0">
                <a:solidFill>
                  <a:srgbClr val="002060"/>
                </a:solidFill>
              </a:rPr>
              <a:t>пихолога</a:t>
            </a:r>
            <a:r>
              <a:rPr lang="ru-RU" sz="3200" b="1" dirty="0" smtClean="0">
                <a:solidFill>
                  <a:srgbClr val="002060"/>
                </a:solidFill>
              </a:rPr>
              <a:t> является </a:t>
            </a:r>
            <a:r>
              <a:rPr lang="ru-RU" sz="3200" b="1" dirty="0">
                <a:solidFill>
                  <a:srgbClr val="7030A0"/>
                </a:solidFill>
              </a:rPr>
              <a:t/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3200" b="1" dirty="0">
                <a:solidFill>
                  <a:srgbClr val="7030A0"/>
                </a:solidFill>
              </a:rPr>
              <a:t/>
            </a:r>
            <a:br>
              <a:rPr lang="ru-RU" sz="3200" b="1" dirty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Психологическое сопровождение учащихся;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  Контроль за психическим развитием детей и своевременное оказание психологической помощи учащимся, родителям(законным представителям) и педагогическим работникам </a:t>
            </a:r>
            <a:endParaRPr lang="ru-RU" sz="2800" b="1" dirty="0">
              <a:solidFill>
                <a:srgbClr val="002060"/>
              </a:solidFill>
              <a:cs typeface="Vani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2276872"/>
            <a:ext cx="2520280" cy="387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17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70671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Направление психолого-педагогической деятельности, применяемые  в работе с родителями(законными представителями), педагогами и детьми</a:t>
            </a:r>
            <a:r>
              <a:rPr lang="ru-RU" sz="4000" b="1" dirty="0">
                <a:solidFill>
                  <a:srgbClr val="002060"/>
                </a:solidFill>
              </a:rPr>
              <a:t/>
            </a:r>
            <a:br>
              <a:rPr lang="ru-RU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  <a:cs typeface="Vani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1043608" y="2060848"/>
            <a:ext cx="7704856" cy="4056488"/>
          </a:xfrm>
        </p:spPr>
        <p:txBody>
          <a:bodyPr>
            <a:noAutofit/>
          </a:bodyPr>
          <a:lstStyle/>
          <a:p>
            <a:r>
              <a:rPr lang="ru-RU" b="1" dirty="0"/>
              <a:t> </a:t>
            </a:r>
            <a:r>
              <a:rPr lang="ru-RU" b="1" dirty="0" smtClean="0"/>
              <a:t>Анкетирование</a:t>
            </a:r>
          </a:p>
          <a:p>
            <a:r>
              <a:rPr lang="ru-RU" b="1" dirty="0"/>
              <a:t> </a:t>
            </a:r>
            <a:r>
              <a:rPr lang="ru-RU" b="1" dirty="0" smtClean="0"/>
              <a:t>Консультирование </a:t>
            </a:r>
          </a:p>
          <a:p>
            <a:r>
              <a:rPr lang="ru-RU" b="1" dirty="0" smtClean="0"/>
              <a:t>Просвещение и профилактика </a:t>
            </a:r>
          </a:p>
          <a:p>
            <a:r>
              <a:rPr lang="ru-RU" b="1" dirty="0" smtClean="0"/>
              <a:t>Родительские собрания </a:t>
            </a:r>
          </a:p>
          <a:p>
            <a:r>
              <a:rPr lang="ru-RU" b="1" dirty="0" err="1" smtClean="0"/>
              <a:t>Тренинговые</a:t>
            </a:r>
            <a:r>
              <a:rPr lang="ru-RU" b="1" dirty="0" smtClean="0"/>
              <a:t> занятия</a:t>
            </a:r>
          </a:p>
          <a:p>
            <a:r>
              <a:rPr lang="ru-RU" b="1" dirty="0" smtClean="0"/>
              <a:t>Психологическая диагностика</a:t>
            </a:r>
          </a:p>
          <a:p>
            <a:r>
              <a:rPr lang="ru-RU" b="1" dirty="0" err="1" smtClean="0"/>
              <a:t>Коррекционно</a:t>
            </a:r>
            <a:r>
              <a:rPr lang="ru-RU" b="1" dirty="0" smtClean="0"/>
              <a:t> – развивающая деятельность</a:t>
            </a:r>
          </a:p>
          <a:p>
            <a:endParaRPr lang="ru-RU" b="1" dirty="0" smtClean="0"/>
          </a:p>
          <a:p>
            <a:pPr marL="0" indent="0"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473687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833</TotalTime>
  <Words>142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Book Antiqua</vt:lpstr>
      <vt:lpstr>Monotype Corsiva</vt:lpstr>
      <vt:lpstr>Times New Roman</vt:lpstr>
      <vt:lpstr>Vani</vt:lpstr>
      <vt:lpstr>Verdana</vt:lpstr>
      <vt:lpstr>Wingdings</vt:lpstr>
      <vt:lpstr>Твердый переплет</vt:lpstr>
      <vt:lpstr>«Муниципальное бюджетное общеобразовательное учреждение «Заветненская СШ им.Крымских партизан» Советского района Республики Крым»</vt:lpstr>
      <vt:lpstr>В работе с детьми использую разнообразные психотерапевтические приемы   </vt:lpstr>
      <vt:lpstr>Презентация PowerPoint</vt:lpstr>
      <vt:lpstr>Виды деятельности: психодиагностика; психопросвещение; коррекционно-развивающая работа; консультирование; профилактика психических нарушений; методическая работа; </vt:lpstr>
      <vt:lpstr>Основными направлениями деятельности  педагога – пихолога является   Психологическое сопровождение учащихся;   Контроль за психическим развитием детей и своевременное оказание психологической помощи учащимся, родителям(законным представителям) и педагогическим работникам </vt:lpstr>
      <vt:lpstr>Направление психолого-педагогической деятельности, применяемые  в работе с родителями(законными представителями), педагогами и детьми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User</cp:lastModifiedBy>
  <cp:revision>91</cp:revision>
  <dcterms:created xsi:type="dcterms:W3CDTF">2012-06-02T19:40:52Z</dcterms:created>
  <dcterms:modified xsi:type="dcterms:W3CDTF">2025-11-10T07:09:59Z</dcterms:modified>
</cp:coreProperties>
</file>