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57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щити себ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и коронавирус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мыть рук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тисепти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ск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абочее место школьни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отребление тавбака коронавирус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 l="21484" t="17361" r="20312" b="9027"/>
          <a:stretch>
            <a:fillRect/>
          </a:stretch>
        </p:blipFill>
        <p:spPr bwMode="auto">
          <a:xfrm>
            <a:off x="-1" y="0"/>
            <a:ext cx="91379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Боброва Наталья Геннадиевна</dc:creator>
  <cp:lastModifiedBy>user3</cp:lastModifiedBy>
  <cp:revision>4</cp:revision>
  <dcterms:created xsi:type="dcterms:W3CDTF">2020-08-27T12:04:24Z</dcterms:created>
  <dcterms:modified xsi:type="dcterms:W3CDTF">2020-09-06T15:50:53Z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