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0" r:id="rId6"/>
    <p:sldId id="285" r:id="rId7"/>
    <p:sldId id="276" r:id="rId8"/>
    <p:sldId id="277" r:id="rId9"/>
    <p:sldId id="278" r:id="rId10"/>
    <p:sldId id="279" r:id="rId11"/>
    <p:sldId id="280" r:id="rId12"/>
    <p:sldId id="281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1F7B2-7A29-467A-BC25-A93E8B16B88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D8FE-4FBF-4FD4-B065-ABEDFEBB4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5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D8FE-4FBF-4FD4-B065-ABEDFEBB46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7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5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1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99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5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26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1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1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7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2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7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F40687-3592-493B-9AF1-4A23D48D354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E9D9E6-A234-4BC2-BA11-DA4B26F22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66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6" y="319016"/>
            <a:ext cx="10763250" cy="126682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4212" y="689549"/>
            <a:ext cx="9958804" cy="154398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«Советская СШ №3 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крымскотатарским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языком обучения»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154649" y="2983043"/>
            <a:ext cx="3507699" cy="301135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6383" y="2293494"/>
            <a:ext cx="9144000" cy="3372787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Круглый стол в 11 классе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Как превратить отходы в </a:t>
            </a:r>
            <a:r>
              <a:rPr lang="ru-RU" b="1" dirty="0" smtClean="0">
                <a:solidFill>
                  <a:srgbClr val="FF0000"/>
                </a:solidFill>
              </a:rPr>
              <a:t>доходы»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учитель </a:t>
            </a:r>
            <a:r>
              <a:rPr lang="ru-RU" sz="2400" b="1" dirty="0" err="1" smtClean="0">
                <a:solidFill>
                  <a:srgbClr val="FF0000"/>
                </a:solidFill>
              </a:rPr>
              <a:t>Решитова</a:t>
            </a:r>
            <a:r>
              <a:rPr lang="ru-RU" sz="2400" b="1" dirty="0" smtClean="0">
                <a:solidFill>
                  <a:srgbClr val="FF0000"/>
                </a:solidFill>
              </a:rPr>
              <a:t> Л.И.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39" y="2073500"/>
            <a:ext cx="1522851" cy="12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29994" cy="65207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Трудности,  с какими можно столкнуться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 повсеместного внедрения практики раздельного сбора отходов необходима инфраструктура, начиная от установки контейнеров и организации вывоза их содержимого и заканчивая достаточным количеством предприятий для переработки вторичного сырья.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Плотная застройка  не везде позволяет обеспечить  подъездные пути к мусорным контейнерам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тому же тут есть и объективные сложности — в наших квартирах просто не всегда есть место, куда можно поставить две-три емкости для сбора разных видов отходов.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хватает финансирования со стороны административной территории</a:t>
            </a:r>
          </a:p>
        </p:txBody>
      </p:sp>
      <p:pic>
        <p:nvPicPr>
          <p:cNvPr id="2050" name="Picture 2" descr="C:\Documents and Settings\User\Рабочий стол\3 октября\Сбор отходов. Фото с сайта verhnepodpolnenskoesp.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15003" y="1247931"/>
            <a:ext cx="45769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3044" y="52994"/>
            <a:ext cx="6580682" cy="9213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Что нужно предпринять в Нижегородской области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80129" y="805882"/>
            <a:ext cx="7374496" cy="35976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городах установить  контейнеры разных цветов для раздельного  сбора мусора, а для хозяек выпустить разные цветом пакеты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 селах- пункты приема раздельного мусора с учетом стимулирования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-Рядом с контейнерами установить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напоминалки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 памятки.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-Желательно поставить полицейских у контейнеров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Проводить экологические уроки на рабочих местах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Стимулировать предприимчивых жителей  рублем и оповещать в СМИ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Проводить турниры по сбору твердых отходов как в Японии, в Томске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Строить  в глубинке  заводы по переработке мусора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-Все полигоны должны быть приведены в соответствие с новыми требованиями, там в обязательном порядке должны быть установлены линии по сортировке мусора.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itovskoe-sp.ru/Upload/Images/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86984"/>
            <a:ext cx="4680129" cy="2615784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3 октября\mobpunk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371" y="259055"/>
            <a:ext cx="4597758" cy="3462509"/>
          </a:xfrm>
          <a:prstGeom prst="rect">
            <a:avLst/>
          </a:prstGeom>
          <a:noFill/>
        </p:spPr>
      </p:pic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830" y="372097"/>
            <a:ext cx="5366478" cy="7371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Отходы в доходы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6006" y="1349115"/>
            <a:ext cx="5891135" cy="466194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промышленных и бытовых отходах  содержаться дорогостоящие вещества, например ценные металлы. По некоторым данным, в тонне отслуживших мобильных телефонов имеется в 60 раз больше золота, чем в тонне золотоносной руды, отмечает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Deutsche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Welle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России переработка отходов, по подсчетам различных компаний, может приносить до 3,5 миллиардов долларов в год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Исследования ученых показывают, что одна тонна мусора, собранного раздельно, сохраняет 32 л чистой воды, спасает 13 взрослых деревьев, экономит 2,58 барреля нефти, сохраняет 4 100 кВт/час электроэнергии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 descr="http://files.vm.ru/photo/vecherka/2016/11/doc6sj83lck56deu68la1l_800_4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flipV="1">
            <a:off x="779151" y="5561350"/>
            <a:ext cx="3280974" cy="104927"/>
          </a:xfrm>
          <a:prstGeom prst="rect">
            <a:avLst/>
          </a:prstGeom>
          <a:noFill/>
        </p:spPr>
      </p:pic>
      <p:pic>
        <p:nvPicPr>
          <p:cNvPr id="8" name="Picture 6" descr="http://files.vm.ru/photo/vecherka/2016/11/doc6sj83lck56deu68la1l_800_4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623" y="758464"/>
            <a:ext cx="5456420" cy="541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-569794"/>
            <a:ext cx="12351224" cy="3615267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будущем в Нижнем Новгороде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появятся умные контейнеры, которые сами будут перерабатывать попадающий в них мусор, а продуктом переработки будет удобрение или другое полезное сырье.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2020328"/>
            <a:ext cx="5037561" cy="4095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12" y="2020328"/>
            <a:ext cx="5742711" cy="40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9" y="824459"/>
            <a:ext cx="4959697" cy="579672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Хочешь изменить что-то в мире – начни с себя», – гласит древняя мудрость.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бы мы ни говорили о проблеме мусора – без конкретных наших действий ничего не изменится. А что, если бы все люди Земли, в один день вышли из своих домов,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раздельно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собрали хотя бы то, что было выброшено не в урну (фантики, бутылки, пакеты, картонки и т.д.). Тогда бы наша планета стала на 50% чище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Тем не менее опросы общественного мнения свидетельствуют о том, что подавляющее большинство россиян осознает важность сортировки мусора и готово к его раздельному сбору, главное — организовать этот процесс, создав необходимые условия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6" y="1228299"/>
            <a:ext cx="6343037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26" y="2371929"/>
            <a:ext cx="10052027" cy="1507067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7" y="3524153"/>
            <a:ext cx="11134416" cy="1880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68253" y="3335222"/>
            <a:ext cx="4583395" cy="599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24336" y="3335221"/>
            <a:ext cx="4583395" cy="599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7" y="846650"/>
            <a:ext cx="7776124" cy="17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262720"/>
            <a:ext cx="10972800" cy="17571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Нашу цивилизацию иногда называют цивилизацией отходов. И правда, еще никогда в истории человечества свалки не росли так стремительно!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2" y="1960444"/>
            <a:ext cx="5381238" cy="4459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32" y="2470245"/>
            <a:ext cx="4832160" cy="32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126"/>
            <a:ext cx="4897722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Мусор – это самая глобальная причина загрязнения планеты. Современный человек в среднем выбрасывает около 300 кг бытового мусора в год. Это огромная мусорная куча. Мы ее не видим, но она существует и значительная ее часть будет существовать еще очень долго после нашей жизни.  Ведь когда-то, а точнее очень скоро, не хватит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Земле места для всех куч не переработанного мусора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1306749"/>
            <a:ext cx="6819149" cy="4544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79" y="298118"/>
            <a:ext cx="1047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93" y="481083"/>
            <a:ext cx="4488289" cy="600160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утилизации мусора касается абсолютно всех типов отходов: от бытовых до химических. Более того, многие из них имеют опасные продукты распада, что существенно усложняет способы переработки. Мусор, разлагаясь, выделяет спирты и альдегиды, которые затем просачиваются в почву, жилые дома и попадают в воздух. И без того загрязненная окружающая среда терпит еще одно вторжение токсичных веществ.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1342634"/>
            <a:ext cx="6258446" cy="42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124372"/>
            <a:ext cx="7623186" cy="1266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176" y="-207011"/>
            <a:ext cx="8534400" cy="1507067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деть мусор?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91" y="1269243"/>
            <a:ext cx="4920022" cy="547957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введения раздельного сбора мусора решить проблему переработки бытовых отходов невозможно. Для приёма и сортировки собранного вторичного сырья необходимы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соответствующие условия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рсм)\184957001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19" y="1736867"/>
            <a:ext cx="4795911" cy="452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4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124372"/>
            <a:ext cx="7623186" cy="1266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176" y="-207011"/>
            <a:ext cx="8534400" cy="1507067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деть мусор?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835240"/>
            <a:ext cx="5241702" cy="52932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7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     Контейнеры для раздельного сбора мусора на наших улицах   не прижились пока.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</a:p>
          <a:p>
            <a:pPr algn="just">
              <a:lnSpc>
                <a:spcPct val="120000"/>
              </a:lnSpc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Во многих домах есть мусоропроводы - не нужно выходить на улицу</a:t>
            </a:r>
          </a:p>
          <a:p>
            <a:pPr algn="just">
              <a:lnSpc>
                <a:spcPct val="120000"/>
              </a:lnSpc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Нет нормальной инфраструктуры для сбора, нет полного набора контейнеров.. </a:t>
            </a:r>
          </a:p>
          <a:p>
            <a:pPr algn="just">
              <a:lnSpc>
                <a:spcPct val="120000"/>
              </a:lnSpc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Жильцы не получают позитивного подкрепления своих действий  от коммунальщиков</a:t>
            </a:r>
          </a:p>
          <a:p>
            <a:pPr algn="just">
              <a:lnSpc>
                <a:spcPct val="120000"/>
              </a:lnSpc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Мировоззрение людей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2457876"/>
            <a:ext cx="5700244" cy="3802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59" y="41199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9307"/>
            <a:ext cx="4258101" cy="629161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Решение проблемы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Первоначально необходимо воспитывать культуру поведения у людей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Разместить  рекламные щиты на улицах на тему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экокультуры</a:t>
            </a: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так же необходимы заводы по переработке мусора. Именно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переработка,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 не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сжигание..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Мусор – это ценное сырье, переработав который, можно изготовить полезные вещи (картон, ткани, игрушки, канцтовары и пр.)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3603117"/>
            <a:ext cx="4001037" cy="3270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5" y="3634780"/>
            <a:ext cx="3528811" cy="3223220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3 октября\inx960x6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1246" y="0"/>
            <a:ext cx="5400000" cy="3432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69825"/>
            <a:ext cx="8139660" cy="4886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Успешный пример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2015 года в Германии действует единая система селективного сбора мусора. Немцы распределяют бытовые отходы на биомассу, макулатуру, стекло, металлы и пластмассы. Для этих видов мусора установлены отдельные разноцветные контейнеры.. Просроченные лекарства принимают аптеки, для старых батареек имеются приемные пункты в магазинах.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Швеции: там семьи, живущие в отдельных домах, платят лишь половину стоимости вывоза отходов, если обязуются сортировать их, а также компостировать органические остатки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ак для перерабатываемого мусор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71471" y="208977"/>
            <a:ext cx="343408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к для бумаги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46422" y="3625522"/>
            <a:ext cx="3434080" cy="227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ак для цветного стекла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9309" y="4710210"/>
            <a:ext cx="2986207" cy="18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к для белого стекла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0712" y="4749183"/>
            <a:ext cx="3046168" cy="185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6825860" cy="59398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</a:t>
            </a:r>
            <a:r>
              <a:rPr lang="ru-RU" sz="4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Перспективы России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Внедрение раздельного сбора мусора возможно и в России : </a:t>
            </a:r>
          </a:p>
          <a:p>
            <a:pPr algn="just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при наличии эффективных стимулов, которые действуют на всех участников системы обращения с отходами. </a:t>
            </a:r>
          </a:p>
          <a:p>
            <a:pPr algn="just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крупные штрафы за неправильно выброшенный   мусор </a:t>
            </a:r>
          </a:p>
          <a:p>
            <a:pPr algn="just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побуждать граждан сортировать отходы, власти снижают стоимость их вывоза</a:t>
            </a:r>
          </a:p>
          <a:p>
            <a:pPr algn="just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внедрять постепенно стимулирование. Установить тариф – вывоз ведра отсортированного мусора  стоит дешевле, чем ведро не отсортированного мусора </a:t>
            </a:r>
          </a:p>
          <a:p>
            <a:pPr algn="just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для тех, кто нарушает правила раздельного сбора, внедрить систему наказаний.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b="1" dirty="0"/>
          </a:p>
        </p:txBody>
      </p:sp>
      <p:pic>
        <p:nvPicPr>
          <p:cNvPr id="1026" name="Picture 2" descr="C:\Documents and Settings\User\Рабочий стол\3 октября\aftershock.news__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5102" y="3063128"/>
            <a:ext cx="4726898" cy="36000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3 октября\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95081" y="0"/>
            <a:ext cx="4512039" cy="298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971</TotalTime>
  <Words>904</Words>
  <Application>Microsoft Office PowerPoint</Application>
  <PresentationFormat>Широкоэкранный</PresentationFormat>
  <Paragraphs>68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3</vt:lpstr>
      <vt:lpstr>Сектор</vt:lpstr>
      <vt:lpstr> Круглый стол в 11 классе  «Как превратить отходы в доходы»  учитель Решитова Л.И.     </vt:lpstr>
      <vt:lpstr>Презентация PowerPoint</vt:lpstr>
      <vt:lpstr>Презентация PowerPoint</vt:lpstr>
      <vt:lpstr>Презентация PowerPoint</vt:lpstr>
      <vt:lpstr>Куда деть мусор?</vt:lpstr>
      <vt:lpstr>Куда деть мусор?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предпринять в Нижегородской области</vt:lpstr>
      <vt:lpstr>Отходы в доходы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Куда деть мусор ?</dc:title>
  <dc:creator>Пользователь</dc:creator>
  <cp:lastModifiedBy>ADMIN SH3</cp:lastModifiedBy>
  <cp:revision>131</cp:revision>
  <dcterms:created xsi:type="dcterms:W3CDTF">2017-03-16T15:55:59Z</dcterms:created>
  <dcterms:modified xsi:type="dcterms:W3CDTF">2024-11-27T11:06:11Z</dcterms:modified>
</cp:coreProperties>
</file>