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9" r:id="rId5"/>
    <p:sldId id="260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62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3A6"/>
    <a:srgbClr val="6D3FA8"/>
    <a:srgbClr val="6F3BA4"/>
    <a:srgbClr val="CC3399"/>
    <a:srgbClr val="8333A3"/>
    <a:srgbClr val="7408CE"/>
    <a:srgbClr val="2E0FC7"/>
    <a:srgbClr val="9211C5"/>
    <a:srgbClr val="6E038F"/>
    <a:srgbClr val="6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Март-апрель 2021 года</a:t>
          </a:r>
        </a:p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рекомендаций по активизации работы ученического самоуправления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10A5F-3E9E-4005-A32B-AABF27E18F6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</a:p>
      </dgm:t>
    </dgm:pt>
    <dgm:pt modelId="{1B091942-F98E-408E-A0FF-E144AFBD3D87}" type="parTrans" cxnId="{447A3168-3F63-4B04-92F4-312EADB0B2A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CE291-9A7B-4B5A-B299-799AF805530D}" type="sibTrans" cxnId="{447A3168-3F63-4B04-92F4-312EADB0B2A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Советов наставников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планов взаимодействия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3558-6B45-4BF9-BCD3-A629D55ED5BC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общего чата «25КЛАСС»</a:t>
          </a:r>
        </a:p>
      </dgm:t>
    </dgm:pt>
    <dgm:pt modelId="{3FE5611D-5D2F-421F-B940-A2665EE520F4}" type="par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579BC-D5D7-4BFC-9CAB-C6601AB00AC3}" type="sib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62D17-BAA2-4ED9-8756-9EEDBD787EC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gm:t>
    </dgm:pt>
    <dgm:pt modelId="{70D6CB33-D8F9-4067-8AD4-8A56FFD7C19C}" type="parTrans" cxnId="{FC7390FD-E9DF-4F32-89AD-381C6F6E0C80}">
      <dgm:prSet/>
      <dgm:spPr/>
      <dgm:t>
        <a:bodyPr/>
        <a:lstStyle/>
        <a:p>
          <a:endParaRPr lang="ru-RU"/>
        </a:p>
      </dgm:t>
    </dgm:pt>
    <dgm:pt modelId="{FAE8C6B6-7FDF-4298-BCB4-072EED306D3F}" type="sibTrans" cxnId="{FC7390FD-E9DF-4F32-89AD-381C6F6E0C80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8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5512E47-0A02-4C06-AB14-7D7B78BC5B7A}" type="pres">
      <dgm:prSet presAssocID="{BC510A5F-3E9E-4005-A32B-AABF27E18F6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06E54D5-D30E-4025-8506-8EFD8FD5131B}" type="pres">
      <dgm:prSet presAssocID="{BC510A5F-3E9E-4005-A32B-AABF27E18F6D}" presName="box" presStyleLbl="node1" presStyleIdx="1" presStyleCnt="8"/>
      <dgm:spPr/>
      <dgm:t>
        <a:bodyPr/>
        <a:lstStyle/>
        <a:p>
          <a:endParaRPr lang="ru-RU"/>
        </a:p>
      </dgm:t>
    </dgm:pt>
    <dgm:pt modelId="{7094AA1D-67E9-46D1-BB00-93653429AA25}" type="pres">
      <dgm:prSet presAssocID="{BC510A5F-3E9E-4005-A32B-AABF27E18F6D}" presName="img" presStyleLbl="fgImgPlace1" presStyleIdx="1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50F11D1E-215F-4374-B127-5E9EFF9BDE37}" type="pres">
      <dgm:prSet presAssocID="{BC510A5F-3E9E-4005-A32B-AABF27E18F6D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BBF5C-3F9E-4B16-BDF7-C721F75B8EC7}" type="pres">
      <dgm:prSet presAssocID="{B3ACE291-9A7B-4B5A-B299-799AF805530D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6CD5B-A02D-4352-A359-E3F489C0637E}" type="pres">
      <dgm:prSet presAssocID="{62362D17-BAA2-4ED9-8756-9EEDBD787EC4}" presName="comp" presStyleCnt="0"/>
      <dgm:spPr/>
    </dgm:pt>
    <dgm:pt modelId="{F5318327-16B2-4275-981C-E24A8083550A}" type="pres">
      <dgm:prSet presAssocID="{62362D17-BAA2-4ED9-8756-9EEDBD787EC4}" presName="box" presStyleLbl="node1" presStyleIdx="2" presStyleCnt="8"/>
      <dgm:spPr/>
      <dgm:t>
        <a:bodyPr/>
        <a:lstStyle/>
        <a:p>
          <a:endParaRPr lang="ru-RU"/>
        </a:p>
      </dgm:t>
    </dgm:pt>
    <dgm:pt modelId="{0C4681D3-1A47-47B8-9D5D-EBA6F9B76343}" type="pres">
      <dgm:prSet presAssocID="{62362D17-BAA2-4ED9-8756-9EEDBD787EC4}" presName="img" presStyleLbl="fgImgPlace1" presStyleIdx="2" presStyleCnt="8" custScaleX="41345"/>
      <dgm:spPr/>
    </dgm:pt>
    <dgm:pt modelId="{84A42C4D-702A-432C-8BAC-802C382015A1}" type="pres">
      <dgm:prSet presAssocID="{62362D17-BAA2-4ED9-8756-9EEDBD787EC4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16A5A-BA7E-43A5-B94E-BE0C9E95AF8D}" type="pres">
      <dgm:prSet presAssocID="{FAE8C6B6-7FDF-4298-BCB4-072EED306D3F}" presName="spacer" presStyleCnt="0"/>
      <dgm:spPr/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3" presStyleCnt="8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3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4" presStyleCnt="8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4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5" presStyleCnt="8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5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EB652FF-3DEB-476F-B529-48ECEB688570}" type="pres">
      <dgm:prSet presAssocID="{E9F63558-6B45-4BF9-BCD3-A629D55ED5BC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DAAA768-72DB-4D48-81FF-1346FEC6ACDA}" type="pres">
      <dgm:prSet presAssocID="{E9F63558-6B45-4BF9-BCD3-A629D55ED5BC}" presName="box" presStyleLbl="node1" presStyleIdx="6" presStyleCnt="8"/>
      <dgm:spPr/>
      <dgm:t>
        <a:bodyPr/>
        <a:lstStyle/>
        <a:p>
          <a:endParaRPr lang="ru-RU"/>
        </a:p>
      </dgm:t>
    </dgm:pt>
    <dgm:pt modelId="{AB1250A2-4749-4A3A-8EFA-753791029A4B}" type="pres">
      <dgm:prSet presAssocID="{E9F63558-6B45-4BF9-BCD3-A629D55ED5BC}" presName="img" presStyleLbl="fgImgPlace1" presStyleIdx="6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457C41F8-AA68-41B3-965B-69AFF99933A8}" type="pres">
      <dgm:prSet presAssocID="{E9F63558-6B45-4BF9-BCD3-A629D55ED5BC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8575D-285F-47C1-94BE-C9B89037E96D}" type="pres">
      <dgm:prSet presAssocID="{628579BC-D5D7-4BFC-9CAB-C6601AB00AC3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7" presStyleCnt="8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7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036F8-58DE-4BDE-BD6D-F4C35A1500C0}" type="presOf" srcId="{62362D17-BAA2-4ED9-8756-9EEDBD787EC4}" destId="{F5318327-16B2-4275-981C-E24A8083550A}" srcOrd="0" destOrd="0" presId="urn:microsoft.com/office/officeart/2005/8/layout/vList4"/>
    <dgm:cxn modelId="{CC60921C-47E6-43CD-80D0-FFF59073C465}" type="presOf" srcId="{BC510A5F-3E9E-4005-A32B-AABF27E18F6D}" destId="{50F11D1E-215F-4374-B127-5E9EFF9BDE37}" srcOrd="1" destOrd="0" presId="urn:microsoft.com/office/officeart/2005/8/layout/vList4"/>
    <dgm:cxn modelId="{993E36DF-4AE2-46BA-B137-0B5C47A21A44}" type="presOf" srcId="{E9F63558-6B45-4BF9-BCD3-A629D55ED5BC}" destId="{457C41F8-AA68-41B3-965B-69AFF99933A8}" srcOrd="1" destOrd="0" presId="urn:microsoft.com/office/officeart/2005/8/layout/vList4"/>
    <dgm:cxn modelId="{1FDE667C-916A-4722-86EA-6E399DA46BFB}" srcId="{24537C85-8C01-4A1E-8F67-C7A7B22C8C62}" destId="{694D4D99-93A4-4B0D-BF88-C0661329B7F4}" srcOrd="7" destOrd="0" parTransId="{3C0336AF-456E-4C75-9C24-40076C9D4559}" sibTransId="{22BB1C77-E601-43FA-B1AE-B23516696D8B}"/>
    <dgm:cxn modelId="{4B920DF7-6753-480F-AA18-CEC550317473}" srcId="{24537C85-8C01-4A1E-8F67-C7A7B22C8C62}" destId="{E9F63558-6B45-4BF9-BCD3-A629D55ED5BC}" srcOrd="6" destOrd="0" parTransId="{3FE5611D-5D2F-421F-B940-A2665EE520F4}" sibTransId="{628579BC-D5D7-4BFC-9CAB-C6601AB00AC3}"/>
    <dgm:cxn modelId="{6081BA99-B9B9-4D57-9BF6-C832DD02BA60}" srcId="{24537C85-8C01-4A1E-8F67-C7A7B22C8C62}" destId="{78E3B3C0-1730-4AC2-8977-16FC8CABBF5D}" srcOrd="5" destOrd="0" parTransId="{2FAAE126-E13F-40F4-BCE8-598E7E15E386}" sibTransId="{C0F29CDE-D53A-49CC-BCDF-1A414DB401F7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A645D7E3-9F52-4496-BB9B-66867B928B5B}" srcId="{24537C85-8C01-4A1E-8F67-C7A7B22C8C62}" destId="{3244A0BE-2023-47EF-88FB-217CA655D393}" srcOrd="3" destOrd="0" parTransId="{04AAFF91-3462-480C-A10A-580A429AC61A}" sibTransId="{1A4B570B-4FC9-4D49-8036-7E8EC44AF986}"/>
    <dgm:cxn modelId="{93BE5458-8311-431D-811F-9329BDDBF9E2}" type="presOf" srcId="{E9F63558-6B45-4BF9-BCD3-A629D55ED5BC}" destId="{6DAAA768-72DB-4D48-81FF-1346FEC6ACDA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447A3168-3F63-4B04-92F4-312EADB0B2A3}" srcId="{24537C85-8C01-4A1E-8F67-C7A7B22C8C62}" destId="{BC510A5F-3E9E-4005-A32B-AABF27E18F6D}" srcOrd="1" destOrd="0" parTransId="{1B091942-F98E-408E-A0FF-E144AFBD3D87}" sibTransId="{B3ACE291-9A7B-4B5A-B299-799AF805530D}"/>
    <dgm:cxn modelId="{BD15C9DA-CAAB-4140-A715-8F24C787B084}" type="presOf" srcId="{BC510A5F-3E9E-4005-A32B-AABF27E18F6D}" destId="{406E54D5-D30E-4025-8506-8EFD8FD5131B}" srcOrd="0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FC7390FD-E9DF-4F32-89AD-381C6F6E0C80}" srcId="{24537C85-8C01-4A1E-8F67-C7A7B22C8C62}" destId="{62362D17-BAA2-4ED9-8756-9EEDBD787EC4}" srcOrd="2" destOrd="0" parTransId="{70D6CB33-D8F9-4067-8AD4-8A56FFD7C19C}" sibTransId="{FAE8C6B6-7FDF-4298-BCB4-072EED306D3F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D825F9AD-2004-4F0F-B871-F0140E4581BB}" type="presOf" srcId="{62362D17-BAA2-4ED9-8756-9EEDBD787EC4}" destId="{84A42C4D-702A-432C-8BAC-802C382015A1}" srcOrd="1" destOrd="0" presId="urn:microsoft.com/office/officeart/2005/8/layout/vList4"/>
    <dgm:cxn modelId="{ED4CF987-B4E4-45AB-A87E-39AACB8A99BA}" srcId="{24537C85-8C01-4A1E-8F67-C7A7B22C8C62}" destId="{3B1B2BF0-5A97-4EF8-9367-12C2CD39B2BA}" srcOrd="4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EF0FA920-73C3-4D66-97A0-357FF78BF31A}" type="presParOf" srcId="{77EA6DD7-24AE-46B7-B690-52E462C7CF87}" destId="{15512E47-0A02-4C06-AB14-7D7B78BC5B7A}" srcOrd="2" destOrd="0" presId="urn:microsoft.com/office/officeart/2005/8/layout/vList4"/>
    <dgm:cxn modelId="{691BC3F3-26E2-4A9A-AC71-4E8B54EC9161}" type="presParOf" srcId="{15512E47-0A02-4C06-AB14-7D7B78BC5B7A}" destId="{406E54D5-D30E-4025-8506-8EFD8FD5131B}" srcOrd="0" destOrd="0" presId="urn:microsoft.com/office/officeart/2005/8/layout/vList4"/>
    <dgm:cxn modelId="{065CE663-FE2F-4589-94EA-ABE459A48D90}" type="presParOf" srcId="{15512E47-0A02-4C06-AB14-7D7B78BC5B7A}" destId="{7094AA1D-67E9-46D1-BB00-93653429AA25}" srcOrd="1" destOrd="0" presId="urn:microsoft.com/office/officeart/2005/8/layout/vList4"/>
    <dgm:cxn modelId="{4CC9258F-74A0-4A13-BF2A-81E06BF96A8C}" type="presParOf" srcId="{15512E47-0A02-4C06-AB14-7D7B78BC5B7A}" destId="{50F11D1E-215F-4374-B127-5E9EFF9BDE37}" srcOrd="2" destOrd="0" presId="urn:microsoft.com/office/officeart/2005/8/layout/vList4"/>
    <dgm:cxn modelId="{8C61D3B8-7272-416B-A7E3-A044E7C34E11}" type="presParOf" srcId="{77EA6DD7-24AE-46B7-B690-52E462C7CF87}" destId="{988BBF5C-3F9E-4B16-BDF7-C721F75B8EC7}" srcOrd="3" destOrd="0" presId="urn:microsoft.com/office/officeart/2005/8/layout/vList4"/>
    <dgm:cxn modelId="{4CDA3A7D-5CD4-4373-AEFC-01C9EE6E4E1F}" type="presParOf" srcId="{77EA6DD7-24AE-46B7-B690-52E462C7CF87}" destId="{BB26CD5B-A02D-4352-A359-E3F489C0637E}" srcOrd="4" destOrd="0" presId="urn:microsoft.com/office/officeart/2005/8/layout/vList4"/>
    <dgm:cxn modelId="{C7323109-F0AE-4E35-A32D-8ED294EA5557}" type="presParOf" srcId="{BB26CD5B-A02D-4352-A359-E3F489C0637E}" destId="{F5318327-16B2-4275-981C-E24A8083550A}" srcOrd="0" destOrd="0" presId="urn:microsoft.com/office/officeart/2005/8/layout/vList4"/>
    <dgm:cxn modelId="{FF32E37C-CF85-48FF-8CC7-39F95F6114BF}" type="presParOf" srcId="{BB26CD5B-A02D-4352-A359-E3F489C0637E}" destId="{0C4681D3-1A47-47B8-9D5D-EBA6F9B76343}" srcOrd="1" destOrd="0" presId="urn:microsoft.com/office/officeart/2005/8/layout/vList4"/>
    <dgm:cxn modelId="{7145666C-C442-4299-A995-478A7B6E4390}" type="presParOf" srcId="{BB26CD5B-A02D-4352-A359-E3F489C0637E}" destId="{84A42C4D-702A-432C-8BAC-802C382015A1}" srcOrd="2" destOrd="0" presId="urn:microsoft.com/office/officeart/2005/8/layout/vList4"/>
    <dgm:cxn modelId="{D37D51A8-35CC-4FD1-BAF1-E83E72C10871}" type="presParOf" srcId="{77EA6DD7-24AE-46B7-B690-52E462C7CF87}" destId="{1B816A5A-BA7E-43A5-B94E-BE0C9E95AF8D}" srcOrd="5" destOrd="0" presId="urn:microsoft.com/office/officeart/2005/8/layout/vList4"/>
    <dgm:cxn modelId="{C489CF91-643F-4A09-92E2-1A5FE70144D7}" type="presParOf" srcId="{77EA6DD7-24AE-46B7-B690-52E462C7CF87}" destId="{3CB32828-70F8-4628-9082-39F6F1C9B299}" srcOrd="6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7" destOrd="0" presId="urn:microsoft.com/office/officeart/2005/8/layout/vList4"/>
    <dgm:cxn modelId="{1D0DADBE-7C09-439A-A2DD-17F1A68A1818}" type="presParOf" srcId="{77EA6DD7-24AE-46B7-B690-52E462C7CF87}" destId="{83B85C27-1708-4C10-ABF5-3A6CA1D01975}" srcOrd="8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9" destOrd="0" presId="urn:microsoft.com/office/officeart/2005/8/layout/vList4"/>
    <dgm:cxn modelId="{2A8165F8-F3A6-4B7E-B00F-3ABB0DBCA8FA}" type="presParOf" srcId="{77EA6DD7-24AE-46B7-B690-52E462C7CF87}" destId="{E6DF2EE0-883A-4F14-890F-ABD953B44643}" srcOrd="10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11" destOrd="0" presId="urn:microsoft.com/office/officeart/2005/8/layout/vList4"/>
    <dgm:cxn modelId="{3E2D1FC8-4DEA-4808-9F83-93C53E5476AC}" type="presParOf" srcId="{77EA6DD7-24AE-46B7-B690-52E462C7CF87}" destId="{1EB652FF-3DEB-476F-B529-48ECEB688570}" srcOrd="12" destOrd="0" presId="urn:microsoft.com/office/officeart/2005/8/layout/vList4"/>
    <dgm:cxn modelId="{4FDC4ADE-8533-4999-A64C-474381F8D634}" type="presParOf" srcId="{1EB652FF-3DEB-476F-B529-48ECEB688570}" destId="{6DAAA768-72DB-4D48-81FF-1346FEC6ACDA}" srcOrd="0" destOrd="0" presId="urn:microsoft.com/office/officeart/2005/8/layout/vList4"/>
    <dgm:cxn modelId="{23F588A1-4C0B-4BFA-9F3D-27B35F96D79C}" type="presParOf" srcId="{1EB652FF-3DEB-476F-B529-48ECEB688570}" destId="{AB1250A2-4749-4A3A-8EFA-753791029A4B}" srcOrd="1" destOrd="0" presId="urn:microsoft.com/office/officeart/2005/8/layout/vList4"/>
    <dgm:cxn modelId="{99D19538-2804-4C2C-A275-147DBABE9B9D}" type="presParOf" srcId="{1EB652FF-3DEB-476F-B529-48ECEB688570}" destId="{457C41F8-AA68-41B3-965B-69AFF99933A8}" srcOrd="2" destOrd="0" presId="urn:microsoft.com/office/officeart/2005/8/layout/vList4"/>
    <dgm:cxn modelId="{55FCC64B-AFB8-4671-A2DB-D23B99979A5E}" type="presParOf" srcId="{77EA6DD7-24AE-46B7-B690-52E462C7CF87}" destId="{B128575D-285F-47C1-94BE-C9B89037E96D}" srcOrd="13" destOrd="0" presId="urn:microsoft.com/office/officeart/2005/8/layout/vList4"/>
    <dgm:cxn modelId="{7121DBA0-488E-4176-B719-66A9FCCA3B18}" type="presParOf" srcId="{77EA6DD7-24AE-46B7-B690-52E462C7CF87}" destId="{BB2A8C3E-3FF4-43D9-9B36-7655B45C88B7}" srcOrd="14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Май-июнь 2021 года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всероссийских, республиканских конкурсных программах 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на лучший проект ученического самоуправления «Лидер и его команда»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Советов обучающихся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специалистов, сопровождающих деятельность ученического самоуправления 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на лучшее мероприятие ученического самоуправления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3558-6B45-4BF9-BCD3-A629D55ED5BC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«Развивай ученическое самоуправление»</a:t>
          </a:r>
        </a:p>
      </dgm:t>
    </dgm:pt>
    <dgm:pt modelId="{3FE5611D-5D2F-421F-B940-A2665EE520F4}" type="par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579BC-D5D7-4BFC-9CAB-C6601AB00AC3}" type="sib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E210B-5F3F-4A5B-B95D-DF378E1E166B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gm:t>
    </dgm:pt>
    <dgm:pt modelId="{F2A2058B-8630-45C9-B2E3-F9EE3B18F3C8}" type="parTrans" cxnId="{DC71D761-AF22-40E0-9937-6165BA260775}">
      <dgm:prSet/>
      <dgm:spPr/>
      <dgm:t>
        <a:bodyPr/>
        <a:lstStyle/>
        <a:p>
          <a:endParaRPr lang="ru-RU"/>
        </a:p>
      </dgm:t>
    </dgm:pt>
    <dgm:pt modelId="{0A845C1A-2B3F-4206-86B6-B4D11F8630BC}" type="sibTrans" cxnId="{DC71D761-AF22-40E0-9937-6165BA260775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7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7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D857DC92-BADA-4A60-B653-452E66329474}" type="pres">
      <dgm:prSet presAssocID="{2B3E210B-5F3F-4A5B-B95D-DF378E1E166B}" presName="comp" presStyleCnt="0"/>
      <dgm:spPr/>
    </dgm:pt>
    <dgm:pt modelId="{C662F42D-659E-4158-B152-A9D23C8B79F8}" type="pres">
      <dgm:prSet presAssocID="{2B3E210B-5F3F-4A5B-B95D-DF378E1E166B}" presName="box" presStyleLbl="node1" presStyleIdx="2" presStyleCnt="7"/>
      <dgm:spPr/>
      <dgm:t>
        <a:bodyPr/>
        <a:lstStyle/>
        <a:p>
          <a:endParaRPr lang="ru-RU"/>
        </a:p>
      </dgm:t>
    </dgm:pt>
    <dgm:pt modelId="{B56F4A3B-3FB8-4DBC-90D7-1E064E835A70}" type="pres">
      <dgm:prSet presAssocID="{2B3E210B-5F3F-4A5B-B95D-DF378E1E166B}" presName="img" presStyleLbl="fgImgPlace1" presStyleIdx="2" presStyleCnt="7" custScaleX="36018"/>
      <dgm:spPr/>
    </dgm:pt>
    <dgm:pt modelId="{A4D29FF0-2617-43B4-AAF4-6FE14C9C71FE}" type="pres">
      <dgm:prSet presAssocID="{2B3E210B-5F3F-4A5B-B95D-DF378E1E166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4F0A0-3CC7-4B76-B5CC-289FD429DAE7}" type="pres">
      <dgm:prSet presAssocID="{0A845C1A-2B3F-4206-86B6-B4D11F8630BC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7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7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EB652FF-3DEB-476F-B529-48ECEB688570}" type="pres">
      <dgm:prSet presAssocID="{E9F63558-6B45-4BF9-BCD3-A629D55ED5BC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DAAA768-72DB-4D48-81FF-1346FEC6ACDA}" type="pres">
      <dgm:prSet presAssocID="{E9F63558-6B45-4BF9-BCD3-A629D55ED5BC}" presName="box" presStyleLbl="node1" presStyleIdx="5" presStyleCnt="7"/>
      <dgm:spPr/>
      <dgm:t>
        <a:bodyPr/>
        <a:lstStyle/>
        <a:p>
          <a:endParaRPr lang="ru-RU"/>
        </a:p>
      </dgm:t>
    </dgm:pt>
    <dgm:pt modelId="{AB1250A2-4749-4A3A-8EFA-753791029A4B}" type="pres">
      <dgm:prSet presAssocID="{E9F63558-6B45-4BF9-BCD3-A629D55ED5BC}" presName="img" presStyleLbl="fgImgPlace1" presStyleIdx="5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457C41F8-AA68-41B3-965B-69AFF99933A8}" type="pres">
      <dgm:prSet presAssocID="{E9F63558-6B45-4BF9-BCD3-A629D55ED5BC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8575D-285F-47C1-94BE-C9B89037E96D}" type="pres">
      <dgm:prSet presAssocID="{628579BC-D5D7-4BFC-9CAB-C6601AB00AC3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6" presStyleCnt="7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6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E36DF-4AE2-46BA-B137-0B5C47A21A44}" type="presOf" srcId="{E9F63558-6B45-4BF9-BCD3-A629D55ED5BC}" destId="{457C41F8-AA68-41B3-965B-69AFF99933A8}" srcOrd="1" destOrd="0" presId="urn:microsoft.com/office/officeart/2005/8/layout/vList4"/>
    <dgm:cxn modelId="{1FDE667C-916A-4722-86EA-6E399DA46BFB}" srcId="{24537C85-8C01-4A1E-8F67-C7A7B22C8C62}" destId="{694D4D99-93A4-4B0D-BF88-C0661329B7F4}" srcOrd="6" destOrd="0" parTransId="{3C0336AF-456E-4C75-9C24-40076C9D4559}" sibTransId="{22BB1C77-E601-43FA-B1AE-B23516696D8B}"/>
    <dgm:cxn modelId="{4B920DF7-6753-480F-AA18-CEC550317473}" srcId="{24537C85-8C01-4A1E-8F67-C7A7B22C8C62}" destId="{E9F63558-6B45-4BF9-BCD3-A629D55ED5BC}" srcOrd="5" destOrd="0" parTransId="{3FE5611D-5D2F-421F-B940-A2665EE520F4}" sibTransId="{628579BC-D5D7-4BFC-9CAB-C6601AB00AC3}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24EBCC30-59E5-4847-83C9-83D5962B4214}" type="presOf" srcId="{2B3E210B-5F3F-4A5B-B95D-DF378E1E166B}" destId="{C662F42D-659E-4158-B152-A9D23C8B79F8}" srcOrd="0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DC71D761-AF22-40E0-9937-6165BA260775}" srcId="{24537C85-8C01-4A1E-8F67-C7A7B22C8C62}" destId="{2B3E210B-5F3F-4A5B-B95D-DF378E1E166B}" srcOrd="2" destOrd="0" parTransId="{F2A2058B-8630-45C9-B2E3-F9EE3B18F3C8}" sibTransId="{0A845C1A-2B3F-4206-86B6-B4D11F8630BC}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93BE5458-8311-431D-811F-9329BDDBF9E2}" type="presOf" srcId="{E9F63558-6B45-4BF9-BCD3-A629D55ED5BC}" destId="{6DAAA768-72DB-4D48-81FF-1346FEC6ACDA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066BFB75-26C6-4568-9A38-FF99596AE5A5}" type="presOf" srcId="{2B3E210B-5F3F-4A5B-B95D-DF378E1E166B}" destId="{A4D29FF0-2617-43B4-AAF4-6FE14C9C71FE}" srcOrd="1" destOrd="0" presId="urn:microsoft.com/office/officeart/2005/8/layout/vList4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4329DD83-68DC-4BE2-B255-D05C13A23A1B}" type="presParOf" srcId="{77EA6DD7-24AE-46B7-B690-52E462C7CF87}" destId="{D857DC92-BADA-4A60-B653-452E66329474}" srcOrd="4" destOrd="0" presId="urn:microsoft.com/office/officeart/2005/8/layout/vList4"/>
    <dgm:cxn modelId="{6CBEAA29-00DA-4783-B648-078603D0ADC9}" type="presParOf" srcId="{D857DC92-BADA-4A60-B653-452E66329474}" destId="{C662F42D-659E-4158-B152-A9D23C8B79F8}" srcOrd="0" destOrd="0" presId="urn:microsoft.com/office/officeart/2005/8/layout/vList4"/>
    <dgm:cxn modelId="{E2896DE3-DD0E-439A-8279-4F2B6366EC6C}" type="presParOf" srcId="{D857DC92-BADA-4A60-B653-452E66329474}" destId="{B56F4A3B-3FB8-4DBC-90D7-1E064E835A70}" srcOrd="1" destOrd="0" presId="urn:microsoft.com/office/officeart/2005/8/layout/vList4"/>
    <dgm:cxn modelId="{ABB18FBD-2F31-406D-B897-09008505B71C}" type="presParOf" srcId="{D857DC92-BADA-4A60-B653-452E66329474}" destId="{A4D29FF0-2617-43B4-AAF4-6FE14C9C71FE}" srcOrd="2" destOrd="0" presId="urn:microsoft.com/office/officeart/2005/8/layout/vList4"/>
    <dgm:cxn modelId="{05D03987-3827-4E01-9811-678D5E5B9C51}" type="presParOf" srcId="{77EA6DD7-24AE-46B7-B690-52E462C7CF87}" destId="{D2C4F0A0-3CC7-4B76-B5CC-289FD429DAE7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3E2D1FC8-4DEA-4808-9F83-93C53E5476AC}" type="presParOf" srcId="{77EA6DD7-24AE-46B7-B690-52E462C7CF87}" destId="{1EB652FF-3DEB-476F-B529-48ECEB688570}" srcOrd="10" destOrd="0" presId="urn:microsoft.com/office/officeart/2005/8/layout/vList4"/>
    <dgm:cxn modelId="{4FDC4ADE-8533-4999-A64C-474381F8D634}" type="presParOf" srcId="{1EB652FF-3DEB-476F-B529-48ECEB688570}" destId="{6DAAA768-72DB-4D48-81FF-1346FEC6ACDA}" srcOrd="0" destOrd="0" presId="urn:microsoft.com/office/officeart/2005/8/layout/vList4"/>
    <dgm:cxn modelId="{23F588A1-4C0B-4BFA-9F3D-27B35F96D79C}" type="presParOf" srcId="{1EB652FF-3DEB-476F-B529-48ECEB688570}" destId="{AB1250A2-4749-4A3A-8EFA-753791029A4B}" srcOrd="1" destOrd="0" presId="urn:microsoft.com/office/officeart/2005/8/layout/vList4"/>
    <dgm:cxn modelId="{99D19538-2804-4C2C-A275-147DBABE9B9D}" type="presParOf" srcId="{1EB652FF-3DEB-476F-B529-48ECEB688570}" destId="{457C41F8-AA68-41B3-965B-69AFF99933A8}" srcOrd="2" destOrd="0" presId="urn:microsoft.com/office/officeart/2005/8/layout/vList4"/>
    <dgm:cxn modelId="{55FCC64B-AFB8-4671-A2DB-D23B99979A5E}" type="presParOf" srcId="{77EA6DD7-24AE-46B7-B690-52E462C7CF87}" destId="{B128575D-285F-47C1-94BE-C9B89037E96D}" srcOrd="11" destOrd="0" presId="urn:microsoft.com/office/officeart/2005/8/layout/vList4"/>
    <dgm:cxn modelId="{7121DBA0-488E-4176-B719-66A9FCCA3B18}" type="presParOf" srcId="{77EA6DD7-24AE-46B7-B690-52E462C7CF87}" destId="{BB2A8C3E-3FF4-43D9-9B36-7655B45C88B7}" srcOrd="12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Июль-август 2021 года</a:t>
          </a:r>
        </a:p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смены в детских оздоровительных лагерях (организация тренингов, заседаний «круглого стола», встреч) 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«Активные каникулы»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сопровождение участия в проекте «Будь с РДШ»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«Большая перемена»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</a:t>
          </a:r>
          <a:r>
            <a: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республиканском уровне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6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6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6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6" custScaleX="41216"/>
      <dgm:spPr/>
    </dgm:pt>
    <dgm:pt modelId="{385BD877-270D-4C20-9025-8B1BD6C7E51B}" type="pres">
      <dgm:prSet presAssocID="{417B562F-8B4E-4922-8C06-DD62B7A2762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6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6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5" presStyleCnt="6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5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E667C-916A-4722-86EA-6E399DA46BFB}" srcId="{24537C85-8C01-4A1E-8F67-C7A7B22C8C62}" destId="{694D4D99-93A4-4B0D-BF88-C0661329B7F4}" srcOrd="5" destOrd="0" parTransId="{3C0336AF-456E-4C75-9C24-40076C9D4559}" sibTransId="{22BB1C77-E601-43FA-B1AE-B23516696D8B}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7121DBA0-488E-4176-B719-66A9FCCA3B18}" type="presParOf" srcId="{77EA6DD7-24AE-46B7-B690-52E462C7CF87}" destId="{BB2A8C3E-3FF4-43D9-9B36-7655B45C88B7}" srcOrd="10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Сентябрь 2021 года</a:t>
          </a:r>
        </a:p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Выборам Президентов ученического самоуправления                2021 года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и награждение победителей конкурса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координационным центром  хода и реализации Выборов Президентов ученического самоуправления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онлайн-дебатов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предвыборной кампании кандидатов в Президенты ученического самоуправления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6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6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6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6" custScaleX="41216"/>
      <dgm:spPr/>
    </dgm:pt>
    <dgm:pt modelId="{385BD877-270D-4C20-9025-8B1BD6C7E51B}" type="pres">
      <dgm:prSet presAssocID="{417B562F-8B4E-4922-8C06-DD62B7A2762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6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6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5" presStyleCnt="6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5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E667C-916A-4722-86EA-6E399DA46BFB}" srcId="{24537C85-8C01-4A1E-8F67-C7A7B22C8C62}" destId="{694D4D99-93A4-4B0D-BF88-C0661329B7F4}" srcOrd="5" destOrd="0" parTransId="{3C0336AF-456E-4C75-9C24-40076C9D4559}" sibTransId="{22BB1C77-E601-43FA-B1AE-B23516696D8B}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7121DBA0-488E-4176-B719-66A9FCCA3B18}" type="presParOf" srcId="{77EA6DD7-24AE-46B7-B690-52E462C7CF87}" destId="{BB2A8C3E-3FF4-43D9-9B36-7655B45C88B7}" srcOrd="10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Октябрь 2021 года</a:t>
          </a:r>
        </a:p>
        <a:p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ШКОЛ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министерств школьного самоуправления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ученического муниципального самоуправления 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министров ученического муниципального самоуправления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Делегирование представителей школ в органы ученического муниципального самоуправления</a:t>
          </a: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C73F55-D14D-47A3-A3F1-06EB1EE768F6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планов работы школьного самоуправления</a:t>
          </a:r>
        </a:p>
      </dgm:t>
    </dgm:pt>
    <dgm:pt modelId="{610762D6-E380-4E75-86CC-B4076B8AC503}" type="parTrans" cxnId="{9611839C-E878-41D6-9B3B-23AB84E056B1}">
      <dgm:prSet/>
      <dgm:spPr/>
      <dgm:t>
        <a:bodyPr/>
        <a:lstStyle/>
        <a:p>
          <a:endParaRPr lang="ru-RU"/>
        </a:p>
      </dgm:t>
    </dgm:pt>
    <dgm:pt modelId="{600D31F2-43D8-45CE-8DDA-D51189459000}" type="sibTrans" cxnId="{9611839C-E878-41D6-9B3B-23AB84E056B1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7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7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7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7" custScaleX="41216"/>
      <dgm:spPr/>
    </dgm:pt>
    <dgm:pt modelId="{385BD877-270D-4C20-9025-8B1BD6C7E51B}" type="pres">
      <dgm:prSet presAssocID="{417B562F-8B4E-4922-8C06-DD62B7A2762A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7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7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79FAC09-6FE7-4594-A237-4277654CA4AD}" type="pres">
      <dgm:prSet presAssocID="{69C73F55-D14D-47A3-A3F1-06EB1EE768F6}" presName="comp" presStyleCnt="0"/>
      <dgm:spPr/>
    </dgm:pt>
    <dgm:pt modelId="{185C70C1-2FE2-47CD-8AA0-85448F48F1A2}" type="pres">
      <dgm:prSet presAssocID="{69C73F55-D14D-47A3-A3F1-06EB1EE768F6}" presName="box" presStyleLbl="node1" presStyleIdx="5" presStyleCnt="7" custLinFactNeighborX="-1311" custLinFactNeighborY="5028"/>
      <dgm:spPr/>
      <dgm:t>
        <a:bodyPr/>
        <a:lstStyle/>
        <a:p>
          <a:endParaRPr lang="ru-RU"/>
        </a:p>
      </dgm:t>
    </dgm:pt>
    <dgm:pt modelId="{66892F62-936E-4AFF-AA5B-4839DBF516D2}" type="pres">
      <dgm:prSet presAssocID="{69C73F55-D14D-47A3-A3F1-06EB1EE768F6}" presName="img" presStyleLbl="fgImgPlace1" presStyleIdx="5" presStyleCnt="7" custScaleX="42256"/>
      <dgm:spPr/>
    </dgm:pt>
    <dgm:pt modelId="{4F8E35CD-2AEE-4C05-91C5-AC316F450381}" type="pres">
      <dgm:prSet presAssocID="{69C73F55-D14D-47A3-A3F1-06EB1EE768F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C1166-4829-422A-974B-AFDCE3EC526C}" type="pres">
      <dgm:prSet presAssocID="{600D31F2-43D8-45CE-8DDA-D51189459000}" presName="spacer" presStyleCnt="0"/>
      <dgm:spPr/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6" presStyleCnt="7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6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9813A-6800-4697-B8DC-2D6222C222CA}" type="presOf" srcId="{69C73F55-D14D-47A3-A3F1-06EB1EE768F6}" destId="{185C70C1-2FE2-47CD-8AA0-85448F48F1A2}" srcOrd="0" destOrd="0" presId="urn:microsoft.com/office/officeart/2005/8/layout/vList4"/>
    <dgm:cxn modelId="{1FDE667C-916A-4722-86EA-6E399DA46BFB}" srcId="{24537C85-8C01-4A1E-8F67-C7A7B22C8C62}" destId="{694D4D99-93A4-4B0D-BF88-C0661329B7F4}" srcOrd="6" destOrd="0" parTransId="{3C0336AF-456E-4C75-9C24-40076C9D4559}" sibTransId="{22BB1C77-E601-43FA-B1AE-B23516696D8B}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85275DBE-145F-4BC5-9A74-74C64368E483}" type="presOf" srcId="{69C73F55-D14D-47A3-A3F1-06EB1EE768F6}" destId="{4F8E35CD-2AEE-4C05-91C5-AC316F450381}" srcOrd="1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9611839C-E878-41D6-9B3B-23AB84E056B1}" srcId="{24537C85-8C01-4A1E-8F67-C7A7B22C8C62}" destId="{69C73F55-D14D-47A3-A3F1-06EB1EE768F6}" srcOrd="5" destOrd="0" parTransId="{610762D6-E380-4E75-86CC-B4076B8AC503}" sibTransId="{600D31F2-43D8-45CE-8DDA-D51189459000}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C0BEF48C-ED5B-45CD-A3C4-4A62A303958A}" type="presParOf" srcId="{77EA6DD7-24AE-46B7-B690-52E462C7CF87}" destId="{B79FAC09-6FE7-4594-A237-4277654CA4AD}" srcOrd="10" destOrd="0" presId="urn:microsoft.com/office/officeart/2005/8/layout/vList4"/>
    <dgm:cxn modelId="{0B841309-FD4F-4F9B-9896-24531FC64FE1}" type="presParOf" srcId="{B79FAC09-6FE7-4594-A237-4277654CA4AD}" destId="{185C70C1-2FE2-47CD-8AA0-85448F48F1A2}" srcOrd="0" destOrd="0" presId="urn:microsoft.com/office/officeart/2005/8/layout/vList4"/>
    <dgm:cxn modelId="{2DED2AD7-1F61-4F10-AE72-031A0D5F3CEB}" type="presParOf" srcId="{B79FAC09-6FE7-4594-A237-4277654CA4AD}" destId="{66892F62-936E-4AFF-AA5B-4839DBF516D2}" srcOrd="1" destOrd="0" presId="urn:microsoft.com/office/officeart/2005/8/layout/vList4"/>
    <dgm:cxn modelId="{337896C2-EB60-4026-9C09-35A69AF7F14A}" type="presParOf" srcId="{B79FAC09-6FE7-4594-A237-4277654CA4AD}" destId="{4F8E35CD-2AEE-4C05-91C5-AC316F450381}" srcOrd="2" destOrd="0" presId="urn:microsoft.com/office/officeart/2005/8/layout/vList4"/>
    <dgm:cxn modelId="{CD373C4D-2264-44F7-9C2D-CA7D5E767D41}" type="presParOf" srcId="{77EA6DD7-24AE-46B7-B690-52E462C7CF87}" destId="{87DC1166-4829-422A-974B-AFDCE3EC526C}" srcOrd="11" destOrd="0" presId="urn:microsoft.com/office/officeart/2005/8/layout/vList4"/>
    <dgm:cxn modelId="{7121DBA0-488E-4176-B719-66A9FCCA3B18}" type="presParOf" srcId="{77EA6DD7-24AE-46B7-B690-52E462C7CF87}" destId="{BB2A8C3E-3FF4-43D9-9B36-7655B45C88B7}" srcOrd="12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Ноябрь 2021 года</a:t>
          </a:r>
        </a:p>
        <a:p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смены в детских оздоровительных лагерях (организация тренингов, заседаний  «круглого стола», встреч) 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Совета наставников в муниципальных образованиях и на республиканском уровне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Форум лидеров ученического самоуправления (Президенты всех школ Крыма, 524 чел.)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Делегирование в состав Совета при Главе Республики Крым от муниципальных образований</a:t>
          </a: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4" custScaleY="212262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4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4" custLinFactNeighborX="-5714" custLinFactNeighborY="-1433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4" custScaleX="41216"/>
      <dgm:spPr/>
    </dgm:pt>
    <dgm:pt modelId="{385BD877-270D-4C20-9025-8B1BD6C7E51B}" type="pres">
      <dgm:prSet presAssocID="{417B562F-8B4E-4922-8C06-DD62B7A2762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3" presStyleCnt="4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3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1FDE667C-916A-4722-86EA-6E399DA46BFB}" srcId="{24537C85-8C01-4A1E-8F67-C7A7B22C8C62}" destId="{694D4D99-93A4-4B0D-BF88-C0661329B7F4}" srcOrd="3" destOrd="0" parTransId="{3C0336AF-456E-4C75-9C24-40076C9D4559}" sibTransId="{22BB1C77-E601-43FA-B1AE-B23516696D8B}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7121DBA0-488E-4176-B719-66A9FCCA3B18}" type="presParOf" srcId="{77EA6DD7-24AE-46B7-B690-52E462C7CF87}" destId="{BB2A8C3E-3FF4-43D9-9B36-7655B45C88B7}" srcOrd="6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республиканских мероприятиях, конкурсных программах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проектов, направленных на популяризацию ученического самоуправления в Республике Крым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50BAD-33C6-47B3-A149-B381CCCDE82E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Декабрь 2021 года</a:t>
          </a:r>
        </a:p>
        <a:p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Форум Президентов ученического самоуправления муниципального образования и молодых министров                              КЛАСС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0856A-C245-412A-A6CA-634020241ACE}">
      <dgm:prSet/>
      <dgm:spPr/>
      <dgm:t>
        <a:bodyPr/>
        <a:lstStyle/>
        <a:p>
          <a:r>
            <a: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8BCF8-AAF1-496A-B1B6-F2C57AB276F0}" type="parTrans" cxnId="{90F1F914-E1D5-4CB1-8E92-171B2F1FBD96}">
      <dgm:prSet/>
      <dgm:spPr/>
      <dgm:t>
        <a:bodyPr/>
        <a:lstStyle/>
        <a:p>
          <a:endParaRPr lang="ru-RU"/>
        </a:p>
      </dgm:t>
    </dgm:pt>
    <dgm:pt modelId="{DE5FCFB2-C6B9-4CB0-B285-54AC341396C0}" type="sibTrans" cxnId="{90F1F914-E1D5-4CB1-8E92-171B2F1FBD96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5" custScaleY="123115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5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2" presStyleCnt="5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2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5942A30-DFBF-4F57-8817-8DD398FADC51}" type="pres">
      <dgm:prSet presAssocID="{1670856A-C245-412A-A6CA-634020241ACE}" presName="comp" presStyleCnt="0"/>
      <dgm:spPr/>
    </dgm:pt>
    <dgm:pt modelId="{0E520A4C-33B5-4A1C-8710-E8F51FFD272B}" type="pres">
      <dgm:prSet presAssocID="{1670856A-C245-412A-A6CA-634020241ACE}" presName="box" presStyleLbl="node1" presStyleIdx="3" presStyleCnt="5"/>
      <dgm:spPr/>
      <dgm:t>
        <a:bodyPr/>
        <a:lstStyle/>
        <a:p>
          <a:endParaRPr lang="ru-RU"/>
        </a:p>
      </dgm:t>
    </dgm:pt>
    <dgm:pt modelId="{0438CCB1-9ACA-4BB3-AF61-0B0ED98C7972}" type="pres">
      <dgm:prSet presAssocID="{1670856A-C245-412A-A6CA-634020241ACE}" presName="img" presStyleLbl="fgImgPlace1" presStyleIdx="3" presStyleCnt="5" custScaleX="38606"/>
      <dgm:spPr/>
    </dgm:pt>
    <dgm:pt modelId="{D70C8195-5816-4C66-B6AC-3E6CB0F3537D}" type="pres">
      <dgm:prSet presAssocID="{1670856A-C245-412A-A6CA-634020241AC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E633-6E89-4D6E-81B1-D0CAEAAFA7D7}" type="pres">
      <dgm:prSet presAssocID="{DE5FCFB2-C6B9-4CB0-B285-54AC341396C0}" presName="spacer" presStyleCnt="0"/>
      <dgm:spPr/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4" presStyleCnt="5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4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ED4CF987-B4E4-45AB-A87E-39AACB8A99BA}" srcId="{24537C85-8C01-4A1E-8F67-C7A7B22C8C62}" destId="{3B1B2BF0-5A97-4EF8-9367-12C2CD39B2BA}" srcOrd="2" destOrd="0" parTransId="{6A8A1F0B-E262-4762-8BAC-D8577BAED1FA}" sibTransId="{7E220C22-2450-4AAE-B6D3-B0E9E0796716}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48C2909E-45F6-4F1F-B294-CAC24E43C8B2}" type="presOf" srcId="{1670856A-C245-412A-A6CA-634020241ACE}" destId="{0E520A4C-33B5-4A1C-8710-E8F51FFD272B}" srcOrd="0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90F1F914-E1D5-4CB1-8E92-171B2F1FBD96}" srcId="{24537C85-8C01-4A1E-8F67-C7A7B22C8C62}" destId="{1670856A-C245-412A-A6CA-634020241ACE}" srcOrd="3" destOrd="0" parTransId="{FC68BCF8-AAF1-496A-B1B6-F2C57AB276F0}" sibTransId="{DE5FCFB2-C6B9-4CB0-B285-54AC341396C0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7AAB7B84-1DB0-46FB-9EDB-BD4018A9080B}" type="presOf" srcId="{1670856A-C245-412A-A6CA-634020241ACE}" destId="{D70C8195-5816-4C66-B6AC-3E6CB0F3537D}" srcOrd="1" destOrd="0" presId="urn:microsoft.com/office/officeart/2005/8/layout/vList4"/>
    <dgm:cxn modelId="{1FDE667C-916A-4722-86EA-6E399DA46BFB}" srcId="{24537C85-8C01-4A1E-8F67-C7A7B22C8C62}" destId="{694D4D99-93A4-4B0D-BF88-C0661329B7F4}" srcOrd="4" destOrd="0" parTransId="{3C0336AF-456E-4C75-9C24-40076C9D4559}" sibTransId="{22BB1C77-E601-43FA-B1AE-B23516696D8B}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1D0DADBE-7C09-439A-A2DD-17F1A68A1818}" type="presParOf" srcId="{77EA6DD7-24AE-46B7-B690-52E462C7CF87}" destId="{83B85C27-1708-4C10-ABF5-3A6CA1D01975}" srcOrd="4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5" destOrd="0" presId="urn:microsoft.com/office/officeart/2005/8/layout/vList4"/>
    <dgm:cxn modelId="{D60525C6-697C-4A23-82BA-3706C529B9B1}" type="presParOf" srcId="{77EA6DD7-24AE-46B7-B690-52E462C7CF87}" destId="{75942A30-DFBF-4F57-8817-8DD398FADC51}" srcOrd="6" destOrd="0" presId="urn:microsoft.com/office/officeart/2005/8/layout/vList4"/>
    <dgm:cxn modelId="{D965A20A-2F2B-49FA-BF22-948B451149BF}" type="presParOf" srcId="{75942A30-DFBF-4F57-8817-8DD398FADC51}" destId="{0E520A4C-33B5-4A1C-8710-E8F51FFD272B}" srcOrd="0" destOrd="0" presId="urn:microsoft.com/office/officeart/2005/8/layout/vList4"/>
    <dgm:cxn modelId="{5D637C37-324D-471F-8613-DE039A910FC8}" type="presParOf" srcId="{75942A30-DFBF-4F57-8817-8DD398FADC51}" destId="{0438CCB1-9ACA-4BB3-AF61-0B0ED98C7972}" srcOrd="1" destOrd="0" presId="urn:microsoft.com/office/officeart/2005/8/layout/vList4"/>
    <dgm:cxn modelId="{82E34843-DAD9-492D-B667-8CF0F441DAD5}" type="presParOf" srcId="{75942A30-DFBF-4F57-8817-8DD398FADC51}" destId="{D70C8195-5816-4C66-B6AC-3E6CB0F3537D}" srcOrd="2" destOrd="0" presId="urn:microsoft.com/office/officeart/2005/8/layout/vList4"/>
    <dgm:cxn modelId="{373C2D4E-156E-4ECC-98C2-801E311DFAC1}" type="presParOf" srcId="{77EA6DD7-24AE-46B7-B690-52E462C7CF87}" destId="{2467E633-6E89-4D6E-81B1-D0CAEAAFA7D7}" srcOrd="7" destOrd="0" presId="urn:microsoft.com/office/officeart/2005/8/layout/vList4"/>
    <dgm:cxn modelId="{7121DBA0-488E-4176-B719-66A9FCCA3B18}" type="presParOf" srcId="{77EA6DD7-24AE-46B7-B690-52E462C7CF87}" destId="{BB2A8C3E-3FF4-43D9-9B36-7655B45C88B7}" srcOrd="8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6E1B13-99B6-4CA1-B9F0-E1935E1952F6}">
      <dgm:prSet/>
      <dgm:spPr/>
      <dgm:t>
        <a:bodyPr/>
        <a:lstStyle/>
        <a:p>
          <a:r>
            <a: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016B2-0816-458B-878A-69E808D820DF}" type="sibTrans" cxnId="{26FDA6B3-C12C-42F4-BFEF-A6387F1821D2}">
      <dgm:prSet/>
      <dgm:spPr/>
      <dgm:t>
        <a:bodyPr/>
        <a:lstStyle/>
        <a:p>
          <a:endParaRPr lang="ru-RU"/>
        </a:p>
      </dgm:t>
    </dgm:pt>
    <dgm:pt modelId="{85FA3501-B801-45A0-96A6-6B1CCDF05051}" type="parTrans" cxnId="{26FDA6B3-C12C-42F4-BFEF-A6387F1821D2}">
      <dgm:prSet/>
      <dgm:spPr/>
      <dgm:t>
        <a:bodyPr/>
        <a:lstStyle/>
        <a:p>
          <a:endParaRPr lang="ru-RU"/>
        </a:p>
      </dgm:t>
    </dgm:pt>
    <dgm:pt modelId="{40450BAD-33C6-47B3-A149-B381CCCDE82E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Январь 2022 года</a:t>
          </a:r>
        </a:p>
        <a:p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2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вебинаров</a:t>
          </a:r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для педагогов-наставников, тренинги, мастер-классы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C7694-6DC0-4E09-A6F6-0E5445E30D4B}">
      <dgm:prSet/>
      <dgm:spPr/>
      <dgm:t>
        <a:bodyPr/>
        <a:lstStyle/>
        <a:p>
          <a:r>
            <a: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3C20A-D4AB-4ABC-A7B3-FE32A225E13F}" type="parTrans" cxnId="{42FE67D7-67A7-4D5A-898E-DDD90599646E}">
      <dgm:prSet/>
      <dgm:spPr/>
      <dgm:t>
        <a:bodyPr/>
        <a:lstStyle/>
        <a:p>
          <a:endParaRPr lang="ru-RU"/>
        </a:p>
      </dgm:t>
    </dgm:pt>
    <dgm:pt modelId="{E8BB854B-D6F7-4658-A8DE-187BB4097B00}" type="sibTrans" cxnId="{42FE67D7-67A7-4D5A-898E-DDD90599646E}">
      <dgm:prSet/>
      <dgm:spPr/>
      <dgm:t>
        <a:bodyPr/>
        <a:lstStyle/>
        <a:p>
          <a:endParaRPr lang="ru-RU"/>
        </a:p>
      </dgm:t>
    </dgm:pt>
    <dgm:pt modelId="{C3AFEABE-F469-429A-815E-A747C8175247}">
      <dgm:prSet/>
      <dgm:spPr/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gm:t>
    </dgm:pt>
    <dgm:pt modelId="{FD4D4C28-A1D2-48D0-B8D1-4122CF29DA97}" type="parTrans" cxnId="{127395E1-C5EC-4D29-9749-9F55E7FE9D63}">
      <dgm:prSet/>
      <dgm:spPr/>
      <dgm:t>
        <a:bodyPr/>
        <a:lstStyle/>
        <a:p>
          <a:endParaRPr lang="ru-RU"/>
        </a:p>
      </dgm:t>
    </dgm:pt>
    <dgm:pt modelId="{CAE3C9E9-14BA-4099-B2FD-5CBFC51A9526}" type="sibTrans" cxnId="{127395E1-C5EC-4D29-9749-9F55E7FE9D63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4" custScaleY="157185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6E48722-4105-45A3-97B3-9C1A33DF6928}" type="pres">
      <dgm:prSet presAssocID="{476E1B13-99B6-4CA1-B9F0-E1935E1952F6}" presName="comp" presStyleCnt="0"/>
      <dgm:spPr/>
    </dgm:pt>
    <dgm:pt modelId="{3C65C7E8-DDFB-4972-AE8D-7D5A88650B75}" type="pres">
      <dgm:prSet presAssocID="{476E1B13-99B6-4CA1-B9F0-E1935E1952F6}" presName="box" presStyleLbl="node1" presStyleIdx="1" presStyleCnt="4" custScaleY="128775"/>
      <dgm:spPr/>
      <dgm:t>
        <a:bodyPr/>
        <a:lstStyle/>
        <a:p>
          <a:endParaRPr lang="ru-RU"/>
        </a:p>
      </dgm:t>
    </dgm:pt>
    <dgm:pt modelId="{BC0C19D9-5B35-46EB-A306-50CB5878136C}" type="pres">
      <dgm:prSet presAssocID="{476E1B13-99B6-4CA1-B9F0-E1935E1952F6}" presName="img" presStyleLbl="fgImgPlace1" presStyleIdx="1" presStyleCnt="4" custScaleX="33371"/>
      <dgm:spPr/>
    </dgm:pt>
    <dgm:pt modelId="{508593B6-C050-4EAE-8857-DBF6C945DFCE}" type="pres">
      <dgm:prSet presAssocID="{476E1B13-99B6-4CA1-B9F0-E1935E1952F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0FD1-653E-44F6-A09F-8577AA34EC0D}" type="pres">
      <dgm:prSet presAssocID="{7F5016B2-0816-458B-878A-69E808D820DF}" presName="spacer" presStyleCnt="0"/>
      <dgm:spPr/>
    </dgm:pt>
    <dgm:pt modelId="{7ED5536C-FA20-407A-8AB3-74842CFFDBFA}" type="pres">
      <dgm:prSet presAssocID="{C3AFEABE-F469-429A-815E-A747C8175247}" presName="comp" presStyleCnt="0"/>
      <dgm:spPr/>
    </dgm:pt>
    <dgm:pt modelId="{3553E1D2-59F4-4FB6-A015-FF70415DD2FA}" type="pres">
      <dgm:prSet presAssocID="{C3AFEABE-F469-429A-815E-A747C8175247}" presName="box" presStyleLbl="node1" presStyleIdx="2" presStyleCnt="4"/>
      <dgm:spPr/>
      <dgm:t>
        <a:bodyPr/>
        <a:lstStyle/>
        <a:p>
          <a:endParaRPr lang="ru-RU"/>
        </a:p>
      </dgm:t>
    </dgm:pt>
    <dgm:pt modelId="{EDC53431-5285-40C2-95F6-381DFC838FE1}" type="pres">
      <dgm:prSet presAssocID="{C3AFEABE-F469-429A-815E-A747C8175247}" presName="img" presStyleLbl="fgImgPlace1" presStyleIdx="2" presStyleCnt="4" custScaleX="27582"/>
      <dgm:spPr/>
    </dgm:pt>
    <dgm:pt modelId="{8926BEF0-8AAD-4155-B212-4CC67BDA261A}" type="pres">
      <dgm:prSet presAssocID="{C3AFEABE-F469-429A-815E-A747C817524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152C1-4D13-41DD-BD1B-F720D53E602C}" type="pres">
      <dgm:prSet presAssocID="{CAE3C9E9-14BA-4099-B2FD-5CBFC51A9526}" presName="spacer" presStyleCnt="0"/>
      <dgm:spPr/>
    </dgm:pt>
    <dgm:pt modelId="{EE74AB9D-8544-44BB-A0FF-EEFEF03C97F6}" type="pres">
      <dgm:prSet presAssocID="{13AC7694-6DC0-4E09-A6F6-0E5445E30D4B}" presName="comp" presStyleCnt="0"/>
      <dgm:spPr/>
    </dgm:pt>
    <dgm:pt modelId="{7E85C8F6-4996-4440-8BC0-566917583DB3}" type="pres">
      <dgm:prSet presAssocID="{13AC7694-6DC0-4E09-A6F6-0E5445E30D4B}" presName="box" presStyleLbl="node1" presStyleIdx="3" presStyleCnt="4"/>
      <dgm:spPr/>
      <dgm:t>
        <a:bodyPr/>
        <a:lstStyle/>
        <a:p>
          <a:endParaRPr lang="ru-RU"/>
        </a:p>
      </dgm:t>
    </dgm:pt>
    <dgm:pt modelId="{7DCDBB8F-5E57-4E58-99B8-C00CDA7FF0D0}" type="pres">
      <dgm:prSet presAssocID="{13AC7694-6DC0-4E09-A6F6-0E5445E30D4B}" presName="img" presStyleLbl="fgImgPlace1" presStyleIdx="3" presStyleCnt="4" custScaleX="30417"/>
      <dgm:spPr/>
    </dgm:pt>
    <dgm:pt modelId="{42288EE7-F061-4965-A756-CEC3581871DC}" type="pres">
      <dgm:prSet presAssocID="{13AC7694-6DC0-4E09-A6F6-0E5445E30D4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3FE87-FFBA-4C4D-A830-62F6322B6E96}" type="presOf" srcId="{476E1B13-99B6-4CA1-B9F0-E1935E1952F6}" destId="{508593B6-C050-4EAE-8857-DBF6C945DFCE}" srcOrd="1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7FDB2BCE-9402-411B-A117-3D4C6946D8A7}" type="presOf" srcId="{13AC7694-6DC0-4E09-A6F6-0E5445E30D4B}" destId="{42288EE7-F061-4965-A756-CEC3581871DC}" srcOrd="1" destOrd="0" presId="urn:microsoft.com/office/officeart/2005/8/layout/vList4"/>
    <dgm:cxn modelId="{42FE67D7-67A7-4D5A-898E-DDD90599646E}" srcId="{24537C85-8C01-4A1E-8F67-C7A7B22C8C62}" destId="{13AC7694-6DC0-4E09-A6F6-0E5445E30D4B}" srcOrd="3" destOrd="0" parTransId="{AA13C20A-D4AB-4ABC-A7B3-FE32A225E13F}" sibTransId="{E8BB854B-D6F7-4658-A8DE-187BB4097B00}"/>
    <dgm:cxn modelId="{127395E1-C5EC-4D29-9749-9F55E7FE9D63}" srcId="{24537C85-8C01-4A1E-8F67-C7A7B22C8C62}" destId="{C3AFEABE-F469-429A-815E-A747C8175247}" srcOrd="2" destOrd="0" parTransId="{FD4D4C28-A1D2-48D0-B8D1-4122CF29DA97}" sibTransId="{CAE3C9E9-14BA-4099-B2FD-5CBFC51A9526}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D98A97E3-6745-4CB9-A6EB-045AE36DA323}" type="presOf" srcId="{13AC7694-6DC0-4E09-A6F6-0E5445E30D4B}" destId="{7E85C8F6-4996-4440-8BC0-566917583DB3}" srcOrd="0" destOrd="0" presId="urn:microsoft.com/office/officeart/2005/8/layout/vList4"/>
    <dgm:cxn modelId="{AF91F084-832C-45C6-945A-21E6998499CA}" type="presOf" srcId="{476E1B13-99B6-4CA1-B9F0-E1935E1952F6}" destId="{3C65C7E8-DDFB-4972-AE8D-7D5A88650B75}" srcOrd="0" destOrd="0" presId="urn:microsoft.com/office/officeart/2005/8/layout/vList4"/>
    <dgm:cxn modelId="{E18BEEA6-D4E6-41A6-BDCF-3B28E974BBEC}" type="presOf" srcId="{C3AFEABE-F469-429A-815E-A747C8175247}" destId="{8926BEF0-8AAD-4155-B212-4CC67BDA261A}" srcOrd="1" destOrd="0" presId="urn:microsoft.com/office/officeart/2005/8/layout/vList4"/>
    <dgm:cxn modelId="{26FDA6B3-C12C-42F4-BFEF-A6387F1821D2}" srcId="{24537C85-8C01-4A1E-8F67-C7A7B22C8C62}" destId="{476E1B13-99B6-4CA1-B9F0-E1935E1952F6}" srcOrd="1" destOrd="0" parTransId="{85FA3501-B801-45A0-96A6-6B1CCDF05051}" sibTransId="{7F5016B2-0816-458B-878A-69E808D820DF}"/>
    <dgm:cxn modelId="{4767B178-42CA-4E12-912C-BEC5CA356D2C}" type="presOf" srcId="{C3AFEABE-F469-429A-815E-A747C8175247}" destId="{3553E1D2-59F4-4FB6-A015-FF70415DD2FA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523A2A98-694F-41AA-8600-3931D4A0EA53}" type="presParOf" srcId="{77EA6DD7-24AE-46B7-B690-52E462C7CF87}" destId="{96E48722-4105-45A3-97B3-9C1A33DF6928}" srcOrd="2" destOrd="0" presId="urn:microsoft.com/office/officeart/2005/8/layout/vList4"/>
    <dgm:cxn modelId="{849EB167-CA91-4110-9C76-B9661E35E538}" type="presParOf" srcId="{96E48722-4105-45A3-97B3-9C1A33DF6928}" destId="{3C65C7E8-DDFB-4972-AE8D-7D5A88650B75}" srcOrd="0" destOrd="0" presId="urn:microsoft.com/office/officeart/2005/8/layout/vList4"/>
    <dgm:cxn modelId="{525C32A0-C6DA-444B-B0F4-5E92578FB800}" type="presParOf" srcId="{96E48722-4105-45A3-97B3-9C1A33DF6928}" destId="{BC0C19D9-5B35-46EB-A306-50CB5878136C}" srcOrd="1" destOrd="0" presId="urn:microsoft.com/office/officeart/2005/8/layout/vList4"/>
    <dgm:cxn modelId="{7F2BF133-54B5-4CCA-8A51-778D90286994}" type="presParOf" srcId="{96E48722-4105-45A3-97B3-9C1A33DF6928}" destId="{508593B6-C050-4EAE-8857-DBF6C945DFCE}" srcOrd="2" destOrd="0" presId="urn:microsoft.com/office/officeart/2005/8/layout/vList4"/>
    <dgm:cxn modelId="{F429847D-DE49-4A27-99D4-4DE7863F8EE9}" type="presParOf" srcId="{77EA6DD7-24AE-46B7-B690-52E462C7CF87}" destId="{22710FD1-653E-44F6-A09F-8577AA34EC0D}" srcOrd="3" destOrd="0" presId="urn:microsoft.com/office/officeart/2005/8/layout/vList4"/>
    <dgm:cxn modelId="{7ACA9B29-09FC-4B2D-8BEA-70B0F787545D}" type="presParOf" srcId="{77EA6DD7-24AE-46B7-B690-52E462C7CF87}" destId="{7ED5536C-FA20-407A-8AB3-74842CFFDBFA}" srcOrd="4" destOrd="0" presId="urn:microsoft.com/office/officeart/2005/8/layout/vList4"/>
    <dgm:cxn modelId="{3527B3F8-D284-44CB-BB65-CD74AEA17840}" type="presParOf" srcId="{7ED5536C-FA20-407A-8AB3-74842CFFDBFA}" destId="{3553E1D2-59F4-4FB6-A015-FF70415DD2FA}" srcOrd="0" destOrd="0" presId="urn:microsoft.com/office/officeart/2005/8/layout/vList4"/>
    <dgm:cxn modelId="{7226AF23-9707-4A24-B551-BE71F233B8C6}" type="presParOf" srcId="{7ED5536C-FA20-407A-8AB3-74842CFFDBFA}" destId="{EDC53431-5285-40C2-95F6-381DFC838FE1}" srcOrd="1" destOrd="0" presId="urn:microsoft.com/office/officeart/2005/8/layout/vList4"/>
    <dgm:cxn modelId="{93989A81-F4FC-475B-80A4-377F107BE66A}" type="presParOf" srcId="{7ED5536C-FA20-407A-8AB3-74842CFFDBFA}" destId="{8926BEF0-8AAD-4155-B212-4CC67BDA261A}" srcOrd="2" destOrd="0" presId="urn:microsoft.com/office/officeart/2005/8/layout/vList4"/>
    <dgm:cxn modelId="{E2EA613F-ACE5-46B1-8079-42A6020A99F4}" type="presParOf" srcId="{77EA6DD7-24AE-46B7-B690-52E462C7CF87}" destId="{9DE152C1-4D13-41DD-BD1B-F720D53E602C}" srcOrd="5" destOrd="0" presId="urn:microsoft.com/office/officeart/2005/8/layout/vList4"/>
    <dgm:cxn modelId="{2AA1FEF8-D8CD-4594-95CE-E039DDFC56E1}" type="presParOf" srcId="{77EA6DD7-24AE-46B7-B690-52E462C7CF87}" destId="{EE74AB9D-8544-44BB-A0FF-EEFEF03C97F6}" srcOrd="6" destOrd="0" presId="urn:microsoft.com/office/officeart/2005/8/layout/vList4"/>
    <dgm:cxn modelId="{827D7AA7-2A0F-4A53-8811-3C020C4696A2}" type="presParOf" srcId="{EE74AB9D-8544-44BB-A0FF-EEFEF03C97F6}" destId="{7E85C8F6-4996-4440-8BC0-566917583DB3}" srcOrd="0" destOrd="0" presId="urn:microsoft.com/office/officeart/2005/8/layout/vList4"/>
    <dgm:cxn modelId="{5A0F578D-64A3-4656-A850-A1189F3A3A2A}" type="presParOf" srcId="{EE74AB9D-8544-44BB-A0FF-EEFEF03C97F6}" destId="{7DCDBB8F-5E57-4E58-99B8-C00CDA7FF0D0}" srcOrd="1" destOrd="0" presId="urn:microsoft.com/office/officeart/2005/8/layout/vList4"/>
    <dgm:cxn modelId="{6CBF2CFC-9EA8-4C19-9AB6-C557FAA80E71}" type="presParOf" srcId="{EE74AB9D-8544-44BB-A0FF-EEFEF03C97F6}" destId="{42288EE7-F061-4965-A756-CEC3581871DC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Март-апрель 2021 года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</a:p>
      </dsp:txBody>
      <dsp:txXfrm>
        <a:off x="1830543" y="0"/>
        <a:ext cx="6963952" cy="716438"/>
      </dsp:txXfrm>
    </dsp:sp>
    <dsp:sp modelId="{D816A189-3531-48BA-9D2F-FC056D53891A}">
      <dsp:nvSpPr>
        <dsp:cNvPr id="0" name=""/>
        <dsp:cNvSpPr/>
      </dsp:nvSpPr>
      <dsp:spPr>
        <a:xfrm>
          <a:off x="643479" y="71643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6E54D5-D30E-4025-8506-8EFD8FD5131B}">
      <dsp:nvSpPr>
        <dsp:cNvPr id="0" name=""/>
        <dsp:cNvSpPr/>
      </dsp:nvSpPr>
      <dsp:spPr>
        <a:xfrm>
          <a:off x="0" y="788082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</a:p>
      </dsp:txBody>
      <dsp:txXfrm>
        <a:off x="1830543" y="788082"/>
        <a:ext cx="6963952" cy="716438"/>
      </dsp:txXfrm>
    </dsp:sp>
    <dsp:sp modelId="{7094AA1D-67E9-46D1-BB00-93653429AA25}">
      <dsp:nvSpPr>
        <dsp:cNvPr id="0" name=""/>
        <dsp:cNvSpPr/>
      </dsp:nvSpPr>
      <dsp:spPr>
        <a:xfrm>
          <a:off x="643479" y="859726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961377"/>
            <a:satOff val="-3278"/>
            <a:lumOff val="-5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318327-16B2-4275-981C-E24A8083550A}">
      <dsp:nvSpPr>
        <dsp:cNvPr id="0" name=""/>
        <dsp:cNvSpPr/>
      </dsp:nvSpPr>
      <dsp:spPr>
        <a:xfrm>
          <a:off x="0" y="1576164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sp:txBody>
      <dsp:txXfrm>
        <a:off x="1830543" y="1576164"/>
        <a:ext cx="6963952" cy="716438"/>
      </dsp:txXfrm>
    </dsp:sp>
    <dsp:sp modelId="{0C4681D3-1A47-47B8-9D5D-EBA6F9B76343}">
      <dsp:nvSpPr>
        <dsp:cNvPr id="0" name=""/>
        <dsp:cNvSpPr/>
      </dsp:nvSpPr>
      <dsp:spPr>
        <a:xfrm>
          <a:off x="587485" y="1647808"/>
          <a:ext cx="727216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922755"/>
            <a:satOff val="-6556"/>
            <a:lumOff val="-10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2364247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</a:p>
      </dsp:txBody>
      <dsp:txXfrm>
        <a:off x="1830543" y="2364247"/>
        <a:ext cx="6963952" cy="716438"/>
      </dsp:txXfrm>
    </dsp:sp>
    <dsp:sp modelId="{274A3F35-1932-42A6-ADCC-115CF6AF6B6C}">
      <dsp:nvSpPr>
        <dsp:cNvPr id="0" name=""/>
        <dsp:cNvSpPr/>
      </dsp:nvSpPr>
      <dsp:spPr>
        <a:xfrm>
          <a:off x="643479" y="2435891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884132"/>
            <a:satOff val="-9834"/>
            <a:lumOff val="-16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3152329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Советов наставников</a:t>
          </a:r>
        </a:p>
      </dsp:txBody>
      <dsp:txXfrm>
        <a:off x="1830543" y="3152329"/>
        <a:ext cx="6963952" cy="716438"/>
      </dsp:txXfrm>
    </dsp:sp>
    <dsp:sp modelId="{061AC3E9-BE8A-42C0-B83F-90A18FD74A3B}">
      <dsp:nvSpPr>
        <dsp:cNvPr id="0" name=""/>
        <dsp:cNvSpPr/>
      </dsp:nvSpPr>
      <dsp:spPr>
        <a:xfrm>
          <a:off x="643479" y="3223973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3845509"/>
            <a:satOff val="-13113"/>
            <a:lumOff val="-21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3940412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планов взаимодействия</a:t>
          </a:r>
        </a:p>
      </dsp:txBody>
      <dsp:txXfrm>
        <a:off x="1830543" y="3940412"/>
        <a:ext cx="6963952" cy="716438"/>
      </dsp:txXfrm>
    </dsp:sp>
    <dsp:sp modelId="{D2CDE766-6E0C-4686-A5CD-71F2248387AE}">
      <dsp:nvSpPr>
        <dsp:cNvPr id="0" name=""/>
        <dsp:cNvSpPr/>
      </dsp:nvSpPr>
      <dsp:spPr>
        <a:xfrm>
          <a:off x="643479" y="4012056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806886"/>
            <a:satOff val="-16391"/>
            <a:lumOff val="-27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AAA768-72DB-4D48-81FF-1346FEC6ACDA}">
      <dsp:nvSpPr>
        <dsp:cNvPr id="0" name=""/>
        <dsp:cNvSpPr/>
      </dsp:nvSpPr>
      <dsp:spPr>
        <a:xfrm>
          <a:off x="0" y="4728494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общего чата «25КЛАСС»</a:t>
          </a:r>
        </a:p>
      </dsp:txBody>
      <dsp:txXfrm>
        <a:off x="1830543" y="4728494"/>
        <a:ext cx="6963952" cy="716438"/>
      </dsp:txXfrm>
    </dsp:sp>
    <dsp:sp modelId="{AB1250A2-4749-4A3A-8EFA-753791029A4B}">
      <dsp:nvSpPr>
        <dsp:cNvPr id="0" name=""/>
        <dsp:cNvSpPr/>
      </dsp:nvSpPr>
      <dsp:spPr>
        <a:xfrm>
          <a:off x="643479" y="4800138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768264"/>
            <a:satOff val="-19669"/>
            <a:lumOff val="-32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516577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рекомендаций по активизации работы ученического самоуправления</a:t>
          </a:r>
        </a:p>
      </dsp:txBody>
      <dsp:txXfrm>
        <a:off x="1830543" y="5516577"/>
        <a:ext cx="6963952" cy="716438"/>
      </dsp:txXfrm>
    </dsp:sp>
    <dsp:sp modelId="{2D6C572D-F267-4D46-B675-AD868751C57B}">
      <dsp:nvSpPr>
        <dsp:cNvPr id="0" name=""/>
        <dsp:cNvSpPr/>
      </dsp:nvSpPr>
      <dsp:spPr>
        <a:xfrm>
          <a:off x="643479" y="5588221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819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Май-июнь 2021 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всероссийских, республиканских конкурсных программах </a:t>
          </a:r>
        </a:p>
      </dsp:txBody>
      <dsp:txXfrm>
        <a:off x="1840821" y="0"/>
        <a:ext cx="6953674" cy="819222"/>
      </dsp:txXfrm>
    </dsp:sp>
    <dsp:sp modelId="{D816A189-3531-48BA-9D2F-FC056D53891A}">
      <dsp:nvSpPr>
        <dsp:cNvPr id="0" name=""/>
        <dsp:cNvSpPr/>
      </dsp:nvSpPr>
      <dsp:spPr>
        <a:xfrm>
          <a:off x="653757" y="81922"/>
          <a:ext cx="615227" cy="65537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901144"/>
          <a:ext cx="8794496" cy="819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Советов обучающихся</a:t>
          </a:r>
        </a:p>
      </dsp:txBody>
      <dsp:txXfrm>
        <a:off x="1840821" y="901144"/>
        <a:ext cx="6953674" cy="819222"/>
      </dsp:txXfrm>
    </dsp:sp>
    <dsp:sp modelId="{274A3F35-1932-42A6-ADCC-115CF6AF6B6C}">
      <dsp:nvSpPr>
        <dsp:cNvPr id="0" name=""/>
        <dsp:cNvSpPr/>
      </dsp:nvSpPr>
      <dsp:spPr>
        <a:xfrm>
          <a:off x="653757" y="983066"/>
          <a:ext cx="615227" cy="65537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62F42D-659E-4158-B152-A9D23C8B79F8}">
      <dsp:nvSpPr>
        <dsp:cNvPr id="0" name=""/>
        <dsp:cNvSpPr/>
      </dsp:nvSpPr>
      <dsp:spPr>
        <a:xfrm>
          <a:off x="0" y="1802288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sp:txBody>
      <dsp:txXfrm>
        <a:off x="1840821" y="1802288"/>
        <a:ext cx="6953674" cy="819222"/>
      </dsp:txXfrm>
    </dsp:sp>
    <dsp:sp modelId="{B56F4A3B-3FB8-4DBC-90D7-1E064E835A70}">
      <dsp:nvSpPr>
        <dsp:cNvPr id="0" name=""/>
        <dsp:cNvSpPr/>
      </dsp:nvSpPr>
      <dsp:spPr>
        <a:xfrm>
          <a:off x="644611" y="1884210"/>
          <a:ext cx="633520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2703432"/>
          <a:ext cx="8794496" cy="8192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специалистов, сопровождающих деятельность ученического самоуправления </a:t>
          </a:r>
        </a:p>
      </dsp:txBody>
      <dsp:txXfrm>
        <a:off x="1840821" y="2703432"/>
        <a:ext cx="6953674" cy="819222"/>
      </dsp:txXfrm>
    </dsp:sp>
    <dsp:sp modelId="{061AC3E9-BE8A-42C0-B83F-90A18FD74A3B}">
      <dsp:nvSpPr>
        <dsp:cNvPr id="0" name=""/>
        <dsp:cNvSpPr/>
      </dsp:nvSpPr>
      <dsp:spPr>
        <a:xfrm>
          <a:off x="653757" y="2785354"/>
          <a:ext cx="615227" cy="655377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3604576"/>
          <a:ext cx="8794496" cy="8192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на лучшее мероприятие ученического самоуправления</a:t>
          </a:r>
        </a:p>
      </dsp:txBody>
      <dsp:txXfrm>
        <a:off x="1840821" y="3604576"/>
        <a:ext cx="6953674" cy="819222"/>
      </dsp:txXfrm>
    </dsp:sp>
    <dsp:sp modelId="{D2CDE766-6E0C-4686-A5CD-71F2248387AE}">
      <dsp:nvSpPr>
        <dsp:cNvPr id="0" name=""/>
        <dsp:cNvSpPr/>
      </dsp:nvSpPr>
      <dsp:spPr>
        <a:xfrm>
          <a:off x="653757" y="3686499"/>
          <a:ext cx="615227" cy="655377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AAA768-72DB-4D48-81FF-1346FEC6ACDA}">
      <dsp:nvSpPr>
        <dsp:cNvPr id="0" name=""/>
        <dsp:cNvSpPr/>
      </dsp:nvSpPr>
      <dsp:spPr>
        <a:xfrm>
          <a:off x="0" y="4505721"/>
          <a:ext cx="8794496" cy="819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«Развивай ученическое самоуправление»</a:t>
          </a:r>
        </a:p>
      </dsp:txBody>
      <dsp:txXfrm>
        <a:off x="1840821" y="4505721"/>
        <a:ext cx="6953674" cy="819222"/>
      </dsp:txXfrm>
    </dsp:sp>
    <dsp:sp modelId="{AB1250A2-4749-4A3A-8EFA-753791029A4B}">
      <dsp:nvSpPr>
        <dsp:cNvPr id="0" name=""/>
        <dsp:cNvSpPr/>
      </dsp:nvSpPr>
      <dsp:spPr>
        <a:xfrm>
          <a:off x="653757" y="4587643"/>
          <a:ext cx="615227" cy="65537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406865"/>
          <a:ext cx="8794496" cy="819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на лучший проект ученического самоуправления «Лидер и его команда»</a:t>
          </a:r>
        </a:p>
      </dsp:txBody>
      <dsp:txXfrm>
        <a:off x="1840821" y="5406865"/>
        <a:ext cx="6953674" cy="819222"/>
      </dsp:txXfrm>
    </dsp:sp>
    <dsp:sp modelId="{2D6C572D-F267-4D46-B675-AD868751C57B}">
      <dsp:nvSpPr>
        <dsp:cNvPr id="0" name=""/>
        <dsp:cNvSpPr/>
      </dsp:nvSpPr>
      <dsp:spPr>
        <a:xfrm>
          <a:off x="653757" y="5488787"/>
          <a:ext cx="615227" cy="65537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Июль-август 2021 года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смены в детских оздоровительных лагерях (организация тренингов, заседаний «круглого стола», встреч) </a:t>
          </a:r>
        </a:p>
      </dsp:txBody>
      <dsp:txXfrm>
        <a:off x="1854830" y="0"/>
        <a:ext cx="6939665" cy="959312"/>
      </dsp:txXfrm>
    </dsp:sp>
    <dsp:sp modelId="{D816A189-3531-48BA-9D2F-FC056D53891A}">
      <dsp:nvSpPr>
        <dsp:cNvPr id="0" name=""/>
        <dsp:cNvSpPr/>
      </dsp:nvSpPr>
      <dsp:spPr>
        <a:xfrm>
          <a:off x="667766" y="95931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1055243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«Активные каникулы»</a:t>
          </a:r>
        </a:p>
      </dsp:txBody>
      <dsp:txXfrm>
        <a:off x="1854830" y="1055243"/>
        <a:ext cx="6939665" cy="959312"/>
      </dsp:txXfrm>
    </dsp:sp>
    <dsp:sp modelId="{274A3F35-1932-42A6-ADCC-115CF6AF6B6C}">
      <dsp:nvSpPr>
        <dsp:cNvPr id="0" name=""/>
        <dsp:cNvSpPr/>
      </dsp:nvSpPr>
      <dsp:spPr>
        <a:xfrm>
          <a:off x="667766" y="115117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157639"/>
            <a:satOff val="-10041"/>
            <a:lumOff val="-4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211048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</a:t>
          </a:r>
          <a:r>
            <a:rPr lang="ru-RU" sz="18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республиканском уровне 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4830" y="2110486"/>
        <a:ext cx="6939665" cy="959312"/>
      </dsp:txXfrm>
    </dsp:sp>
    <dsp:sp modelId="{81F653AA-2310-432C-AD2B-92E146F79CB3}">
      <dsp:nvSpPr>
        <dsp:cNvPr id="0" name=""/>
        <dsp:cNvSpPr/>
      </dsp:nvSpPr>
      <dsp:spPr>
        <a:xfrm>
          <a:off x="612906" y="2206417"/>
          <a:ext cx="72494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4315278"/>
            <a:satOff val="-20082"/>
            <a:lumOff val="-8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3165729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сопровождение участия в проекте «Будь с РДШ»</a:t>
          </a:r>
        </a:p>
      </dsp:txBody>
      <dsp:txXfrm>
        <a:off x="1854830" y="3165729"/>
        <a:ext cx="6939665" cy="959312"/>
      </dsp:txXfrm>
    </dsp:sp>
    <dsp:sp modelId="{061AC3E9-BE8A-42C0-B83F-90A18FD74A3B}">
      <dsp:nvSpPr>
        <dsp:cNvPr id="0" name=""/>
        <dsp:cNvSpPr/>
      </dsp:nvSpPr>
      <dsp:spPr>
        <a:xfrm>
          <a:off x="667766" y="3261660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6472917"/>
            <a:satOff val="-30124"/>
            <a:lumOff val="-13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4220972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«Большая перемена»</a:t>
          </a:r>
        </a:p>
      </dsp:txBody>
      <dsp:txXfrm>
        <a:off x="1854830" y="4220972"/>
        <a:ext cx="6939665" cy="959312"/>
      </dsp:txXfrm>
    </dsp:sp>
    <dsp:sp modelId="{D2CDE766-6E0C-4686-A5CD-71F2248387AE}">
      <dsp:nvSpPr>
        <dsp:cNvPr id="0" name=""/>
        <dsp:cNvSpPr/>
      </dsp:nvSpPr>
      <dsp:spPr>
        <a:xfrm>
          <a:off x="667766" y="431690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630555"/>
            <a:satOff val="-40165"/>
            <a:lumOff val="-17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27621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4830" y="5276216"/>
        <a:ext cx="6939665" cy="959312"/>
      </dsp:txXfrm>
    </dsp:sp>
    <dsp:sp modelId="{2D6C572D-F267-4D46-B675-AD868751C57B}">
      <dsp:nvSpPr>
        <dsp:cNvPr id="0" name=""/>
        <dsp:cNvSpPr/>
      </dsp:nvSpPr>
      <dsp:spPr>
        <a:xfrm>
          <a:off x="667766" y="5372147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Сентябрь 2021 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Выборам Президентов ученического самоуправления                2021 года</a:t>
          </a:r>
        </a:p>
      </dsp:txBody>
      <dsp:txXfrm>
        <a:off x="1854830" y="0"/>
        <a:ext cx="6939665" cy="959312"/>
      </dsp:txXfrm>
    </dsp:sp>
    <dsp:sp modelId="{D816A189-3531-48BA-9D2F-FC056D53891A}">
      <dsp:nvSpPr>
        <dsp:cNvPr id="0" name=""/>
        <dsp:cNvSpPr/>
      </dsp:nvSpPr>
      <dsp:spPr>
        <a:xfrm>
          <a:off x="667766" y="95931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1055243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координационным центром  хода и реализации Выборов Президентов ученического самоуправления</a:t>
          </a:r>
        </a:p>
      </dsp:txBody>
      <dsp:txXfrm>
        <a:off x="1854830" y="1055243"/>
        <a:ext cx="6939665" cy="959312"/>
      </dsp:txXfrm>
    </dsp:sp>
    <dsp:sp modelId="{274A3F35-1932-42A6-ADCC-115CF6AF6B6C}">
      <dsp:nvSpPr>
        <dsp:cNvPr id="0" name=""/>
        <dsp:cNvSpPr/>
      </dsp:nvSpPr>
      <dsp:spPr>
        <a:xfrm>
          <a:off x="667766" y="115117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157639"/>
            <a:satOff val="-10041"/>
            <a:lumOff val="-4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211048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sp:txBody>
      <dsp:txXfrm>
        <a:off x="1854830" y="2110486"/>
        <a:ext cx="6939665" cy="959312"/>
      </dsp:txXfrm>
    </dsp:sp>
    <dsp:sp modelId="{81F653AA-2310-432C-AD2B-92E146F79CB3}">
      <dsp:nvSpPr>
        <dsp:cNvPr id="0" name=""/>
        <dsp:cNvSpPr/>
      </dsp:nvSpPr>
      <dsp:spPr>
        <a:xfrm>
          <a:off x="612906" y="2206417"/>
          <a:ext cx="72494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4315278"/>
            <a:satOff val="-20082"/>
            <a:lumOff val="-8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3165729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онлайн-дебатов</a:t>
          </a:r>
        </a:p>
      </dsp:txBody>
      <dsp:txXfrm>
        <a:off x="1854830" y="3165729"/>
        <a:ext cx="6939665" cy="959312"/>
      </dsp:txXfrm>
    </dsp:sp>
    <dsp:sp modelId="{061AC3E9-BE8A-42C0-B83F-90A18FD74A3B}">
      <dsp:nvSpPr>
        <dsp:cNvPr id="0" name=""/>
        <dsp:cNvSpPr/>
      </dsp:nvSpPr>
      <dsp:spPr>
        <a:xfrm>
          <a:off x="667766" y="3261660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6472917"/>
            <a:satOff val="-30124"/>
            <a:lumOff val="-13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4220972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предвыборной кампании кандидатов в Президенты ученического самоуправления</a:t>
          </a:r>
        </a:p>
      </dsp:txBody>
      <dsp:txXfrm>
        <a:off x="1854830" y="4220972"/>
        <a:ext cx="6939665" cy="959312"/>
      </dsp:txXfrm>
    </dsp:sp>
    <dsp:sp modelId="{D2CDE766-6E0C-4686-A5CD-71F2248387AE}">
      <dsp:nvSpPr>
        <dsp:cNvPr id="0" name=""/>
        <dsp:cNvSpPr/>
      </dsp:nvSpPr>
      <dsp:spPr>
        <a:xfrm>
          <a:off x="667766" y="431690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630555"/>
            <a:satOff val="-40165"/>
            <a:lumOff val="-17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27621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и награждение победителей конкурса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4830" y="5276216"/>
        <a:ext cx="6939665" cy="959312"/>
      </dsp:txXfrm>
    </dsp:sp>
    <dsp:sp modelId="{2D6C572D-F267-4D46-B675-AD868751C57B}">
      <dsp:nvSpPr>
        <dsp:cNvPr id="0" name=""/>
        <dsp:cNvSpPr/>
      </dsp:nvSpPr>
      <dsp:spPr>
        <a:xfrm>
          <a:off x="667766" y="5372147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Октябрь 2021 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ШКОЛ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0821" y="0"/>
        <a:ext cx="6953674" cy="819222"/>
      </dsp:txXfrm>
    </dsp:sp>
    <dsp:sp modelId="{D816A189-3531-48BA-9D2F-FC056D53891A}">
      <dsp:nvSpPr>
        <dsp:cNvPr id="0" name=""/>
        <dsp:cNvSpPr/>
      </dsp:nvSpPr>
      <dsp:spPr>
        <a:xfrm>
          <a:off x="653757" y="81922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901144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министерств школьного самоуправления</a:t>
          </a:r>
        </a:p>
      </dsp:txBody>
      <dsp:txXfrm>
        <a:off x="1840821" y="901144"/>
        <a:ext cx="6953674" cy="819222"/>
      </dsp:txXfrm>
    </dsp:sp>
    <dsp:sp modelId="{274A3F35-1932-42A6-ADCC-115CF6AF6B6C}">
      <dsp:nvSpPr>
        <dsp:cNvPr id="0" name=""/>
        <dsp:cNvSpPr/>
      </dsp:nvSpPr>
      <dsp:spPr>
        <a:xfrm>
          <a:off x="653757" y="983066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798032"/>
            <a:satOff val="-8368"/>
            <a:lumOff val="-3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1802288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Делегирование представителей школ в органы ученического муниципального самоуправления</a:t>
          </a:r>
        </a:p>
      </dsp:txBody>
      <dsp:txXfrm>
        <a:off x="1840821" y="1802288"/>
        <a:ext cx="6953674" cy="819222"/>
      </dsp:txXfrm>
    </dsp:sp>
    <dsp:sp modelId="{81F653AA-2310-432C-AD2B-92E146F79CB3}">
      <dsp:nvSpPr>
        <dsp:cNvPr id="0" name=""/>
        <dsp:cNvSpPr/>
      </dsp:nvSpPr>
      <dsp:spPr>
        <a:xfrm>
          <a:off x="598897" y="1884210"/>
          <a:ext cx="72494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2703432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ученического муниципального самоуправления </a:t>
          </a:r>
        </a:p>
      </dsp:txBody>
      <dsp:txXfrm>
        <a:off x="1840821" y="2703432"/>
        <a:ext cx="6953674" cy="819222"/>
      </dsp:txXfrm>
    </dsp:sp>
    <dsp:sp modelId="{061AC3E9-BE8A-42C0-B83F-90A18FD74A3B}">
      <dsp:nvSpPr>
        <dsp:cNvPr id="0" name=""/>
        <dsp:cNvSpPr/>
      </dsp:nvSpPr>
      <dsp:spPr>
        <a:xfrm>
          <a:off x="653757" y="2785354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394097"/>
            <a:satOff val="-25103"/>
            <a:lumOff val="-11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3604576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министров ученического муниципального самоуправления</a:t>
          </a:r>
        </a:p>
      </dsp:txBody>
      <dsp:txXfrm>
        <a:off x="1840821" y="3604576"/>
        <a:ext cx="6953674" cy="819222"/>
      </dsp:txXfrm>
    </dsp:sp>
    <dsp:sp modelId="{D2CDE766-6E0C-4686-A5CD-71F2248387AE}">
      <dsp:nvSpPr>
        <dsp:cNvPr id="0" name=""/>
        <dsp:cNvSpPr/>
      </dsp:nvSpPr>
      <dsp:spPr>
        <a:xfrm>
          <a:off x="653757" y="3686499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5C70C1-2FE2-47CD-8AA0-85448F48F1A2}">
      <dsp:nvSpPr>
        <dsp:cNvPr id="0" name=""/>
        <dsp:cNvSpPr/>
      </dsp:nvSpPr>
      <dsp:spPr>
        <a:xfrm>
          <a:off x="0" y="4546911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планов работы школьного самоуправления</a:t>
          </a:r>
        </a:p>
      </dsp:txBody>
      <dsp:txXfrm>
        <a:off x="1840821" y="4546911"/>
        <a:ext cx="6953674" cy="819222"/>
      </dsp:txXfrm>
    </dsp:sp>
    <dsp:sp modelId="{66892F62-936E-4AFF-AA5B-4839DBF516D2}">
      <dsp:nvSpPr>
        <dsp:cNvPr id="0" name=""/>
        <dsp:cNvSpPr/>
      </dsp:nvSpPr>
      <dsp:spPr>
        <a:xfrm>
          <a:off x="589751" y="4587643"/>
          <a:ext cx="743240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990162"/>
            <a:satOff val="-41838"/>
            <a:lumOff val="-18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406865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sp:txBody>
      <dsp:txXfrm>
        <a:off x="1840821" y="5406865"/>
        <a:ext cx="6953674" cy="819222"/>
      </dsp:txXfrm>
    </dsp:sp>
    <dsp:sp modelId="{2D6C572D-F267-4D46-B675-AD868751C57B}">
      <dsp:nvSpPr>
        <dsp:cNvPr id="0" name=""/>
        <dsp:cNvSpPr/>
      </dsp:nvSpPr>
      <dsp:spPr>
        <a:xfrm>
          <a:off x="653757" y="5488787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24402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Ноябрь 2021 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смены в детских оздоровительных лагерях (организация тренингов, заседаний  «круглого стола», встреч) 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3864" y="0"/>
        <a:ext cx="6920631" cy="2440273"/>
      </dsp:txXfrm>
    </dsp:sp>
    <dsp:sp modelId="{D816A189-3531-48BA-9D2F-FC056D53891A}">
      <dsp:nvSpPr>
        <dsp:cNvPr id="0" name=""/>
        <dsp:cNvSpPr/>
      </dsp:nvSpPr>
      <dsp:spPr>
        <a:xfrm>
          <a:off x="686800" y="760276"/>
          <a:ext cx="61522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2555238"/>
          <a:ext cx="8794496" cy="1149651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Форум лидеров ученического самоуправления (Президенты всех школ Крыма, 524 чел.)</a:t>
          </a:r>
        </a:p>
      </dsp:txBody>
      <dsp:txXfrm>
        <a:off x="1873864" y="2555238"/>
        <a:ext cx="6920631" cy="1149651"/>
      </dsp:txXfrm>
    </dsp:sp>
    <dsp:sp modelId="{274A3F35-1932-42A6-ADCC-115CF6AF6B6C}">
      <dsp:nvSpPr>
        <dsp:cNvPr id="0" name=""/>
        <dsp:cNvSpPr/>
      </dsp:nvSpPr>
      <dsp:spPr>
        <a:xfrm>
          <a:off x="686800" y="2670204"/>
          <a:ext cx="61522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3803381"/>
          <a:ext cx="8794496" cy="1149651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Делегирование в состав Совета при Главе Республики Крым от муниципальных образований</a:t>
          </a:r>
        </a:p>
      </dsp:txBody>
      <dsp:txXfrm>
        <a:off x="1873864" y="3803381"/>
        <a:ext cx="6920631" cy="1149651"/>
      </dsp:txXfrm>
    </dsp:sp>
    <dsp:sp modelId="{81F653AA-2310-432C-AD2B-92E146F79CB3}">
      <dsp:nvSpPr>
        <dsp:cNvPr id="0" name=""/>
        <dsp:cNvSpPr/>
      </dsp:nvSpPr>
      <dsp:spPr>
        <a:xfrm>
          <a:off x="631940" y="3934821"/>
          <a:ext cx="72494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084472"/>
          <a:ext cx="8794496" cy="114965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Совета наставников в муниципальных образованиях и на республиканском уровне</a:t>
          </a:r>
        </a:p>
      </dsp:txBody>
      <dsp:txXfrm>
        <a:off x="1873864" y="5084472"/>
        <a:ext cx="6920631" cy="1149651"/>
      </dsp:txXfrm>
    </dsp:sp>
    <dsp:sp modelId="{2D6C572D-F267-4D46-B675-AD868751C57B}">
      <dsp:nvSpPr>
        <dsp:cNvPr id="0" name=""/>
        <dsp:cNvSpPr/>
      </dsp:nvSpPr>
      <dsp:spPr>
        <a:xfrm>
          <a:off x="686800" y="5199437"/>
          <a:ext cx="61522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13629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Декабрь 2021 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Форум Президентов ученического самоуправления муниципального образования и молодых министров                              КЛАСС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600" y="0"/>
        <a:ext cx="6924895" cy="1362902"/>
      </dsp:txXfrm>
    </dsp:sp>
    <dsp:sp modelId="{D816A189-3531-48BA-9D2F-FC056D53891A}">
      <dsp:nvSpPr>
        <dsp:cNvPr id="0" name=""/>
        <dsp:cNvSpPr/>
      </dsp:nvSpPr>
      <dsp:spPr>
        <a:xfrm>
          <a:off x="682537" y="238644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1473603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республиканских мероприятиях, конкурсных программах</a:t>
          </a:r>
        </a:p>
      </dsp:txBody>
      <dsp:txXfrm>
        <a:off x="1869600" y="1473603"/>
        <a:ext cx="6924895" cy="1107015"/>
      </dsp:txXfrm>
    </dsp:sp>
    <dsp:sp modelId="{274A3F35-1932-42A6-ADCC-115CF6AF6B6C}">
      <dsp:nvSpPr>
        <dsp:cNvPr id="0" name=""/>
        <dsp:cNvSpPr/>
      </dsp:nvSpPr>
      <dsp:spPr>
        <a:xfrm>
          <a:off x="682537" y="1584305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697049"/>
            <a:satOff val="-12551"/>
            <a:lumOff val="-5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2691321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проектов, направленных на популяризацию ученического самоуправления в Республике Крым</a:t>
          </a:r>
        </a:p>
      </dsp:txBody>
      <dsp:txXfrm>
        <a:off x="1869600" y="2691321"/>
        <a:ext cx="6924895" cy="1107015"/>
      </dsp:txXfrm>
    </dsp:sp>
    <dsp:sp modelId="{061AC3E9-BE8A-42C0-B83F-90A18FD74A3B}">
      <dsp:nvSpPr>
        <dsp:cNvPr id="0" name=""/>
        <dsp:cNvSpPr/>
      </dsp:nvSpPr>
      <dsp:spPr>
        <a:xfrm>
          <a:off x="682537" y="2802022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394097"/>
            <a:satOff val="-25103"/>
            <a:lumOff val="-11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520A4C-33B5-4A1C-8710-E8F51FFD272B}">
      <dsp:nvSpPr>
        <dsp:cNvPr id="0" name=""/>
        <dsp:cNvSpPr/>
      </dsp:nvSpPr>
      <dsp:spPr>
        <a:xfrm>
          <a:off x="0" y="3909038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  <a:endParaRPr lang="ru-RU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600" y="3909038"/>
        <a:ext cx="6924895" cy="1107015"/>
      </dsp:txXfrm>
    </dsp:sp>
    <dsp:sp modelId="{0438CCB1-9ACA-4BB3-AF61-0B0ED98C7972}">
      <dsp:nvSpPr>
        <dsp:cNvPr id="0" name=""/>
        <dsp:cNvSpPr/>
      </dsp:nvSpPr>
      <dsp:spPr>
        <a:xfrm>
          <a:off x="650630" y="4019739"/>
          <a:ext cx="679040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091146"/>
            <a:satOff val="-37655"/>
            <a:lumOff val="-16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126755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sp:txBody>
      <dsp:txXfrm>
        <a:off x="1869600" y="5126755"/>
        <a:ext cx="6924895" cy="1107015"/>
      </dsp:txXfrm>
    </dsp:sp>
    <dsp:sp modelId="{2D6C572D-F267-4D46-B675-AD868751C57B}">
      <dsp:nvSpPr>
        <dsp:cNvPr id="0" name=""/>
        <dsp:cNvSpPr/>
      </dsp:nvSpPr>
      <dsp:spPr>
        <a:xfrm>
          <a:off x="682537" y="5237457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18980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Январь 2022 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2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вебинаров</a:t>
          </a: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для педагогов-наставников, тренинги, мастер-классы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9650" y="0"/>
        <a:ext cx="6914845" cy="1898032"/>
      </dsp:txXfrm>
    </dsp:sp>
    <dsp:sp modelId="{D816A189-3531-48BA-9D2F-FC056D53891A}">
      <dsp:nvSpPr>
        <dsp:cNvPr id="0" name=""/>
        <dsp:cNvSpPr/>
      </dsp:nvSpPr>
      <dsp:spPr>
        <a:xfrm>
          <a:off x="692587" y="466010"/>
          <a:ext cx="615227" cy="9660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65C7E8-DDFB-4972-AE8D-7D5A88650B75}">
      <dsp:nvSpPr>
        <dsp:cNvPr id="0" name=""/>
        <dsp:cNvSpPr/>
      </dsp:nvSpPr>
      <dsp:spPr>
        <a:xfrm>
          <a:off x="0" y="2018783"/>
          <a:ext cx="8794496" cy="1554977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  <a:endParaRPr lang="ru-RU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9650" y="2018783"/>
        <a:ext cx="6914845" cy="1554977"/>
      </dsp:txXfrm>
    </dsp:sp>
    <dsp:sp modelId="{BC0C19D9-5B35-46EB-A306-50CB5878136C}">
      <dsp:nvSpPr>
        <dsp:cNvPr id="0" name=""/>
        <dsp:cNvSpPr/>
      </dsp:nvSpPr>
      <dsp:spPr>
        <a:xfrm>
          <a:off x="706719" y="2313266"/>
          <a:ext cx="586962" cy="9660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53E1D2-59F4-4FB6-A015-FF70415DD2FA}">
      <dsp:nvSpPr>
        <dsp:cNvPr id="0" name=""/>
        <dsp:cNvSpPr/>
      </dsp:nvSpPr>
      <dsp:spPr>
        <a:xfrm>
          <a:off x="0" y="3694512"/>
          <a:ext cx="8794496" cy="1207515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sp:txBody>
      <dsp:txXfrm>
        <a:off x="1879650" y="3694512"/>
        <a:ext cx="6914845" cy="1207515"/>
      </dsp:txXfrm>
    </dsp:sp>
    <dsp:sp modelId="{EDC53431-5285-40C2-95F6-381DFC838FE1}">
      <dsp:nvSpPr>
        <dsp:cNvPr id="0" name=""/>
        <dsp:cNvSpPr/>
      </dsp:nvSpPr>
      <dsp:spPr>
        <a:xfrm>
          <a:off x="757631" y="3815264"/>
          <a:ext cx="485139" cy="9660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85C8F6-4996-4440-8BC0-566917583DB3}">
      <dsp:nvSpPr>
        <dsp:cNvPr id="0" name=""/>
        <dsp:cNvSpPr/>
      </dsp:nvSpPr>
      <dsp:spPr>
        <a:xfrm>
          <a:off x="0" y="5022779"/>
          <a:ext cx="8794496" cy="120751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  <a:endParaRPr lang="ru-RU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9650" y="5022779"/>
        <a:ext cx="6914845" cy="1207515"/>
      </dsp:txXfrm>
    </dsp:sp>
    <dsp:sp modelId="{7DCDBB8F-5E57-4E58-99B8-C00CDA7FF0D0}">
      <dsp:nvSpPr>
        <dsp:cNvPr id="0" name=""/>
        <dsp:cNvSpPr/>
      </dsp:nvSpPr>
      <dsp:spPr>
        <a:xfrm>
          <a:off x="732698" y="5143530"/>
          <a:ext cx="535004" cy="9660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51D54-D00A-42CA-A021-0655D311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50AE46-97F4-46BF-8A16-5473FFFB9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C6DF8-05E6-4D0A-B3AB-0148A773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0447A-F417-4643-9121-559557EA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86908-F37F-4F86-8213-C0AD4ADF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4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82505-0F69-409B-A3C4-3A982D54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F83EAD-46C6-4206-B73D-00B26AECF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796A5-30FC-4C05-9108-BAE95FCA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513C6-DC2F-4060-98F5-C8627265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D011B-5FC3-425F-9CEE-2FA1C0C1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6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A62793-063C-433B-9131-D6BDC7F97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18B99E-3328-4CEA-94CB-296D832FA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85362-531A-48CB-B353-AF2F8C0A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F3495-24EB-4721-A3E8-CA70B278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1AE14-BCE4-4260-860C-60BFD3EE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6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AB6FD-65FF-45AE-A89C-3CA66994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8FD33B-0AD6-4657-8F12-04D88C6F8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109E9-E6AC-459A-8AF9-3127F0A4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4F0B58-EB9C-4C31-90D3-0CF1ADAF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E291F-FE5E-43FE-9EA0-9FFD2710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0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A2E9C-2FEA-4F91-812A-FE1F53A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4D4F89-D5C9-4C68-8D00-F32C0CF41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A2168-38DF-43E7-A537-56C3671A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908F6-6A26-4C59-918E-F9D3297B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9D5E3-E0B7-4B28-8AA7-C1B7AF21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2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2EB89-1532-4B71-9F83-BE3640EE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2B9A4-323C-47E5-B89D-78731888F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7835A1-DC43-4424-B5D6-5668045F2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21CCA-5B1E-4BA9-AC42-4B97AE84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52522-45A6-479C-8A3E-54AC187E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CF642C-AF1A-4D31-8788-A8F1F684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BA70F-787E-436D-B992-CB716D0A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594A59-ED85-402F-86A8-9CB17310B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C4D445-5E26-4532-9F0F-05ED80792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781187-C210-4DDA-BF6E-B4369C216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968F76-4489-4E1F-843A-870538106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BF7581-C439-4C61-9903-7242176B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05EFEA-02D9-4EFB-96DA-9F87C1F6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C88BB3-66DE-4ACC-967C-CE177278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4D47C-6ED3-41E3-9AD2-1609B625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1C626D-82F7-4C1D-BFE7-A7CBA397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A9E401-4F90-46FF-ABCA-6A569E60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55015D-3AFA-46A0-AE1A-975BDC8A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1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462024-0E00-4872-9917-C7BFE26D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E8464-B852-4B72-92EB-10C1BD69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9E19CA-7124-42AD-89CE-B5C37B9E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3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65C3A-6E97-45E0-9533-24A4E835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688E3-51BC-4C14-8BBF-DC1FFD52B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F2E95E-BDF9-4DB7-A2CC-64092BE77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05B96-AA52-461B-B9B2-02601319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6D00B2-2CD7-4F86-AB2C-9908A12C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EC3A82-0535-4511-B89B-E184B350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9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0CE2B-4AE8-4E19-B1AF-1C72F0EF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67F44-8635-455C-9CAF-96F5AA8F8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C98903-3E6A-4905-A34F-D40AF9C15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D70BB-B394-4958-A93C-31203095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B280AA-A8EE-4C44-90C8-23214803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D0B89A-556F-49AD-9EA8-82C3E396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5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AF74A-AC4E-4FB5-BB12-A0445DA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D76BDB-8F34-4466-A0C6-2301AB9A4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F8070-CCB2-4845-88D7-D8AACAE02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2B62-9494-496C-A82B-909D3DD0D829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3E603D-2956-4483-AE97-399D4CF0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0F518-D4F5-4922-8639-CF0DB9AA4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4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A8099BAC-1C08-B35B-1F12-564557C8811D}"/>
              </a:ext>
            </a:extLst>
          </p:cNvPr>
          <p:cNvSpPr/>
          <p:nvPr/>
        </p:nvSpPr>
        <p:spPr>
          <a:xfrm>
            <a:off x="-3498528" y="1879366"/>
            <a:ext cx="10712498" cy="25829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84F955-CE60-42E2-B7DE-8CF5CB112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67575"/>
            <a:ext cx="9144000" cy="693421"/>
          </a:xfrm>
        </p:spPr>
        <p:txBody>
          <a:bodyPr>
            <a:normAutofit/>
          </a:bodyPr>
          <a:lstStyle/>
          <a:p>
            <a:pPr>
              <a:lnSpc>
                <a:spcPts val="600"/>
              </a:lnSpc>
            </a:pPr>
            <a:r>
              <a:rPr lang="ru-RU" sz="1200" b="1" dirty="0">
                <a:solidFill>
                  <a:srgbClr val="833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МОЛОДЁЖИ</a:t>
            </a:r>
          </a:p>
          <a:p>
            <a:pPr>
              <a:lnSpc>
                <a:spcPts val="600"/>
              </a:lnSpc>
            </a:pPr>
            <a:r>
              <a:rPr lang="ru-RU" sz="1200" b="1" dirty="0">
                <a:solidFill>
                  <a:srgbClr val="833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КРЫМ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689CF5-703A-4C61-9686-48A910B1C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28" y="140102"/>
            <a:ext cx="2235942" cy="7687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2BC09E-7DAD-4EAA-858F-DD922546FD14}"/>
              </a:ext>
            </a:extLst>
          </p:cNvPr>
          <p:cNvSpPr/>
          <p:nvPr/>
        </p:nvSpPr>
        <p:spPr>
          <a:xfrm>
            <a:off x="7077455" y="4462272"/>
            <a:ext cx="369417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6675" y="2045023"/>
            <a:ext cx="9143999" cy="209288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800"/>
              </a:spcAft>
            </a:pPr>
            <a:r>
              <a:rPr lang="ru-RU" sz="2400" b="1" dirty="0">
                <a:gradFill>
                  <a:gsLst>
                    <a:gs pos="100000">
                      <a:srgbClr val="7030A0"/>
                    </a:gs>
                    <a:gs pos="0">
                      <a:srgbClr val="CC3399"/>
                    </a:gs>
                  </a:gsLst>
                  <a:lin ang="2700000" scaled="0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СТАРТЕ НОВЫХ ПРОЕКТОВ</a:t>
            </a:r>
            <a:endParaRPr lang="ru-RU" sz="900" b="1" dirty="0">
              <a:gradFill>
                <a:gsLst>
                  <a:gs pos="100000">
                    <a:srgbClr val="7030A0"/>
                  </a:gs>
                  <a:gs pos="0">
                    <a:srgbClr val="CC3399"/>
                  </a:gs>
                </a:gsLst>
                <a:lin ang="2700000" scaled="0"/>
              </a:gra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2400" b="1" dirty="0">
                <a:gradFill>
                  <a:gsLst>
                    <a:gs pos="100000">
                      <a:srgbClr val="7030A0"/>
                    </a:gs>
                    <a:gs pos="0">
                      <a:srgbClr val="CC3399"/>
                    </a:gs>
                  </a:gsLst>
                  <a:lin ang="2700000" scaled="0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УЧЕНИЧЕСКОЕ САМОУПРАВЛЕНИЕ </a:t>
            </a: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2400" b="1" dirty="0">
                <a:gradFill>
                  <a:gsLst>
                    <a:gs pos="100000">
                      <a:srgbClr val="7030A0"/>
                    </a:gs>
                    <a:gs pos="0">
                      <a:srgbClr val="CC3399"/>
                    </a:gs>
                  </a:gsLst>
                  <a:lin ang="2700000" scaled="0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РЕСПУБЛИКИ КРЫМ: </a:t>
            </a: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2400" b="1" dirty="0">
                <a:gradFill>
                  <a:gsLst>
                    <a:gs pos="100000">
                      <a:srgbClr val="7030A0"/>
                    </a:gs>
                    <a:gs pos="0">
                      <a:srgbClr val="CC3399"/>
                    </a:gs>
                  </a:gsLst>
                  <a:lin ang="2700000" scaled="0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ТВОИХ ВОЗМОЖНОСТЕЙ</a:t>
            </a:r>
            <a:r>
              <a:rPr lang="ru-RU" sz="2000" b="1" dirty="0">
                <a:gradFill>
                  <a:gsLst>
                    <a:gs pos="100000">
                      <a:srgbClr val="7030A0"/>
                    </a:gs>
                    <a:gs pos="0">
                      <a:srgbClr val="CC3399"/>
                    </a:gs>
                  </a:gsLst>
                  <a:lin ang="2700000" scaled="0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2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998469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59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954247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96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740064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94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398710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033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197474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203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191318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557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9" name="Стрелка: вверх 4138">
            <a:extLst>
              <a:ext uri="{FF2B5EF4-FFF2-40B4-BE49-F238E27FC236}">
                <a16:creationId xmlns:a16="http://schemas.microsoft.com/office/drawing/2014/main" id="{47304B72-3DBC-AD6D-F9BE-277C3ED3F357}"/>
              </a:ext>
            </a:extLst>
          </p:cNvPr>
          <p:cNvSpPr/>
          <p:nvPr/>
        </p:nvSpPr>
        <p:spPr>
          <a:xfrm>
            <a:off x="8404998" y="749748"/>
            <a:ext cx="711214" cy="5133694"/>
          </a:xfrm>
          <a:prstGeom prst="upArrow">
            <a:avLst>
              <a:gd name="adj1" fmla="val 61429"/>
              <a:gd name="adj2" fmla="val 60715"/>
            </a:avLst>
          </a:prstGeom>
          <a:gradFill>
            <a:gsLst>
              <a:gs pos="0">
                <a:srgbClr val="D95798"/>
              </a:gs>
              <a:gs pos="52000">
                <a:srgbClr val="7030A0"/>
              </a:gs>
              <a:gs pos="100000">
                <a:srgbClr val="0070C0"/>
              </a:gs>
            </a:gsLst>
            <a:lin ang="2700000" scaled="0"/>
          </a:gra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08A71CB-DB53-E24D-EDB5-BFBEEACFDFE0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РАБОТА</a:t>
            </a:r>
          </a:p>
        </p:txBody>
      </p:sp>
      <p:grpSp>
        <p:nvGrpSpPr>
          <p:cNvPr id="4113" name="Группа 4112">
            <a:extLst>
              <a:ext uri="{FF2B5EF4-FFF2-40B4-BE49-F238E27FC236}">
                <a16:creationId xmlns:a16="http://schemas.microsoft.com/office/drawing/2014/main" id="{607FB40B-85D4-E84E-EA52-F077856A4146}"/>
              </a:ext>
            </a:extLst>
          </p:cNvPr>
          <p:cNvGrpSpPr/>
          <p:nvPr/>
        </p:nvGrpSpPr>
        <p:grpSpPr>
          <a:xfrm>
            <a:off x="549727" y="1457576"/>
            <a:ext cx="5917880" cy="4278973"/>
            <a:chOff x="609252" y="2224832"/>
            <a:chExt cx="5917880" cy="4278973"/>
          </a:xfrm>
        </p:grpSpPr>
        <p:sp>
          <p:nvSpPr>
            <p:cNvPr id="4105" name="Полилиния: фигура 4104">
              <a:extLst>
                <a:ext uri="{FF2B5EF4-FFF2-40B4-BE49-F238E27FC236}">
                  <a16:creationId xmlns:a16="http://schemas.microsoft.com/office/drawing/2014/main" id="{1DE4FF6C-C5E7-A97E-D09F-4E72F6749103}"/>
                </a:ext>
              </a:extLst>
            </p:cNvPr>
            <p:cNvSpPr/>
            <p:nvPr/>
          </p:nvSpPr>
          <p:spPr>
            <a:xfrm>
              <a:off x="740633" y="2387946"/>
              <a:ext cx="5786499" cy="4115859"/>
            </a:xfrm>
            <a:custGeom>
              <a:avLst/>
              <a:gdLst>
                <a:gd name="connsiteX0" fmla="*/ 2636981 w 5786499"/>
                <a:gd name="connsiteY0" fmla="*/ 0 h 4115859"/>
                <a:gd name="connsiteX1" fmla="*/ 5786499 w 5786499"/>
                <a:gd name="connsiteY1" fmla="*/ 0 h 4115859"/>
                <a:gd name="connsiteX2" fmla="*/ 5786499 w 5786499"/>
                <a:gd name="connsiteY2" fmla="*/ 620892 h 4115859"/>
                <a:gd name="connsiteX3" fmla="*/ 5165607 w 5786499"/>
                <a:gd name="connsiteY3" fmla="*/ 1241784 h 4115859"/>
                <a:gd name="connsiteX4" fmla="*/ 5115142 w 5786499"/>
                <a:gd name="connsiteY4" fmla="*/ 1241784 h 4115859"/>
                <a:gd name="connsiteX5" fmla="*/ 5115142 w 5786499"/>
                <a:gd name="connsiteY5" fmla="*/ 1637327 h 4115859"/>
                <a:gd name="connsiteX6" fmla="*/ 4556778 w 5786499"/>
                <a:gd name="connsiteY6" fmla="*/ 2195691 h 4115859"/>
                <a:gd name="connsiteX7" fmla="*/ 4486223 w 5786499"/>
                <a:gd name="connsiteY7" fmla="*/ 2195691 h 4115859"/>
                <a:gd name="connsiteX8" fmla="*/ 4486223 w 5786499"/>
                <a:gd name="connsiteY8" fmla="*/ 2541059 h 4115859"/>
                <a:gd name="connsiteX9" fmla="*/ 3865331 w 5786499"/>
                <a:gd name="connsiteY9" fmla="*/ 3161951 h 4115859"/>
                <a:gd name="connsiteX10" fmla="*/ 3770410 w 5786499"/>
                <a:gd name="connsiteY10" fmla="*/ 3161951 h 4115859"/>
                <a:gd name="connsiteX11" fmla="*/ 3770410 w 5786499"/>
                <a:gd name="connsiteY11" fmla="*/ 3494967 h 4115859"/>
                <a:gd name="connsiteX12" fmla="*/ 3149518 w 5786499"/>
                <a:gd name="connsiteY12" fmla="*/ 4115859 h 4115859"/>
                <a:gd name="connsiteX13" fmla="*/ 0 w 5786499"/>
                <a:gd name="connsiteY13" fmla="*/ 4115858 h 4115859"/>
                <a:gd name="connsiteX14" fmla="*/ 0 w 5786499"/>
                <a:gd name="connsiteY14" fmla="*/ 3494967 h 4115859"/>
                <a:gd name="connsiteX15" fmla="*/ 620892 w 5786499"/>
                <a:gd name="connsiteY15" fmla="*/ 2874075 h 4115859"/>
                <a:gd name="connsiteX16" fmla="*/ 715813 w 5786499"/>
                <a:gd name="connsiteY16" fmla="*/ 2874075 h 4115859"/>
                <a:gd name="connsiteX17" fmla="*/ 715813 w 5786499"/>
                <a:gd name="connsiteY17" fmla="*/ 2541059 h 4115859"/>
                <a:gd name="connsiteX18" fmla="*/ 1336705 w 5786499"/>
                <a:gd name="connsiteY18" fmla="*/ 1920167 h 4115859"/>
                <a:gd name="connsiteX19" fmla="*/ 1344732 w 5786499"/>
                <a:gd name="connsiteY19" fmla="*/ 1920167 h 4115859"/>
                <a:gd name="connsiteX20" fmla="*/ 1344732 w 5786499"/>
                <a:gd name="connsiteY20" fmla="*/ 1637327 h 4115859"/>
                <a:gd name="connsiteX21" fmla="*/ 1903096 w 5786499"/>
                <a:gd name="connsiteY21" fmla="*/ 1078963 h 4115859"/>
                <a:gd name="connsiteX22" fmla="*/ 2016089 w 5786499"/>
                <a:gd name="connsiteY22" fmla="*/ 1078963 h 4115859"/>
                <a:gd name="connsiteX23" fmla="*/ 2016089 w 5786499"/>
                <a:gd name="connsiteY23" fmla="*/ 620892 h 4115859"/>
                <a:gd name="connsiteX24" fmla="*/ 2636981 w 5786499"/>
                <a:gd name="connsiteY24" fmla="*/ 0 h 41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86499" h="4115859">
                  <a:moveTo>
                    <a:pt x="2636981" y="0"/>
                  </a:moveTo>
                  <a:lnTo>
                    <a:pt x="5786499" y="0"/>
                  </a:lnTo>
                  <a:lnTo>
                    <a:pt x="5786499" y="620892"/>
                  </a:lnTo>
                  <a:cubicBezTo>
                    <a:pt x="5786499" y="963801"/>
                    <a:pt x="5508516" y="1241784"/>
                    <a:pt x="5165607" y="1241784"/>
                  </a:cubicBezTo>
                  <a:lnTo>
                    <a:pt x="5115142" y="1241784"/>
                  </a:lnTo>
                  <a:lnTo>
                    <a:pt x="5115142" y="1637327"/>
                  </a:lnTo>
                  <a:cubicBezTo>
                    <a:pt x="5115142" y="1945703"/>
                    <a:pt x="4865154" y="2195691"/>
                    <a:pt x="4556778" y="2195691"/>
                  </a:cubicBezTo>
                  <a:lnTo>
                    <a:pt x="4486223" y="2195691"/>
                  </a:lnTo>
                  <a:lnTo>
                    <a:pt x="4486223" y="2541059"/>
                  </a:lnTo>
                  <a:cubicBezTo>
                    <a:pt x="4486223" y="2883968"/>
                    <a:pt x="4208240" y="3161951"/>
                    <a:pt x="3865331" y="3161951"/>
                  </a:cubicBezTo>
                  <a:lnTo>
                    <a:pt x="3770410" y="3161951"/>
                  </a:lnTo>
                  <a:lnTo>
                    <a:pt x="3770410" y="3494967"/>
                  </a:lnTo>
                  <a:cubicBezTo>
                    <a:pt x="3770410" y="3837876"/>
                    <a:pt x="3492427" y="4115859"/>
                    <a:pt x="3149518" y="4115859"/>
                  </a:cubicBezTo>
                  <a:lnTo>
                    <a:pt x="0" y="4115858"/>
                  </a:lnTo>
                  <a:lnTo>
                    <a:pt x="0" y="3494967"/>
                  </a:lnTo>
                  <a:cubicBezTo>
                    <a:pt x="0" y="3152058"/>
                    <a:pt x="277983" y="2874075"/>
                    <a:pt x="620892" y="2874075"/>
                  </a:cubicBezTo>
                  <a:lnTo>
                    <a:pt x="715813" y="2874075"/>
                  </a:lnTo>
                  <a:lnTo>
                    <a:pt x="715813" y="2541059"/>
                  </a:lnTo>
                  <a:cubicBezTo>
                    <a:pt x="715813" y="2198150"/>
                    <a:pt x="993796" y="1920167"/>
                    <a:pt x="1336705" y="1920167"/>
                  </a:cubicBezTo>
                  <a:lnTo>
                    <a:pt x="1344732" y="1920167"/>
                  </a:lnTo>
                  <a:lnTo>
                    <a:pt x="1344732" y="1637327"/>
                  </a:lnTo>
                  <a:cubicBezTo>
                    <a:pt x="1344732" y="1328951"/>
                    <a:pt x="1594720" y="1078963"/>
                    <a:pt x="1903096" y="1078963"/>
                  </a:cubicBezTo>
                  <a:lnTo>
                    <a:pt x="2016089" y="1078963"/>
                  </a:lnTo>
                  <a:lnTo>
                    <a:pt x="2016089" y="620892"/>
                  </a:lnTo>
                  <a:cubicBezTo>
                    <a:pt x="2016089" y="277983"/>
                    <a:pt x="2294072" y="0"/>
                    <a:pt x="2636981" y="0"/>
                  </a:cubicBezTo>
                  <a:close/>
                </a:path>
              </a:pathLst>
            </a:cu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grpSp>
          <p:nvGrpSpPr>
            <p:cNvPr id="4112" name="Группа 4111">
              <a:extLst>
                <a:ext uri="{FF2B5EF4-FFF2-40B4-BE49-F238E27FC236}">
                  <a16:creationId xmlns:a16="http://schemas.microsoft.com/office/drawing/2014/main" id="{ACE792CE-1404-3704-5344-0DFC179E0C6C}"/>
                </a:ext>
              </a:extLst>
            </p:cNvPr>
            <p:cNvGrpSpPr/>
            <p:nvPr/>
          </p:nvGrpSpPr>
          <p:grpSpPr>
            <a:xfrm>
              <a:off x="609252" y="2224832"/>
              <a:ext cx="5786499" cy="4141211"/>
              <a:chOff x="609252" y="2224832"/>
              <a:chExt cx="5786499" cy="4141211"/>
            </a:xfrm>
          </p:grpSpPr>
          <p:grpSp>
            <p:nvGrpSpPr>
              <p:cNvPr id="4100" name="Группа 4099">
                <a:extLst>
                  <a:ext uri="{FF2B5EF4-FFF2-40B4-BE49-F238E27FC236}">
                    <a16:creationId xmlns:a16="http://schemas.microsoft.com/office/drawing/2014/main" id="{8CD9E7F5-00D6-3D8E-366B-968D2D24E5AB}"/>
                  </a:ext>
                </a:extLst>
              </p:cNvPr>
              <p:cNvGrpSpPr/>
              <p:nvPr/>
            </p:nvGrpSpPr>
            <p:grpSpPr>
              <a:xfrm>
                <a:off x="609252" y="2250185"/>
                <a:ext cx="5786499" cy="4115858"/>
                <a:chOff x="609252" y="2250185"/>
                <a:chExt cx="5786499" cy="4115858"/>
              </a:xfrm>
            </p:grpSpPr>
            <p:sp>
              <p:nvSpPr>
                <p:cNvPr id="27" name="Прямоугольник: скругленные противолежащие углы 26">
                  <a:extLst>
                    <a:ext uri="{FF2B5EF4-FFF2-40B4-BE49-F238E27FC236}">
                      <a16:creationId xmlns:a16="http://schemas.microsoft.com/office/drawing/2014/main" id="{F7028160-A076-1430-3114-1C9F246814F2}"/>
                    </a:ext>
                  </a:extLst>
                </p:cNvPr>
                <p:cNvSpPr/>
                <p:nvPr/>
              </p:nvSpPr>
              <p:spPr>
                <a:xfrm>
                  <a:off x="2625341" y="2250185"/>
                  <a:ext cx="3770410" cy="1241783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b="1" dirty="0">
                    <a:gradFill>
                      <a:gsLst>
                        <a:gs pos="0">
                          <a:srgbClr val="F19B61"/>
                        </a:gs>
                        <a:gs pos="53000">
                          <a:srgbClr val="E64A6F"/>
                        </a:gs>
                        <a:gs pos="100000">
                          <a:srgbClr val="D01666"/>
                        </a:gs>
                      </a:gsLst>
                      <a:lin ang="27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заместители начальников </a:t>
                  </a: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управлений (отделов) образования муниципальных образований </a:t>
                  </a: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Республики Крым</a:t>
                  </a: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28" name="Прямоугольник: скругленные противолежащие углы 27">
                  <a:extLst>
                    <a:ext uri="{FF2B5EF4-FFF2-40B4-BE49-F238E27FC236}">
                      <a16:creationId xmlns:a16="http://schemas.microsoft.com/office/drawing/2014/main" id="{4E56925C-2781-3C8A-A025-317F1798C7A8}"/>
                    </a:ext>
                  </a:extLst>
                </p:cNvPr>
                <p:cNvSpPr/>
                <p:nvPr/>
              </p:nvSpPr>
              <p:spPr>
                <a:xfrm>
                  <a:off x="1953984" y="3329148"/>
                  <a:ext cx="3770410" cy="1116728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муниципальные кураторы</a:t>
                  </a: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29" name="Прямоугольник: скругленные противолежащие углы 28">
                  <a:extLst>
                    <a:ext uri="{FF2B5EF4-FFF2-40B4-BE49-F238E27FC236}">
                      <a16:creationId xmlns:a16="http://schemas.microsoft.com/office/drawing/2014/main" id="{480FE9EE-2F61-C45E-76CF-39680952D6A3}"/>
                    </a:ext>
                  </a:extLst>
                </p:cNvPr>
                <p:cNvSpPr/>
                <p:nvPr/>
              </p:nvSpPr>
              <p:spPr>
                <a:xfrm>
                  <a:off x="1325065" y="4170352"/>
                  <a:ext cx="3770410" cy="1241783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заместители директоров </a:t>
                  </a: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 воспитательной работе</a:t>
                  </a: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30" name="Прямоугольник: скругленные противолежащие углы 29">
                  <a:extLst>
                    <a:ext uri="{FF2B5EF4-FFF2-40B4-BE49-F238E27FC236}">
                      <a16:creationId xmlns:a16="http://schemas.microsoft.com/office/drawing/2014/main" id="{8A94FAA2-BBC7-08C4-F816-759D270CEBA6}"/>
                    </a:ext>
                  </a:extLst>
                </p:cNvPr>
                <p:cNvSpPr/>
                <p:nvPr/>
              </p:nvSpPr>
              <p:spPr>
                <a:xfrm>
                  <a:off x="609252" y="5124260"/>
                  <a:ext cx="3770410" cy="1241783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b="1" dirty="0">
                    <a:gradFill>
                      <a:gsLst>
                        <a:gs pos="0">
                          <a:srgbClr val="F19B61"/>
                        </a:gs>
                        <a:gs pos="53000">
                          <a:srgbClr val="E64A6F"/>
                        </a:gs>
                        <a:gs pos="100000">
                          <a:srgbClr val="D01666"/>
                        </a:gs>
                      </a:gsLst>
                      <a:lin ang="27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заместители начальников </a:t>
                  </a: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управлений (отделов) образования муниципальных образований </a:t>
                  </a: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Республики Крым</a:t>
                  </a:r>
                </a:p>
                <a:p>
                  <a:pPr algn="ctr"/>
                  <a:endParaRPr lang="ru-RU" dirty="0"/>
                </a:p>
              </p:txBody>
            </p:sp>
          </p:grpSp>
          <p:sp>
            <p:nvSpPr>
              <p:cNvPr id="4106" name="Овал 4105">
                <a:extLst>
                  <a:ext uri="{FF2B5EF4-FFF2-40B4-BE49-F238E27FC236}">
                    <a16:creationId xmlns:a16="http://schemas.microsoft.com/office/drawing/2014/main" id="{67730C86-9074-1B87-15CD-1D06ACBCFF72}"/>
                  </a:ext>
                </a:extLst>
              </p:cNvPr>
              <p:cNvSpPr/>
              <p:nvPr/>
            </p:nvSpPr>
            <p:spPr>
              <a:xfrm>
                <a:off x="678751" y="5032163"/>
                <a:ext cx="354098" cy="354098"/>
              </a:xfrm>
              <a:prstGeom prst="ellipse">
                <a:avLst/>
              </a:prstGeom>
              <a:gradFill>
                <a:gsLst>
                  <a:gs pos="0">
                    <a:srgbClr val="F19B61"/>
                  </a:gs>
                  <a:gs pos="53000">
                    <a:srgbClr val="E64A6F"/>
                  </a:gs>
                  <a:gs pos="100000">
                    <a:srgbClr val="7030A0"/>
                  </a:gs>
                </a:gsLst>
                <a:lin ang="2700000" scaled="0"/>
              </a:gradFill>
              <a:ln w="28575">
                <a:noFill/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109" name="Овал 4108">
                <a:extLst>
                  <a:ext uri="{FF2B5EF4-FFF2-40B4-BE49-F238E27FC236}">
                    <a16:creationId xmlns:a16="http://schemas.microsoft.com/office/drawing/2014/main" id="{5E780647-BA0E-4577-5E7B-2C42C6820C22}"/>
                  </a:ext>
                </a:extLst>
              </p:cNvPr>
              <p:cNvSpPr/>
              <p:nvPr/>
            </p:nvSpPr>
            <p:spPr>
              <a:xfrm>
                <a:off x="1325065" y="4138783"/>
                <a:ext cx="354098" cy="354098"/>
              </a:xfrm>
              <a:prstGeom prst="ellipse">
                <a:avLst/>
              </a:prstGeom>
              <a:gradFill>
                <a:gsLst>
                  <a:gs pos="0">
                    <a:srgbClr val="F19B61"/>
                  </a:gs>
                  <a:gs pos="53000">
                    <a:srgbClr val="E64A6F"/>
                  </a:gs>
                  <a:gs pos="100000">
                    <a:srgbClr val="7030A0"/>
                  </a:gs>
                </a:gsLst>
                <a:lin ang="2700000" scaled="0"/>
              </a:gradFill>
              <a:ln w="28575">
                <a:noFill/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110" name="Овал 4109">
                <a:extLst>
                  <a:ext uri="{FF2B5EF4-FFF2-40B4-BE49-F238E27FC236}">
                    <a16:creationId xmlns:a16="http://schemas.microsoft.com/office/drawing/2014/main" id="{938F9880-98E2-C237-BD61-590CA352549C}"/>
                  </a:ext>
                </a:extLst>
              </p:cNvPr>
              <p:cNvSpPr/>
              <p:nvPr/>
            </p:nvSpPr>
            <p:spPr>
              <a:xfrm>
                <a:off x="1956784" y="3291578"/>
                <a:ext cx="354098" cy="354098"/>
              </a:xfrm>
              <a:prstGeom prst="ellipse">
                <a:avLst/>
              </a:prstGeom>
              <a:gradFill>
                <a:gsLst>
                  <a:gs pos="0">
                    <a:srgbClr val="F19B61"/>
                  </a:gs>
                  <a:gs pos="53000">
                    <a:srgbClr val="E64A6F"/>
                  </a:gs>
                  <a:gs pos="100000">
                    <a:srgbClr val="7030A0"/>
                  </a:gs>
                </a:gsLst>
                <a:lin ang="2700000" scaled="0"/>
              </a:gradFill>
              <a:ln w="28575">
                <a:noFill/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111" name="Овал 4110">
                <a:extLst>
                  <a:ext uri="{FF2B5EF4-FFF2-40B4-BE49-F238E27FC236}">
                    <a16:creationId xmlns:a16="http://schemas.microsoft.com/office/drawing/2014/main" id="{AEC5DB7B-734E-DD2D-2161-D433E78CEB65}"/>
                  </a:ext>
                </a:extLst>
              </p:cNvPr>
              <p:cNvSpPr/>
              <p:nvPr/>
            </p:nvSpPr>
            <p:spPr>
              <a:xfrm>
                <a:off x="2625341" y="2224832"/>
                <a:ext cx="354098" cy="354098"/>
              </a:xfrm>
              <a:prstGeom prst="ellipse">
                <a:avLst/>
              </a:prstGeom>
              <a:gradFill>
                <a:gsLst>
                  <a:gs pos="0">
                    <a:srgbClr val="F19B61"/>
                  </a:gs>
                  <a:gs pos="53000">
                    <a:srgbClr val="E64A6F"/>
                  </a:gs>
                  <a:gs pos="100000">
                    <a:srgbClr val="7030A0"/>
                  </a:gs>
                </a:gsLst>
                <a:lin ang="2700000" scaled="0"/>
              </a:gradFill>
              <a:ln w="28575">
                <a:noFill/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4114" name="Прямоугольник: скругленные углы 4113">
            <a:extLst>
              <a:ext uri="{FF2B5EF4-FFF2-40B4-BE49-F238E27FC236}">
                <a16:creationId xmlns:a16="http://schemas.microsoft.com/office/drawing/2014/main" id="{BEDF003E-8F37-7DC4-E244-45503042CF69}"/>
              </a:ext>
            </a:extLst>
          </p:cNvPr>
          <p:cNvSpPr/>
          <p:nvPr/>
        </p:nvSpPr>
        <p:spPr>
          <a:xfrm>
            <a:off x="7715989" y="1450737"/>
            <a:ext cx="3129283" cy="561507"/>
          </a:xfrm>
          <a:prstGeom prst="roundRect">
            <a:avLst>
              <a:gd name="adj" fmla="val 24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положения</a:t>
            </a:r>
          </a:p>
        </p:txBody>
      </p:sp>
      <p:sp>
        <p:nvSpPr>
          <p:cNvPr id="4115" name="Прямоугольник: скругленные углы 4114">
            <a:extLst>
              <a:ext uri="{FF2B5EF4-FFF2-40B4-BE49-F238E27FC236}">
                <a16:creationId xmlns:a16="http://schemas.microsoft.com/office/drawing/2014/main" id="{2165E79C-6863-2DB7-D60D-7CC124BC43CF}"/>
              </a:ext>
            </a:extLst>
          </p:cNvPr>
          <p:cNvSpPr/>
          <p:nvPr/>
        </p:nvSpPr>
        <p:spPr>
          <a:xfrm>
            <a:off x="6854867" y="2154732"/>
            <a:ext cx="3129283" cy="561507"/>
          </a:xfrm>
          <a:prstGeom prst="roundRect">
            <a:avLst>
              <a:gd name="adj" fmla="val 261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</a:p>
        </p:txBody>
      </p:sp>
      <p:sp>
        <p:nvSpPr>
          <p:cNvPr id="4116" name="Прямоугольник: скругленные углы 4115">
            <a:extLst>
              <a:ext uri="{FF2B5EF4-FFF2-40B4-BE49-F238E27FC236}">
                <a16:creationId xmlns:a16="http://schemas.microsoft.com/office/drawing/2014/main" id="{48BC753C-B74C-5258-C027-E1C447076B27}"/>
              </a:ext>
            </a:extLst>
          </p:cNvPr>
          <p:cNvSpPr/>
          <p:nvPr/>
        </p:nvSpPr>
        <p:spPr>
          <a:xfrm>
            <a:off x="7715989" y="2858727"/>
            <a:ext cx="3129283" cy="561507"/>
          </a:xfrm>
          <a:prstGeom prst="roundRect">
            <a:avLst>
              <a:gd name="adj" fmla="val 1822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тренинги</a:t>
            </a:r>
          </a:p>
        </p:txBody>
      </p:sp>
      <p:sp>
        <p:nvSpPr>
          <p:cNvPr id="4117" name="Прямоугольник: скругленные углы 4116">
            <a:extLst>
              <a:ext uri="{FF2B5EF4-FFF2-40B4-BE49-F238E27FC236}">
                <a16:creationId xmlns:a16="http://schemas.microsoft.com/office/drawing/2014/main" id="{1E5ED810-61F5-9C35-F964-D3290DE4D657}"/>
              </a:ext>
            </a:extLst>
          </p:cNvPr>
          <p:cNvSpPr/>
          <p:nvPr/>
        </p:nvSpPr>
        <p:spPr>
          <a:xfrm>
            <a:off x="7670997" y="4353887"/>
            <a:ext cx="3129285" cy="648677"/>
          </a:xfrm>
          <a:prstGeom prst="roundRect">
            <a:avLst>
              <a:gd name="adj" fmla="val 207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методические</a:t>
            </a:r>
          </a:p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рекомендации</a:t>
            </a:r>
          </a:p>
        </p:txBody>
      </p:sp>
      <p:sp>
        <p:nvSpPr>
          <p:cNvPr id="4118" name="Прямоугольник: скругленные углы 4117">
            <a:extLst>
              <a:ext uri="{FF2B5EF4-FFF2-40B4-BE49-F238E27FC236}">
                <a16:creationId xmlns:a16="http://schemas.microsoft.com/office/drawing/2014/main" id="{16992EEC-1376-F37B-4F1A-4A62B0079F84}"/>
              </a:ext>
            </a:extLst>
          </p:cNvPr>
          <p:cNvSpPr/>
          <p:nvPr/>
        </p:nvSpPr>
        <p:spPr>
          <a:xfrm>
            <a:off x="6854866" y="3562722"/>
            <a:ext cx="3129285" cy="648677"/>
          </a:xfrm>
          <a:prstGeom prst="roundRect">
            <a:avLst>
              <a:gd name="adj" fmla="val 2421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</a:t>
            </a:r>
          </a:p>
        </p:txBody>
      </p:sp>
      <p:sp>
        <p:nvSpPr>
          <p:cNvPr id="4119" name="Прямоугольник: скругленные углы 4118">
            <a:extLst>
              <a:ext uri="{FF2B5EF4-FFF2-40B4-BE49-F238E27FC236}">
                <a16:creationId xmlns:a16="http://schemas.microsoft.com/office/drawing/2014/main" id="{CA535E43-30B1-FC21-6FFC-A01B8582490F}"/>
              </a:ext>
            </a:extLst>
          </p:cNvPr>
          <p:cNvSpPr/>
          <p:nvPr/>
        </p:nvSpPr>
        <p:spPr>
          <a:xfrm>
            <a:off x="6854866" y="5145052"/>
            <a:ext cx="3129285" cy="963199"/>
          </a:xfrm>
          <a:prstGeom prst="roundRect">
            <a:avLst>
              <a:gd name="adj" fmla="val 210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конкурсы профессионального мастерства</a:t>
            </a:r>
          </a:p>
        </p:txBody>
      </p:sp>
    </p:spTree>
    <p:extLst>
      <p:ext uri="{BB962C8B-B14F-4D97-AF65-F5344CB8AC3E}">
        <p14:creationId xmlns:p14="http://schemas.microsoft.com/office/powerpoint/2010/main" val="71689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43FEF4F-D63F-213F-E29C-3CF47BAFB5A3}"/>
              </a:ext>
            </a:extLst>
          </p:cNvPr>
          <p:cNvSpPr/>
          <p:nvPr/>
        </p:nvSpPr>
        <p:spPr>
          <a:xfrm>
            <a:off x="371068" y="1100828"/>
            <a:ext cx="11449863" cy="5446767"/>
          </a:xfrm>
          <a:prstGeom prst="roundRect">
            <a:avLst>
              <a:gd name="adj" fmla="val 9593"/>
            </a:avLst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cxnSp>
        <p:nvCxnSpPr>
          <p:cNvPr id="2108" name="Прямая соединительная линия 2107">
            <a:extLst>
              <a:ext uri="{FF2B5EF4-FFF2-40B4-BE49-F238E27FC236}">
                <a16:creationId xmlns:a16="http://schemas.microsoft.com/office/drawing/2014/main" id="{D9D3883F-D53E-1663-F8D3-2FE788FEBA78}"/>
              </a:ext>
            </a:extLst>
          </p:cNvPr>
          <p:cNvCxnSpPr>
            <a:cxnSpLocks/>
            <a:stCxn id="2051" idx="2"/>
            <a:endCxn id="2102" idx="2"/>
          </p:cNvCxnSpPr>
          <p:nvPr/>
        </p:nvCxnSpPr>
        <p:spPr>
          <a:xfrm>
            <a:off x="569774" y="5397189"/>
            <a:ext cx="9675553" cy="10800"/>
          </a:xfrm>
          <a:prstGeom prst="line">
            <a:avLst/>
          </a:prstGeom>
          <a:ln w="25400">
            <a:gradFill>
              <a:gsLst>
                <a:gs pos="0">
                  <a:srgbClr val="F19B61"/>
                </a:gs>
                <a:gs pos="77782">
                  <a:srgbClr val="00C88F"/>
                </a:gs>
                <a:gs pos="58000">
                  <a:srgbClr val="AAD34D"/>
                </a:gs>
                <a:gs pos="32000">
                  <a:srgbClr val="FF6161"/>
                </a:gs>
                <a:gs pos="100000">
                  <a:srgbClr val="0070C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16B079E-5DE4-76EC-EB5E-AA5BFD87D8D7}"/>
              </a:ext>
            </a:extLst>
          </p:cNvPr>
          <p:cNvCxnSpPr>
            <a:cxnSpLocks/>
            <a:endCxn id="2048" idx="4"/>
          </p:cNvCxnSpPr>
          <p:nvPr/>
        </p:nvCxnSpPr>
        <p:spPr>
          <a:xfrm flipH="1">
            <a:off x="9268259" y="3157980"/>
            <a:ext cx="5515" cy="2316219"/>
          </a:xfrm>
          <a:prstGeom prst="line">
            <a:avLst/>
          </a:prstGeom>
          <a:ln w="25400">
            <a:solidFill>
              <a:srgbClr val="00C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8DC1F83-68C3-2EF5-4BD6-EF821BCC6F0A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899831" y="3189291"/>
            <a:ext cx="6744" cy="2130887"/>
          </a:xfrm>
          <a:prstGeom prst="line">
            <a:avLst/>
          </a:prstGeom>
          <a:ln w="25400">
            <a:solidFill>
              <a:srgbClr val="00C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18714B-0F88-C975-A308-A9E0E14F08AD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391499" y="3189291"/>
            <a:ext cx="3933" cy="2130887"/>
          </a:xfrm>
          <a:prstGeom prst="line">
            <a:avLst/>
          </a:prstGeom>
          <a:ln w="25400">
            <a:solidFill>
              <a:srgbClr val="E9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001194-F429-F9AE-9E12-EBF3086C6B27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УЧЕНИЧЕСКИМ АКТИВОМ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62B5B0D-765E-D8FE-2AED-B7B72F7D1918}"/>
              </a:ext>
            </a:extLst>
          </p:cNvPr>
          <p:cNvCxnSpPr>
            <a:cxnSpLocks/>
            <a:endCxn id="2051" idx="4"/>
          </p:cNvCxnSpPr>
          <p:nvPr/>
        </p:nvCxnSpPr>
        <p:spPr>
          <a:xfrm>
            <a:off x="646785" y="3352800"/>
            <a:ext cx="0" cy="2121399"/>
          </a:xfrm>
          <a:prstGeom prst="line">
            <a:avLst/>
          </a:prstGeom>
          <a:ln w="25400">
            <a:solidFill>
              <a:srgbClr val="E9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Овал 2050">
            <a:extLst>
              <a:ext uri="{FF2B5EF4-FFF2-40B4-BE49-F238E27FC236}">
                <a16:creationId xmlns:a16="http://schemas.microsoft.com/office/drawing/2014/main" id="{E837DA77-28D2-CD9D-9785-203FD73B8CA8}"/>
              </a:ext>
            </a:extLst>
          </p:cNvPr>
          <p:cNvSpPr/>
          <p:nvPr/>
        </p:nvSpPr>
        <p:spPr>
          <a:xfrm>
            <a:off x="569774" y="5320178"/>
            <a:ext cx="154021" cy="1540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E93B3B"/>
            </a:solidFill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82" name="TextBox 2081">
            <a:extLst>
              <a:ext uri="{FF2B5EF4-FFF2-40B4-BE49-F238E27FC236}">
                <a16:creationId xmlns:a16="http://schemas.microsoft.com/office/drawing/2014/main" id="{19CCEAD0-FD91-C8D9-F289-39F92CE0230A}"/>
              </a:ext>
            </a:extLst>
          </p:cNvPr>
          <p:cNvSpPr txBox="1"/>
          <p:nvPr/>
        </p:nvSpPr>
        <p:spPr>
          <a:xfrm>
            <a:off x="765953" y="3787845"/>
            <a:ext cx="8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Выборы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5" name="TextBox 2084">
            <a:extLst>
              <a:ext uri="{FF2B5EF4-FFF2-40B4-BE49-F238E27FC236}">
                <a16:creationId xmlns:a16="http://schemas.microsoft.com/office/drawing/2014/main" id="{10203C63-E9BA-03E3-238D-6DFE6A4978BE}"/>
              </a:ext>
            </a:extLst>
          </p:cNvPr>
          <p:cNvSpPr txBox="1"/>
          <p:nvPr/>
        </p:nvSpPr>
        <p:spPr>
          <a:xfrm>
            <a:off x="1697123" y="3787845"/>
            <a:ext cx="164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муниципальных органов самоуправления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D66D6-E811-160C-8BD2-74DFED50D78B}"/>
              </a:ext>
            </a:extLst>
          </p:cNvPr>
          <p:cNvSpPr txBox="1"/>
          <p:nvPr/>
        </p:nvSpPr>
        <p:spPr>
          <a:xfrm>
            <a:off x="5036738" y="3768472"/>
            <a:ext cx="2685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Республиканские конкурсные программы, участие во всероссийских конкурсах, летняя профильная смена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F0EF6-163E-025D-C0DE-E7224DD3378B}"/>
              </a:ext>
            </a:extLst>
          </p:cNvPr>
          <p:cNvSpPr txBox="1"/>
          <p:nvPr/>
        </p:nvSpPr>
        <p:spPr>
          <a:xfrm>
            <a:off x="9504656" y="3787845"/>
            <a:ext cx="2072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Форум президентов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97E4-09E7-135C-0B8D-8AC7A97590BF}"/>
              </a:ext>
            </a:extLst>
          </p:cNvPr>
          <p:cNvSpPr txBox="1"/>
          <p:nvPr/>
        </p:nvSpPr>
        <p:spPr>
          <a:xfrm>
            <a:off x="7722529" y="3787845"/>
            <a:ext cx="149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Профильные лагерные смены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E29A8-97EE-C266-7C52-E5F29E0C34DF}"/>
              </a:ext>
            </a:extLst>
          </p:cNvPr>
          <p:cNvSpPr txBox="1"/>
          <p:nvPr/>
        </p:nvSpPr>
        <p:spPr>
          <a:xfrm>
            <a:off x="3740489" y="3787845"/>
            <a:ext cx="88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Форум КЛАСС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208C1E44-2C3A-B396-AFD9-1F9437804155}"/>
              </a:ext>
            </a:extLst>
          </p:cNvPr>
          <p:cNvSpPr/>
          <p:nvPr/>
        </p:nvSpPr>
        <p:spPr>
          <a:xfrm>
            <a:off x="3318421" y="5320178"/>
            <a:ext cx="154021" cy="1540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E93B3B"/>
            </a:solidFill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C1A8F20-6CBB-707A-5853-558BE2EF3E75}"/>
              </a:ext>
            </a:extLst>
          </p:cNvPr>
          <p:cNvSpPr/>
          <p:nvPr/>
        </p:nvSpPr>
        <p:spPr>
          <a:xfrm>
            <a:off x="4822820" y="5320178"/>
            <a:ext cx="154021" cy="1540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88F"/>
            </a:solidFill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" name="Овал 2047">
            <a:extLst>
              <a:ext uri="{FF2B5EF4-FFF2-40B4-BE49-F238E27FC236}">
                <a16:creationId xmlns:a16="http://schemas.microsoft.com/office/drawing/2014/main" id="{4F3F602D-007B-98F8-1808-5A5E22A68F9D}"/>
              </a:ext>
            </a:extLst>
          </p:cNvPr>
          <p:cNvSpPr/>
          <p:nvPr/>
        </p:nvSpPr>
        <p:spPr>
          <a:xfrm>
            <a:off x="9191248" y="5320178"/>
            <a:ext cx="154021" cy="1540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88F"/>
            </a:solidFill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54" name="Соединитель: уступ 2053">
            <a:extLst>
              <a:ext uri="{FF2B5EF4-FFF2-40B4-BE49-F238E27FC236}">
                <a16:creationId xmlns:a16="http://schemas.microsoft.com/office/drawing/2014/main" id="{EB1832CE-2CF6-FE8F-B77D-67F566E66712}"/>
              </a:ext>
            </a:extLst>
          </p:cNvPr>
          <p:cNvCxnSpPr>
            <a:cxnSpLocks/>
            <a:stCxn id="2074" idx="2"/>
            <a:endCxn id="2073" idx="0"/>
          </p:cNvCxnSpPr>
          <p:nvPr/>
        </p:nvCxnSpPr>
        <p:spPr>
          <a:xfrm rot="5400000">
            <a:off x="2064714" y="2478915"/>
            <a:ext cx="494064" cy="701086"/>
          </a:xfrm>
          <a:prstGeom prst="bentConnector3">
            <a:avLst>
              <a:gd name="adj1" fmla="val 50000"/>
            </a:avLst>
          </a:prstGeom>
          <a:ln w="25400">
            <a:solidFill>
              <a:srgbClr val="E9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Соединитель: уступ 2055">
            <a:extLst>
              <a:ext uri="{FF2B5EF4-FFF2-40B4-BE49-F238E27FC236}">
                <a16:creationId xmlns:a16="http://schemas.microsoft.com/office/drawing/2014/main" id="{A30C5DA5-75FF-45B9-B0A3-DA4ADD28F633}"/>
              </a:ext>
            </a:extLst>
          </p:cNvPr>
          <p:cNvCxnSpPr>
            <a:cxnSpLocks/>
            <a:stCxn id="21" idx="0"/>
            <a:endCxn id="2074" idx="2"/>
          </p:cNvCxnSpPr>
          <p:nvPr/>
        </p:nvCxnSpPr>
        <p:spPr>
          <a:xfrm rot="16200000" flipV="1">
            <a:off x="2981769" y="2262947"/>
            <a:ext cx="487747" cy="1126706"/>
          </a:xfrm>
          <a:prstGeom prst="bentConnector3">
            <a:avLst/>
          </a:prstGeom>
          <a:ln w="25400">
            <a:solidFill>
              <a:srgbClr val="E9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0" name="Соединитель: уступ 2089">
            <a:extLst>
              <a:ext uri="{FF2B5EF4-FFF2-40B4-BE49-F238E27FC236}">
                <a16:creationId xmlns:a16="http://schemas.microsoft.com/office/drawing/2014/main" id="{17F1FF52-D60F-1B8B-AAEA-CE23DFA2BA3A}"/>
              </a:ext>
            </a:extLst>
          </p:cNvPr>
          <p:cNvCxnSpPr>
            <a:cxnSpLocks/>
            <a:stCxn id="2049" idx="2"/>
            <a:endCxn id="22" idx="0"/>
          </p:cNvCxnSpPr>
          <p:nvPr/>
        </p:nvCxnSpPr>
        <p:spPr>
          <a:xfrm rot="5400000">
            <a:off x="7354615" y="2126237"/>
            <a:ext cx="492289" cy="1404667"/>
          </a:xfrm>
          <a:prstGeom prst="bentConnector3">
            <a:avLst>
              <a:gd name="adj1" fmla="val 50000"/>
            </a:avLst>
          </a:prstGeom>
          <a:ln w="25400">
            <a:solidFill>
              <a:srgbClr val="00C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Соединитель: уступ 2090">
            <a:extLst>
              <a:ext uri="{FF2B5EF4-FFF2-40B4-BE49-F238E27FC236}">
                <a16:creationId xmlns:a16="http://schemas.microsoft.com/office/drawing/2014/main" id="{D87CE8D4-3117-2CC3-713E-51FEA9E11E8F}"/>
              </a:ext>
            </a:extLst>
          </p:cNvPr>
          <p:cNvCxnSpPr>
            <a:cxnSpLocks/>
            <a:stCxn id="23" idx="0"/>
            <a:endCxn id="2049" idx="2"/>
          </p:cNvCxnSpPr>
          <p:nvPr/>
        </p:nvCxnSpPr>
        <p:spPr>
          <a:xfrm rot="16200000" flipV="1">
            <a:off x="8978912" y="1906606"/>
            <a:ext cx="483626" cy="1835265"/>
          </a:xfrm>
          <a:prstGeom prst="bentConnector3">
            <a:avLst>
              <a:gd name="adj1" fmla="val 50000"/>
            </a:avLst>
          </a:prstGeom>
          <a:ln w="25400">
            <a:solidFill>
              <a:srgbClr val="00C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4" name="Прямоугольник: скругленные углы 2073">
            <a:extLst>
              <a:ext uri="{FF2B5EF4-FFF2-40B4-BE49-F238E27FC236}">
                <a16:creationId xmlns:a16="http://schemas.microsoft.com/office/drawing/2014/main" id="{572C923D-E489-E9FF-A43E-9139FAFB8ABD}"/>
              </a:ext>
            </a:extLst>
          </p:cNvPr>
          <p:cNvSpPr/>
          <p:nvPr/>
        </p:nvSpPr>
        <p:spPr>
          <a:xfrm>
            <a:off x="1697123" y="1929452"/>
            <a:ext cx="1930332" cy="652974"/>
          </a:xfrm>
          <a:prstGeom prst="roundRect">
            <a:avLst>
              <a:gd name="adj" fmla="val 24384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049" name="Прямоугольник: скругленные углы 2048">
            <a:extLst>
              <a:ext uri="{FF2B5EF4-FFF2-40B4-BE49-F238E27FC236}">
                <a16:creationId xmlns:a16="http://schemas.microsoft.com/office/drawing/2014/main" id="{D5D4119A-06DD-0CA2-DAA6-1A2467235B92}"/>
              </a:ext>
            </a:extLst>
          </p:cNvPr>
          <p:cNvSpPr/>
          <p:nvPr/>
        </p:nvSpPr>
        <p:spPr>
          <a:xfrm>
            <a:off x="7337926" y="1929452"/>
            <a:ext cx="1930332" cy="652974"/>
          </a:xfrm>
          <a:prstGeom prst="roundRect">
            <a:avLst>
              <a:gd name="adj" fmla="val 24384"/>
            </a:avLst>
          </a:prstGeom>
          <a:gradFill>
            <a:gsLst>
              <a:gs pos="0">
                <a:srgbClr val="AAD34D"/>
              </a:gs>
              <a:gs pos="53000">
                <a:srgbClr val="00C88F"/>
              </a:gs>
              <a:gs pos="100000">
                <a:srgbClr val="0070C0"/>
              </a:gs>
            </a:gsLst>
            <a:lin ang="2700000" scaled="0"/>
          </a:gradFill>
          <a:ln>
            <a:noFill/>
          </a:ln>
          <a:effectLst>
            <a:outerShdw blurRad="50800" dist="38100" dir="2700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393BDB4-7C0B-24EC-6037-36E0EFB7CC69}"/>
              </a:ext>
            </a:extLst>
          </p:cNvPr>
          <p:cNvSpPr/>
          <p:nvPr/>
        </p:nvSpPr>
        <p:spPr>
          <a:xfrm>
            <a:off x="8634784" y="3066052"/>
            <a:ext cx="3007146" cy="474044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00C88F"/>
              </a:gs>
              <a:gs pos="0">
                <a:srgbClr val="AAD34D"/>
              </a:gs>
              <a:gs pos="100000">
                <a:srgbClr val="0070C0"/>
              </a:gs>
            </a:gsLst>
            <a:lin ang="2700000" scaled="0"/>
          </a:gra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март 2024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E288810-1A05-B266-B0D2-DD709D8C288A}"/>
              </a:ext>
            </a:extLst>
          </p:cNvPr>
          <p:cNvSpPr/>
          <p:nvPr/>
        </p:nvSpPr>
        <p:spPr>
          <a:xfrm>
            <a:off x="4492076" y="3074715"/>
            <a:ext cx="4812697" cy="474044"/>
          </a:xfrm>
          <a:prstGeom prst="roundRect">
            <a:avLst>
              <a:gd name="adj" fmla="val 50000"/>
            </a:avLst>
          </a:prstGeom>
          <a:gradFill>
            <a:gsLst>
              <a:gs pos="53000">
                <a:srgbClr val="00C88F"/>
              </a:gs>
              <a:gs pos="0">
                <a:srgbClr val="AAD34D"/>
              </a:gs>
              <a:gs pos="100000">
                <a:srgbClr val="0070C0"/>
              </a:gs>
            </a:gsLst>
            <a:lin ang="2700000" scaled="0"/>
          </a:gra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январь-сентябрь 2024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10207F5-28FC-B227-5A4F-FECA0D7793CF}"/>
              </a:ext>
            </a:extLst>
          </p:cNvPr>
          <p:cNvSpPr/>
          <p:nvPr/>
        </p:nvSpPr>
        <p:spPr>
          <a:xfrm>
            <a:off x="2601148" y="3070173"/>
            <a:ext cx="2375693" cy="4740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ноябрь 2023</a:t>
            </a:r>
          </a:p>
        </p:txBody>
      </p:sp>
      <p:sp>
        <p:nvSpPr>
          <p:cNvPr id="2073" name="Прямоугольник: скругленные углы 2072">
            <a:extLst>
              <a:ext uri="{FF2B5EF4-FFF2-40B4-BE49-F238E27FC236}">
                <a16:creationId xmlns:a16="http://schemas.microsoft.com/office/drawing/2014/main" id="{A7B5CEBE-A3EF-8D77-13C0-9B8B675FEDB6}"/>
              </a:ext>
            </a:extLst>
          </p:cNvPr>
          <p:cNvSpPr/>
          <p:nvPr/>
        </p:nvSpPr>
        <p:spPr>
          <a:xfrm>
            <a:off x="457630" y="3076490"/>
            <a:ext cx="3007146" cy="4740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октябрь 2023</a:t>
            </a:r>
          </a:p>
        </p:txBody>
      </p:sp>
      <p:sp>
        <p:nvSpPr>
          <p:cNvPr id="2097" name="Овал 2096">
            <a:extLst>
              <a:ext uri="{FF2B5EF4-FFF2-40B4-BE49-F238E27FC236}">
                <a16:creationId xmlns:a16="http://schemas.microsoft.com/office/drawing/2014/main" id="{34498781-1F75-9DEA-4790-A2A59AD05385}"/>
              </a:ext>
            </a:extLst>
          </p:cNvPr>
          <p:cNvSpPr/>
          <p:nvPr/>
        </p:nvSpPr>
        <p:spPr>
          <a:xfrm>
            <a:off x="967067" y="5230940"/>
            <a:ext cx="354098" cy="354098"/>
          </a:xfrm>
          <a:prstGeom prst="ellipse">
            <a:avLst/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98" name="Овал 2097">
            <a:extLst>
              <a:ext uri="{FF2B5EF4-FFF2-40B4-BE49-F238E27FC236}">
                <a16:creationId xmlns:a16="http://schemas.microsoft.com/office/drawing/2014/main" id="{264AB124-DE4D-9641-C5DC-2F359B925C8F}"/>
              </a:ext>
            </a:extLst>
          </p:cNvPr>
          <p:cNvSpPr/>
          <p:nvPr/>
        </p:nvSpPr>
        <p:spPr>
          <a:xfrm>
            <a:off x="2216152" y="5230940"/>
            <a:ext cx="354098" cy="354098"/>
          </a:xfrm>
          <a:prstGeom prst="ellipse">
            <a:avLst/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99" name="Овал 2098">
            <a:extLst>
              <a:ext uri="{FF2B5EF4-FFF2-40B4-BE49-F238E27FC236}">
                <a16:creationId xmlns:a16="http://schemas.microsoft.com/office/drawing/2014/main" id="{6676FF9A-3B62-8B82-633B-55DA84AFA4E4}"/>
              </a:ext>
            </a:extLst>
          </p:cNvPr>
          <p:cNvSpPr/>
          <p:nvPr/>
        </p:nvSpPr>
        <p:spPr>
          <a:xfrm>
            <a:off x="3882042" y="5230940"/>
            <a:ext cx="354098" cy="354098"/>
          </a:xfrm>
          <a:prstGeom prst="ellipse">
            <a:avLst/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00" name="Овал 2099">
            <a:extLst>
              <a:ext uri="{FF2B5EF4-FFF2-40B4-BE49-F238E27FC236}">
                <a16:creationId xmlns:a16="http://schemas.microsoft.com/office/drawing/2014/main" id="{43730788-A305-1525-54DA-F6BD4772D518}"/>
              </a:ext>
            </a:extLst>
          </p:cNvPr>
          <p:cNvSpPr/>
          <p:nvPr/>
        </p:nvSpPr>
        <p:spPr>
          <a:xfrm>
            <a:off x="5848251" y="5230940"/>
            <a:ext cx="354098" cy="354098"/>
          </a:xfrm>
          <a:prstGeom prst="ellipse">
            <a:avLst/>
          </a:prstGeom>
          <a:gradFill>
            <a:gsLst>
              <a:gs pos="0">
                <a:srgbClr val="AAD34D"/>
              </a:gs>
              <a:gs pos="53000">
                <a:srgbClr val="00C88F"/>
              </a:gs>
              <a:gs pos="100000">
                <a:srgbClr val="0070C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01" name="Овал 2100">
            <a:extLst>
              <a:ext uri="{FF2B5EF4-FFF2-40B4-BE49-F238E27FC236}">
                <a16:creationId xmlns:a16="http://schemas.microsoft.com/office/drawing/2014/main" id="{990E7D2A-52C6-0D31-293B-EA0010686A80}"/>
              </a:ext>
            </a:extLst>
          </p:cNvPr>
          <p:cNvSpPr/>
          <p:nvPr/>
        </p:nvSpPr>
        <p:spPr>
          <a:xfrm>
            <a:off x="8036902" y="5230940"/>
            <a:ext cx="354098" cy="354098"/>
          </a:xfrm>
          <a:prstGeom prst="ellipse">
            <a:avLst/>
          </a:prstGeom>
          <a:gradFill>
            <a:gsLst>
              <a:gs pos="0">
                <a:srgbClr val="AAD34D"/>
              </a:gs>
              <a:gs pos="53000">
                <a:srgbClr val="00C88F"/>
              </a:gs>
              <a:gs pos="100000">
                <a:srgbClr val="0070C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02" name="Овал 2101">
            <a:extLst>
              <a:ext uri="{FF2B5EF4-FFF2-40B4-BE49-F238E27FC236}">
                <a16:creationId xmlns:a16="http://schemas.microsoft.com/office/drawing/2014/main" id="{067BFBEF-C6F8-7647-08E3-CBF2983ADCDB}"/>
              </a:ext>
            </a:extLst>
          </p:cNvPr>
          <p:cNvSpPr/>
          <p:nvPr/>
        </p:nvSpPr>
        <p:spPr>
          <a:xfrm>
            <a:off x="10245327" y="5230940"/>
            <a:ext cx="354098" cy="354098"/>
          </a:xfrm>
          <a:prstGeom prst="ellipse">
            <a:avLst/>
          </a:prstGeom>
          <a:gradFill>
            <a:gsLst>
              <a:gs pos="0">
                <a:srgbClr val="AAD34D"/>
              </a:gs>
              <a:gs pos="53000">
                <a:srgbClr val="00C88F"/>
              </a:gs>
              <a:gs pos="100000">
                <a:srgbClr val="0070C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16" name="Овал 2115">
            <a:extLst>
              <a:ext uri="{FF2B5EF4-FFF2-40B4-BE49-F238E27FC236}">
                <a16:creationId xmlns:a16="http://schemas.microsoft.com/office/drawing/2014/main" id="{AF7C1927-AE2A-C49E-B531-838F829CFF0C}"/>
              </a:ext>
            </a:extLst>
          </p:cNvPr>
          <p:cNvSpPr/>
          <p:nvPr/>
        </p:nvSpPr>
        <p:spPr>
          <a:xfrm>
            <a:off x="554563" y="3200021"/>
            <a:ext cx="249999" cy="249999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20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16FB0730-5B27-9233-6CC4-210D4F93E8A2}"/>
              </a:ext>
            </a:extLst>
          </p:cNvPr>
          <p:cNvCxnSpPr>
            <a:cxnSpLocks/>
          </p:cNvCxnSpPr>
          <p:nvPr/>
        </p:nvCxnSpPr>
        <p:spPr>
          <a:xfrm>
            <a:off x="3137740" y="6168651"/>
            <a:ext cx="5564826" cy="0"/>
          </a:xfrm>
          <a:prstGeom prst="line">
            <a:avLst/>
          </a:prstGeom>
          <a:ln w="60325">
            <a:gradFill>
              <a:gsLst>
                <a:gs pos="0">
                  <a:srgbClr val="0070C0"/>
                </a:gs>
                <a:gs pos="100000">
                  <a:srgbClr val="7030A0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6BE2F639-66E7-87AB-39CE-2CB4ACEF7E2D}"/>
              </a:ext>
            </a:extLst>
          </p:cNvPr>
          <p:cNvCxnSpPr>
            <a:cxnSpLocks/>
          </p:cNvCxnSpPr>
          <p:nvPr/>
        </p:nvCxnSpPr>
        <p:spPr>
          <a:xfrm>
            <a:off x="6003573" y="1126068"/>
            <a:ext cx="0" cy="576002"/>
          </a:xfrm>
          <a:prstGeom prst="line">
            <a:avLst/>
          </a:prstGeom>
          <a:ln w="60325">
            <a:gradFill>
              <a:gsLst>
                <a:gs pos="0">
                  <a:srgbClr val="0070C0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0816DDC8-3C3E-ED91-5D55-1AB1E87A14AD}"/>
              </a:ext>
            </a:extLst>
          </p:cNvPr>
          <p:cNvCxnSpPr>
            <a:cxnSpLocks/>
          </p:cNvCxnSpPr>
          <p:nvPr/>
        </p:nvCxnSpPr>
        <p:spPr>
          <a:xfrm flipH="1" flipV="1">
            <a:off x="3307498" y="744791"/>
            <a:ext cx="1716424" cy="221857"/>
          </a:xfrm>
          <a:prstGeom prst="line">
            <a:avLst/>
          </a:prstGeom>
          <a:ln w="60325">
            <a:gradFill>
              <a:gsLst>
                <a:gs pos="0">
                  <a:srgbClr val="0037A4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026B7D64-5DA2-2A42-AFBF-A0912F312B4B}"/>
              </a:ext>
            </a:extLst>
          </p:cNvPr>
          <p:cNvGrpSpPr/>
          <p:nvPr/>
        </p:nvGrpSpPr>
        <p:grpSpPr>
          <a:xfrm>
            <a:off x="1313092" y="1509529"/>
            <a:ext cx="9565816" cy="3500003"/>
            <a:chOff x="725678" y="1255482"/>
            <a:chExt cx="10894324" cy="3986086"/>
          </a:xfrm>
        </p:grpSpPr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4BA8AAFD-317B-F2DA-BD4B-863C1AD74507}"/>
                </a:ext>
              </a:extLst>
            </p:cNvPr>
            <p:cNvGrpSpPr/>
            <p:nvPr/>
          </p:nvGrpSpPr>
          <p:grpSpPr>
            <a:xfrm>
              <a:off x="3205593" y="1489127"/>
              <a:ext cx="5612576" cy="3595962"/>
              <a:chOff x="3205593" y="1489127"/>
              <a:chExt cx="5612576" cy="3595962"/>
            </a:xfrm>
          </p:grpSpPr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33C073F2-8A58-1EB7-314A-406FD5E410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95942" y="3165282"/>
                <a:ext cx="922227" cy="5865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13BADB10-5D39-A37F-1063-1C4C2B3A9A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91870" y="4531675"/>
                <a:ext cx="675081" cy="286751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265D486A-4B37-A5EB-7C18-1BCB6EEFDC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5593" y="3904058"/>
                <a:ext cx="1168716" cy="222268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:a16="http://schemas.microsoft.com/office/drawing/2014/main" id="{C38BB75D-2659-2AA3-D7D2-891D95BE5B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4609" y="3165282"/>
                <a:ext cx="944849" cy="16656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>
                <a:extLst>
                  <a:ext uri="{FF2B5EF4-FFF2-40B4-BE49-F238E27FC236}">
                    <a16:creationId xmlns:a16="http://schemas.microsoft.com/office/drawing/2014/main" id="{25FF7E8C-5582-48F3-A0FF-969770E7DE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6011" y="4555249"/>
                <a:ext cx="747653" cy="336037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>
                <a:extLst>
                  <a:ext uri="{FF2B5EF4-FFF2-40B4-BE49-F238E27FC236}">
                    <a16:creationId xmlns:a16="http://schemas.microsoft.com/office/drawing/2014/main" id="{3EB21389-4AFF-0698-8118-AEA33CABE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1212" y="3899166"/>
                <a:ext cx="989468" cy="227160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1CB196DD-EB99-F176-4239-42B70620DB79}"/>
                  </a:ext>
                </a:extLst>
              </p:cNvPr>
              <p:cNvCxnSpPr>
                <a:cxnSpLocks/>
                <a:stCxn id="60" idx="6"/>
              </p:cNvCxnSpPr>
              <p:nvPr/>
            </p:nvCxnSpPr>
            <p:spPr>
              <a:xfrm flipV="1">
                <a:off x="7842455" y="2315877"/>
                <a:ext cx="579852" cy="175869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>
                <a:extLst>
                  <a:ext uri="{FF2B5EF4-FFF2-40B4-BE49-F238E27FC236}">
                    <a16:creationId xmlns:a16="http://schemas.microsoft.com/office/drawing/2014/main" id="{060E0C43-615A-C31B-A3C4-20A8CD1E85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58706" y="2269696"/>
                <a:ext cx="692320" cy="257253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>
                <a:extLst>
                  <a:ext uri="{FF2B5EF4-FFF2-40B4-BE49-F238E27FC236}">
                    <a16:creationId xmlns:a16="http://schemas.microsoft.com/office/drawing/2014/main" id="{FD530E71-2462-4616-C7FC-3DAF1B6FDE78}"/>
                  </a:ext>
                </a:extLst>
              </p:cNvPr>
              <p:cNvCxnSpPr>
                <a:cxnSpLocks/>
                <a:stCxn id="73" idx="5"/>
              </p:cNvCxnSpPr>
              <p:nvPr/>
            </p:nvCxnSpPr>
            <p:spPr>
              <a:xfrm flipH="1" flipV="1">
                <a:off x="4375658" y="1543844"/>
                <a:ext cx="542454" cy="495731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>
                <a:extLst>
                  <a:ext uri="{FF2B5EF4-FFF2-40B4-BE49-F238E27FC236}">
                    <a16:creationId xmlns:a16="http://schemas.microsoft.com/office/drawing/2014/main" id="{7F77F2E9-8A50-9474-ED56-ED25270B69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033" y="1503052"/>
                <a:ext cx="377444" cy="430691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Дуга 18">
                <a:extLst>
                  <a:ext uri="{FF2B5EF4-FFF2-40B4-BE49-F238E27FC236}">
                    <a16:creationId xmlns:a16="http://schemas.microsoft.com/office/drawing/2014/main" id="{30A2B301-1FBC-9407-E2A6-417A0AC3850F}"/>
                  </a:ext>
                </a:extLst>
              </p:cNvPr>
              <p:cNvSpPr/>
              <p:nvPr/>
            </p:nvSpPr>
            <p:spPr>
              <a:xfrm rot="14430422">
                <a:off x="4294489" y="1489127"/>
                <a:ext cx="3595962" cy="3595962"/>
              </a:xfrm>
              <a:prstGeom prst="arc">
                <a:avLst>
                  <a:gd name="adj1" fmla="val 5688123"/>
                  <a:gd name="adj2" fmla="val 5625121"/>
                </a:avLst>
              </a:prstGeom>
              <a:ln w="95250" cap="rnd">
                <a:gradFill flip="none" rotWithShape="1"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2D434BF5-B9A2-46B3-C729-6DF765F9DEE4}"/>
                  </a:ext>
                </a:extLst>
              </p:cNvPr>
              <p:cNvSpPr/>
              <p:nvPr/>
            </p:nvSpPr>
            <p:spPr>
              <a:xfrm>
                <a:off x="7176055" y="1818484"/>
                <a:ext cx="230517" cy="230517"/>
              </a:xfrm>
              <a:prstGeom prst="ellipse">
                <a:avLst/>
              </a:prstGeom>
              <a:solidFill>
                <a:srgbClr val="00B0F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9B7A13D5-BF00-4291-24B2-7F44F5DDB911}"/>
                  </a:ext>
                </a:extLst>
              </p:cNvPr>
              <p:cNvSpPr/>
              <p:nvPr/>
            </p:nvSpPr>
            <p:spPr>
              <a:xfrm>
                <a:off x="7611938" y="2376487"/>
                <a:ext cx="230517" cy="230517"/>
              </a:xfrm>
              <a:prstGeom prst="ellipse">
                <a:avLst/>
              </a:prstGeom>
              <a:solidFill>
                <a:srgbClr val="0070C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65FA61C6-48E0-7A8B-231D-3AB4D0B28EC4}"/>
                  </a:ext>
                </a:extLst>
              </p:cNvPr>
              <p:cNvSpPr/>
              <p:nvPr/>
            </p:nvSpPr>
            <p:spPr>
              <a:xfrm>
                <a:off x="7780964" y="3055888"/>
                <a:ext cx="230517" cy="230517"/>
              </a:xfrm>
              <a:prstGeom prst="ellipse">
                <a:avLst/>
              </a:prstGeom>
              <a:solidFill>
                <a:srgbClr val="003BB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D6B73591-E7A6-D9A6-2303-D368D879FAE9}"/>
                  </a:ext>
                </a:extLst>
              </p:cNvPr>
              <p:cNvSpPr/>
              <p:nvPr/>
            </p:nvSpPr>
            <p:spPr>
              <a:xfrm>
                <a:off x="7656234" y="3783907"/>
                <a:ext cx="230517" cy="230517"/>
              </a:xfrm>
              <a:prstGeom prst="ellipse">
                <a:avLst/>
              </a:prstGeom>
              <a:solidFill>
                <a:srgbClr val="7030A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390DC55F-4234-412C-B8A0-35354C45DA58}"/>
                  </a:ext>
                </a:extLst>
              </p:cNvPr>
              <p:cNvSpPr/>
              <p:nvPr/>
            </p:nvSpPr>
            <p:spPr>
              <a:xfrm>
                <a:off x="7267229" y="4425621"/>
                <a:ext cx="230517" cy="230517"/>
              </a:xfrm>
              <a:prstGeom prst="ellipse">
                <a:avLst/>
              </a:prstGeom>
              <a:solidFill>
                <a:srgbClr val="C0000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79221A1E-B70A-562D-F701-70679771CAE3}"/>
                  </a:ext>
                </a:extLst>
              </p:cNvPr>
              <p:cNvSpPr/>
              <p:nvPr/>
            </p:nvSpPr>
            <p:spPr>
              <a:xfrm>
                <a:off x="4721353" y="1842816"/>
                <a:ext cx="230517" cy="230517"/>
              </a:xfrm>
              <a:prstGeom prst="ellipse">
                <a:avLst/>
              </a:prstGeom>
              <a:solidFill>
                <a:srgbClr val="00C88F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0" name="Овал 79">
                <a:extLst>
                  <a:ext uri="{FF2B5EF4-FFF2-40B4-BE49-F238E27FC236}">
                    <a16:creationId xmlns:a16="http://schemas.microsoft.com/office/drawing/2014/main" id="{B1D884C1-35F4-023A-DAC5-E357A64E6330}"/>
                  </a:ext>
                </a:extLst>
              </p:cNvPr>
              <p:cNvSpPr/>
              <p:nvPr/>
            </p:nvSpPr>
            <p:spPr>
              <a:xfrm>
                <a:off x="4336048" y="2411690"/>
                <a:ext cx="230517" cy="230517"/>
              </a:xfrm>
              <a:prstGeom prst="ellipse">
                <a:avLst/>
              </a:prstGeom>
              <a:solidFill>
                <a:srgbClr val="92D05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A853F3D5-7289-6900-1846-49C681EF953E}"/>
                  </a:ext>
                </a:extLst>
              </p:cNvPr>
              <p:cNvSpPr/>
              <p:nvPr/>
            </p:nvSpPr>
            <p:spPr>
              <a:xfrm>
                <a:off x="4164480" y="3066679"/>
                <a:ext cx="230517" cy="23051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id="{D348CA47-8BCD-8585-48DA-4C51D9ABDF9A}"/>
                  </a:ext>
                </a:extLst>
              </p:cNvPr>
              <p:cNvSpPr/>
              <p:nvPr/>
            </p:nvSpPr>
            <p:spPr>
              <a:xfrm>
                <a:off x="4259331" y="3788799"/>
                <a:ext cx="230517" cy="230517"/>
              </a:xfrm>
              <a:prstGeom prst="ellipse">
                <a:avLst/>
              </a:prstGeom>
              <a:solidFill>
                <a:srgbClr val="FFC00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id="{1A52E7A0-820E-D1A7-7081-843196794BA1}"/>
                  </a:ext>
                </a:extLst>
              </p:cNvPr>
              <p:cNvSpPr/>
              <p:nvPr/>
            </p:nvSpPr>
            <p:spPr>
              <a:xfrm>
                <a:off x="4651973" y="4416416"/>
                <a:ext cx="230517" cy="230517"/>
              </a:xfrm>
              <a:prstGeom prst="ellipse">
                <a:avLst/>
              </a:prstGeom>
              <a:solidFill>
                <a:srgbClr val="FF6161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6F942A75-1856-1394-9B73-C107227FF3F8}"/>
                </a:ext>
              </a:extLst>
            </p:cNvPr>
            <p:cNvSpPr/>
            <p:nvPr/>
          </p:nvSpPr>
          <p:spPr>
            <a:xfrm>
              <a:off x="4587845" y="1773965"/>
              <a:ext cx="3026286" cy="3026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03FE8126-14C9-7D0B-045A-8300A9A00BFD}"/>
                </a:ext>
              </a:extLst>
            </p:cNvPr>
            <p:cNvGrpSpPr/>
            <p:nvPr/>
          </p:nvGrpSpPr>
          <p:grpSpPr>
            <a:xfrm>
              <a:off x="725678" y="1255482"/>
              <a:ext cx="10894324" cy="3986086"/>
              <a:chOff x="725678" y="1255482"/>
              <a:chExt cx="10894324" cy="3986086"/>
            </a:xfrm>
          </p:grpSpPr>
          <p:grpSp>
            <p:nvGrpSpPr>
              <p:cNvPr id="104" name="Группа 103">
                <a:extLst>
                  <a:ext uri="{FF2B5EF4-FFF2-40B4-BE49-F238E27FC236}">
                    <a16:creationId xmlns:a16="http://schemas.microsoft.com/office/drawing/2014/main" id="{EB26ADE3-3D9B-A103-8C3E-451961349E2C}"/>
                  </a:ext>
                </a:extLst>
              </p:cNvPr>
              <p:cNvGrpSpPr/>
              <p:nvPr/>
            </p:nvGrpSpPr>
            <p:grpSpPr>
              <a:xfrm>
                <a:off x="7509945" y="1255482"/>
                <a:ext cx="3097617" cy="678261"/>
                <a:chOff x="7509945" y="1255482"/>
                <a:chExt cx="3097617" cy="678261"/>
              </a:xfrm>
            </p:grpSpPr>
            <p:sp>
              <p:nvSpPr>
                <p:cNvPr id="33" name="Прямоугольник: скругленные углы 32">
                  <a:extLst>
                    <a:ext uri="{FF2B5EF4-FFF2-40B4-BE49-F238E27FC236}">
                      <a16:creationId xmlns:a16="http://schemas.microsoft.com/office/drawing/2014/main" id="{50616610-8F59-F0FD-4FE0-8852549638C5}"/>
                    </a:ext>
                  </a:extLst>
                </p:cNvPr>
                <p:cNvSpPr/>
                <p:nvPr/>
              </p:nvSpPr>
              <p:spPr>
                <a:xfrm>
                  <a:off x="7986847" y="1255482"/>
                  <a:ext cx="2620715" cy="678261"/>
                </a:xfrm>
                <a:prstGeom prst="roundRect">
                  <a:avLst>
                    <a:gd name="adj" fmla="val 25992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34" name="Прямоугольник: скругленные углы 33">
                  <a:extLst>
                    <a:ext uri="{FF2B5EF4-FFF2-40B4-BE49-F238E27FC236}">
                      <a16:creationId xmlns:a16="http://schemas.microsoft.com/office/drawing/2014/main" id="{02E2073C-9979-B51C-66B3-F2B35473CE6A}"/>
                    </a:ext>
                  </a:extLst>
                </p:cNvPr>
                <p:cNvSpPr/>
                <p:nvPr/>
              </p:nvSpPr>
              <p:spPr>
                <a:xfrm>
                  <a:off x="7509945" y="1255483"/>
                  <a:ext cx="2918632" cy="474049"/>
                </a:xfrm>
                <a:prstGeom prst="roundRect">
                  <a:avLst>
                    <a:gd name="adj" fmla="val 2357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ЗДРАВООХРАНЕНИЯ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101" name="Группа 100">
                <a:extLst>
                  <a:ext uri="{FF2B5EF4-FFF2-40B4-BE49-F238E27FC236}">
                    <a16:creationId xmlns:a16="http://schemas.microsoft.com/office/drawing/2014/main" id="{DE8863AB-A8D6-FCBB-C4EF-A1001D0D722B}"/>
                  </a:ext>
                </a:extLst>
              </p:cNvPr>
              <p:cNvGrpSpPr/>
              <p:nvPr/>
            </p:nvGrpSpPr>
            <p:grpSpPr>
              <a:xfrm>
                <a:off x="8343400" y="3761729"/>
                <a:ext cx="3097617" cy="678261"/>
                <a:chOff x="8343400" y="3761729"/>
                <a:chExt cx="3097617" cy="678261"/>
              </a:xfrm>
            </p:grpSpPr>
            <p:sp>
              <p:nvSpPr>
                <p:cNvPr id="35" name="Прямоугольник: скругленные углы 34">
                  <a:extLst>
                    <a:ext uri="{FF2B5EF4-FFF2-40B4-BE49-F238E27FC236}">
                      <a16:creationId xmlns:a16="http://schemas.microsoft.com/office/drawing/2014/main" id="{D5492AFE-D948-3E73-6552-0CBC587D4018}"/>
                    </a:ext>
                  </a:extLst>
                </p:cNvPr>
                <p:cNvSpPr/>
                <p:nvPr/>
              </p:nvSpPr>
              <p:spPr>
                <a:xfrm>
                  <a:off x="8820302" y="3761729"/>
                  <a:ext cx="2620715" cy="678261"/>
                </a:xfrm>
                <a:prstGeom prst="roundRect">
                  <a:avLst>
                    <a:gd name="adj" fmla="val 22298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36" name="Прямоугольник: скругленные углы 35">
                  <a:extLst>
                    <a:ext uri="{FF2B5EF4-FFF2-40B4-BE49-F238E27FC236}">
                      <a16:creationId xmlns:a16="http://schemas.microsoft.com/office/drawing/2014/main" id="{0854AEBC-1EC2-D40E-8C7A-6AEFCAB5ADE9}"/>
                    </a:ext>
                  </a:extLst>
                </p:cNvPr>
                <p:cNvSpPr/>
                <p:nvPr/>
              </p:nvSpPr>
              <p:spPr>
                <a:xfrm>
                  <a:off x="8343400" y="3761730"/>
                  <a:ext cx="2918632" cy="474049"/>
                </a:xfrm>
                <a:prstGeom prst="roundRect">
                  <a:avLst>
                    <a:gd name="adj" fmla="val 2093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ОБРАЗОВАНИЯ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id="{943DBC95-BF1A-50D6-B9EC-BA8A7774C080}"/>
                  </a:ext>
                </a:extLst>
              </p:cNvPr>
              <p:cNvGrpSpPr/>
              <p:nvPr/>
            </p:nvGrpSpPr>
            <p:grpSpPr>
              <a:xfrm>
                <a:off x="7804136" y="4563307"/>
                <a:ext cx="3097617" cy="678261"/>
                <a:chOff x="7804136" y="4563307"/>
                <a:chExt cx="3097617" cy="678261"/>
              </a:xfrm>
            </p:grpSpPr>
            <p:sp>
              <p:nvSpPr>
                <p:cNvPr id="37" name="Прямоугольник: скругленные углы 36">
                  <a:extLst>
                    <a:ext uri="{FF2B5EF4-FFF2-40B4-BE49-F238E27FC236}">
                      <a16:creationId xmlns:a16="http://schemas.microsoft.com/office/drawing/2014/main" id="{590098DB-4BAC-648D-2937-46E83F43E5B0}"/>
                    </a:ext>
                  </a:extLst>
                </p:cNvPr>
                <p:cNvSpPr/>
                <p:nvPr/>
              </p:nvSpPr>
              <p:spPr>
                <a:xfrm>
                  <a:off x="8281038" y="4563307"/>
                  <a:ext cx="2620715" cy="678261"/>
                </a:xfrm>
                <a:prstGeom prst="roundRect">
                  <a:avLst>
                    <a:gd name="adj" fmla="val 24145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38" name="Прямоугольник: скругленные углы 37">
                  <a:extLst>
                    <a:ext uri="{FF2B5EF4-FFF2-40B4-BE49-F238E27FC236}">
                      <a16:creationId xmlns:a16="http://schemas.microsoft.com/office/drawing/2014/main" id="{1C43C7ED-BE39-351F-DB0C-A20870B1B509}"/>
                    </a:ext>
                  </a:extLst>
                </p:cNvPr>
                <p:cNvSpPr/>
                <p:nvPr/>
              </p:nvSpPr>
              <p:spPr>
                <a:xfrm>
                  <a:off x="7804136" y="4563308"/>
                  <a:ext cx="2918632" cy="474049"/>
                </a:xfrm>
                <a:prstGeom prst="roundRect">
                  <a:avLst>
                    <a:gd name="adj" fmla="val 1564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ИНФОРМАЦИИ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96" name="Группа 95">
                <a:extLst>
                  <a:ext uri="{FF2B5EF4-FFF2-40B4-BE49-F238E27FC236}">
                    <a16:creationId xmlns:a16="http://schemas.microsoft.com/office/drawing/2014/main" id="{8587621B-D5CF-CA61-75F4-A7227F171CA3}"/>
                  </a:ext>
                </a:extLst>
              </p:cNvPr>
              <p:cNvGrpSpPr/>
              <p:nvPr/>
            </p:nvGrpSpPr>
            <p:grpSpPr>
              <a:xfrm>
                <a:off x="910294" y="3738155"/>
                <a:ext cx="3084926" cy="678261"/>
                <a:chOff x="910294" y="3738155"/>
                <a:chExt cx="3084926" cy="678261"/>
              </a:xfrm>
            </p:grpSpPr>
            <p:sp>
              <p:nvSpPr>
                <p:cNvPr id="39" name="Прямоугольник: скругленные углы 38">
                  <a:extLst>
                    <a:ext uri="{FF2B5EF4-FFF2-40B4-BE49-F238E27FC236}">
                      <a16:creationId xmlns:a16="http://schemas.microsoft.com/office/drawing/2014/main" id="{209319A5-2515-755A-4731-C63E8158D8AE}"/>
                    </a:ext>
                  </a:extLst>
                </p:cNvPr>
                <p:cNvSpPr/>
                <p:nvPr/>
              </p:nvSpPr>
              <p:spPr>
                <a:xfrm>
                  <a:off x="910294" y="3738155"/>
                  <a:ext cx="2620715" cy="678261"/>
                </a:xfrm>
                <a:prstGeom prst="roundRect">
                  <a:avLst>
                    <a:gd name="adj" fmla="val 27839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40" name="Прямоугольник: скругленные углы 39">
                  <a:extLst>
                    <a:ext uri="{FF2B5EF4-FFF2-40B4-BE49-F238E27FC236}">
                      <a16:creationId xmlns:a16="http://schemas.microsoft.com/office/drawing/2014/main" id="{0167A369-EBFC-1F3C-8993-B3ECEE3C8FE8}"/>
                    </a:ext>
                  </a:extLst>
                </p:cNvPr>
                <p:cNvSpPr/>
                <p:nvPr/>
              </p:nvSpPr>
              <p:spPr>
                <a:xfrm>
                  <a:off x="1076588" y="3738156"/>
                  <a:ext cx="2918632" cy="474049"/>
                </a:xfrm>
                <a:prstGeom prst="roundRect">
                  <a:avLst>
                    <a:gd name="adj" fmla="val 2093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ТРУДА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102" name="Группа 101">
                <a:extLst>
                  <a:ext uri="{FF2B5EF4-FFF2-40B4-BE49-F238E27FC236}">
                    <a16:creationId xmlns:a16="http://schemas.microsoft.com/office/drawing/2014/main" id="{D7319FA7-7D97-430E-31D0-2F88AA02FA2B}"/>
                  </a:ext>
                </a:extLst>
              </p:cNvPr>
              <p:cNvGrpSpPr/>
              <p:nvPr/>
            </p:nvGrpSpPr>
            <p:grpSpPr>
              <a:xfrm>
                <a:off x="8522385" y="2928257"/>
                <a:ext cx="3097617" cy="678261"/>
                <a:chOff x="8522385" y="2928257"/>
                <a:chExt cx="3097617" cy="678261"/>
              </a:xfrm>
            </p:grpSpPr>
            <p:sp>
              <p:nvSpPr>
                <p:cNvPr id="41" name="Прямоугольник: скругленные углы 40">
                  <a:extLst>
                    <a:ext uri="{FF2B5EF4-FFF2-40B4-BE49-F238E27FC236}">
                      <a16:creationId xmlns:a16="http://schemas.microsoft.com/office/drawing/2014/main" id="{0EB91353-53FE-96BB-0056-DB7E9B5FA9C6}"/>
                    </a:ext>
                  </a:extLst>
                </p:cNvPr>
                <p:cNvSpPr/>
                <p:nvPr/>
              </p:nvSpPr>
              <p:spPr>
                <a:xfrm>
                  <a:off x="8999287" y="2928257"/>
                  <a:ext cx="2620715" cy="678261"/>
                </a:xfrm>
                <a:prstGeom prst="roundRect">
                  <a:avLst>
                    <a:gd name="adj" fmla="val 29685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42" name="Прямоугольник: скругленные углы 41">
                  <a:extLst>
                    <a:ext uri="{FF2B5EF4-FFF2-40B4-BE49-F238E27FC236}">
                      <a16:creationId xmlns:a16="http://schemas.microsoft.com/office/drawing/2014/main" id="{98E347AD-7376-EDFD-EB54-2DC47C162EC3}"/>
                    </a:ext>
                  </a:extLst>
                </p:cNvPr>
                <p:cNvSpPr/>
                <p:nvPr/>
              </p:nvSpPr>
              <p:spPr>
                <a:xfrm>
                  <a:off x="8522385" y="2928258"/>
                  <a:ext cx="2918632" cy="474049"/>
                </a:xfrm>
                <a:prstGeom prst="roundRect">
                  <a:avLst>
                    <a:gd name="adj" fmla="val 2093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КУЛЬТУРЫ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93" name="Группа 92">
                <a:extLst>
                  <a:ext uri="{FF2B5EF4-FFF2-40B4-BE49-F238E27FC236}">
                    <a16:creationId xmlns:a16="http://schemas.microsoft.com/office/drawing/2014/main" id="{87D29DB5-4C96-DCB0-A2AE-99B104CD762E}"/>
                  </a:ext>
                </a:extLst>
              </p:cNvPr>
              <p:cNvGrpSpPr/>
              <p:nvPr/>
            </p:nvGrpSpPr>
            <p:grpSpPr>
              <a:xfrm>
                <a:off x="1455777" y="1255482"/>
                <a:ext cx="3084926" cy="678261"/>
                <a:chOff x="1455777" y="1255482"/>
                <a:chExt cx="3084926" cy="678261"/>
              </a:xfrm>
            </p:grpSpPr>
            <p:sp>
              <p:nvSpPr>
                <p:cNvPr id="45" name="Прямоугольник: скругленные углы 44">
                  <a:extLst>
                    <a:ext uri="{FF2B5EF4-FFF2-40B4-BE49-F238E27FC236}">
                      <a16:creationId xmlns:a16="http://schemas.microsoft.com/office/drawing/2014/main" id="{6151A7AE-3E86-018D-820A-6FF15FC8E076}"/>
                    </a:ext>
                  </a:extLst>
                </p:cNvPr>
                <p:cNvSpPr/>
                <p:nvPr/>
              </p:nvSpPr>
              <p:spPr>
                <a:xfrm>
                  <a:off x="1455777" y="1255482"/>
                  <a:ext cx="2620715" cy="678261"/>
                </a:xfrm>
                <a:prstGeom prst="roundRect">
                  <a:avLst>
                    <a:gd name="adj" fmla="val 29685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46" name="Прямоугольник: скругленные углы 45">
                  <a:extLst>
                    <a:ext uri="{FF2B5EF4-FFF2-40B4-BE49-F238E27FC236}">
                      <a16:creationId xmlns:a16="http://schemas.microsoft.com/office/drawing/2014/main" id="{18907D40-A1AB-1538-CAD2-E03776D84227}"/>
                    </a:ext>
                  </a:extLst>
                </p:cNvPr>
                <p:cNvSpPr/>
                <p:nvPr/>
              </p:nvSpPr>
              <p:spPr>
                <a:xfrm>
                  <a:off x="1622071" y="1255483"/>
                  <a:ext cx="2918632" cy="474049"/>
                </a:xfrm>
                <a:prstGeom prst="roundRect">
                  <a:avLst>
                    <a:gd name="adj" fmla="val 28861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БЕЗОПАСНОСТИ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97" name="Группа 96">
                <a:extLst>
                  <a:ext uri="{FF2B5EF4-FFF2-40B4-BE49-F238E27FC236}">
                    <a16:creationId xmlns:a16="http://schemas.microsoft.com/office/drawing/2014/main" id="{E674AB40-70A4-DB25-34A7-20319E2BABE8}"/>
                  </a:ext>
                </a:extLst>
              </p:cNvPr>
              <p:cNvGrpSpPr/>
              <p:nvPr/>
            </p:nvGrpSpPr>
            <p:grpSpPr>
              <a:xfrm>
                <a:off x="1173238" y="4540880"/>
                <a:ext cx="3084926" cy="678261"/>
                <a:chOff x="1173238" y="4540880"/>
                <a:chExt cx="3084926" cy="678261"/>
              </a:xfrm>
            </p:grpSpPr>
            <p:sp>
              <p:nvSpPr>
                <p:cNvPr id="47" name="Прямоугольник: скругленные углы 46">
                  <a:extLst>
                    <a:ext uri="{FF2B5EF4-FFF2-40B4-BE49-F238E27FC236}">
                      <a16:creationId xmlns:a16="http://schemas.microsoft.com/office/drawing/2014/main" id="{EAC1F8EB-834A-80CA-9890-76BEEB5295ED}"/>
                    </a:ext>
                  </a:extLst>
                </p:cNvPr>
                <p:cNvSpPr/>
                <p:nvPr/>
              </p:nvSpPr>
              <p:spPr>
                <a:xfrm>
                  <a:off x="1173238" y="4540880"/>
                  <a:ext cx="2620715" cy="678261"/>
                </a:xfrm>
                <a:prstGeom prst="roundRect">
                  <a:avLst>
                    <a:gd name="adj" fmla="val 31532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48" name="Прямоугольник: скругленные углы 47">
                  <a:extLst>
                    <a:ext uri="{FF2B5EF4-FFF2-40B4-BE49-F238E27FC236}">
                      <a16:creationId xmlns:a16="http://schemas.microsoft.com/office/drawing/2014/main" id="{9AA6CB4B-D79D-DA6E-8036-C4974EC4A6C4}"/>
                    </a:ext>
                  </a:extLst>
                </p:cNvPr>
                <p:cNvSpPr/>
                <p:nvPr/>
              </p:nvSpPr>
              <p:spPr>
                <a:xfrm>
                  <a:off x="1339532" y="4540881"/>
                  <a:ext cx="2918632" cy="474049"/>
                </a:xfrm>
                <a:prstGeom prst="roundRect">
                  <a:avLst>
                    <a:gd name="adj" fmla="val 2621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ЭКОНОМИКИ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95" name="Группа 94">
                <a:extLst>
                  <a:ext uri="{FF2B5EF4-FFF2-40B4-BE49-F238E27FC236}">
                    <a16:creationId xmlns:a16="http://schemas.microsoft.com/office/drawing/2014/main" id="{FBC11C01-26DA-CF7B-6C27-694F9D3D2BCE}"/>
                  </a:ext>
                </a:extLst>
              </p:cNvPr>
              <p:cNvGrpSpPr/>
              <p:nvPr/>
            </p:nvGrpSpPr>
            <p:grpSpPr>
              <a:xfrm>
                <a:off x="725678" y="2935429"/>
                <a:ext cx="3084926" cy="678261"/>
                <a:chOff x="725678" y="2935429"/>
                <a:chExt cx="3084926" cy="678261"/>
              </a:xfrm>
            </p:grpSpPr>
            <p:sp>
              <p:nvSpPr>
                <p:cNvPr id="49" name="Прямоугольник: скругленные углы 48">
                  <a:extLst>
                    <a:ext uri="{FF2B5EF4-FFF2-40B4-BE49-F238E27FC236}">
                      <a16:creationId xmlns:a16="http://schemas.microsoft.com/office/drawing/2014/main" id="{35FF7B8A-7B9A-26D3-B625-8950D74E6069}"/>
                    </a:ext>
                  </a:extLst>
                </p:cNvPr>
                <p:cNvSpPr/>
                <p:nvPr/>
              </p:nvSpPr>
              <p:spPr>
                <a:xfrm>
                  <a:off x="725678" y="2935429"/>
                  <a:ext cx="2620715" cy="678261"/>
                </a:xfrm>
                <a:prstGeom prst="roundRect">
                  <a:avLst>
                    <a:gd name="adj" fmla="val 33379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50" name="Прямоугольник: скругленные углы 49">
                  <a:extLst>
                    <a:ext uri="{FF2B5EF4-FFF2-40B4-BE49-F238E27FC236}">
                      <a16:creationId xmlns:a16="http://schemas.microsoft.com/office/drawing/2014/main" id="{8E4D1930-9B4A-E29E-D707-DB0BF708AEA2}"/>
                    </a:ext>
                  </a:extLst>
                </p:cNvPr>
                <p:cNvSpPr/>
                <p:nvPr/>
              </p:nvSpPr>
              <p:spPr>
                <a:xfrm>
                  <a:off x="891972" y="2935430"/>
                  <a:ext cx="2918632" cy="474049"/>
                </a:xfrm>
                <a:prstGeom prst="roundRect">
                  <a:avLst>
                    <a:gd name="adj" fmla="val 28861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ТУРИЗМА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103" name="Группа 102">
                <a:extLst>
                  <a:ext uri="{FF2B5EF4-FFF2-40B4-BE49-F238E27FC236}">
                    <a16:creationId xmlns:a16="http://schemas.microsoft.com/office/drawing/2014/main" id="{6B755400-A775-C3E6-0C56-3D3B56362D3B}"/>
                  </a:ext>
                </a:extLst>
              </p:cNvPr>
              <p:cNvGrpSpPr/>
              <p:nvPr/>
            </p:nvGrpSpPr>
            <p:grpSpPr>
              <a:xfrm>
                <a:off x="8232569" y="2073333"/>
                <a:ext cx="3097617" cy="678261"/>
                <a:chOff x="8232569" y="2073333"/>
                <a:chExt cx="3097617" cy="678261"/>
              </a:xfrm>
            </p:grpSpPr>
            <p:sp>
              <p:nvSpPr>
                <p:cNvPr id="51" name="Прямоугольник: скругленные углы 50">
                  <a:extLst>
                    <a:ext uri="{FF2B5EF4-FFF2-40B4-BE49-F238E27FC236}">
                      <a16:creationId xmlns:a16="http://schemas.microsoft.com/office/drawing/2014/main" id="{EEB5EA6C-2089-B58F-D203-1584F4A02A76}"/>
                    </a:ext>
                  </a:extLst>
                </p:cNvPr>
                <p:cNvSpPr/>
                <p:nvPr/>
              </p:nvSpPr>
              <p:spPr>
                <a:xfrm>
                  <a:off x="8709471" y="2073333"/>
                  <a:ext cx="2620715" cy="678261"/>
                </a:xfrm>
                <a:prstGeom prst="roundRect">
                  <a:avLst>
                    <a:gd name="adj" fmla="val 29685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52" name="Прямоугольник: скругленные углы 51">
                  <a:extLst>
                    <a:ext uri="{FF2B5EF4-FFF2-40B4-BE49-F238E27FC236}">
                      <a16:creationId xmlns:a16="http://schemas.microsoft.com/office/drawing/2014/main" id="{4703D2BC-2C1C-9D1D-7DDB-8E5E47E2772D}"/>
                    </a:ext>
                  </a:extLst>
                </p:cNvPr>
                <p:cNvSpPr/>
                <p:nvPr/>
              </p:nvSpPr>
              <p:spPr>
                <a:xfrm>
                  <a:off x="8232569" y="2073334"/>
                  <a:ext cx="2918632" cy="474049"/>
                </a:xfrm>
                <a:prstGeom prst="roundRect">
                  <a:avLst>
                    <a:gd name="adj" fmla="val 18292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СПОРТА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94" name="Группа 93">
                <a:extLst>
                  <a:ext uri="{FF2B5EF4-FFF2-40B4-BE49-F238E27FC236}">
                    <a16:creationId xmlns:a16="http://schemas.microsoft.com/office/drawing/2014/main" id="{9CA7F4F4-56D0-D395-70B4-55D2506B92FA}"/>
                  </a:ext>
                </a:extLst>
              </p:cNvPr>
              <p:cNvGrpSpPr/>
              <p:nvPr/>
            </p:nvGrpSpPr>
            <p:grpSpPr>
              <a:xfrm>
                <a:off x="1006944" y="2095454"/>
                <a:ext cx="3084926" cy="678261"/>
                <a:chOff x="1006944" y="2095454"/>
                <a:chExt cx="3084926" cy="678261"/>
              </a:xfrm>
            </p:grpSpPr>
            <p:sp>
              <p:nvSpPr>
                <p:cNvPr id="53" name="Прямоугольник: скругленные углы 52">
                  <a:extLst>
                    <a:ext uri="{FF2B5EF4-FFF2-40B4-BE49-F238E27FC236}">
                      <a16:creationId xmlns:a16="http://schemas.microsoft.com/office/drawing/2014/main" id="{C7969CA3-7104-5A3D-9EE1-76F664BE9886}"/>
                    </a:ext>
                  </a:extLst>
                </p:cNvPr>
                <p:cNvSpPr/>
                <p:nvPr/>
              </p:nvSpPr>
              <p:spPr>
                <a:xfrm>
                  <a:off x="1006944" y="2095454"/>
                  <a:ext cx="2620715" cy="678261"/>
                </a:xfrm>
                <a:prstGeom prst="roundRect">
                  <a:avLst>
                    <a:gd name="adj" fmla="val 31532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54" name="Прямоугольник: скругленные углы 53">
                  <a:extLst>
                    <a:ext uri="{FF2B5EF4-FFF2-40B4-BE49-F238E27FC236}">
                      <a16:creationId xmlns:a16="http://schemas.microsoft.com/office/drawing/2014/main" id="{8053BA89-C436-6878-E0AE-0A83F50CA0E7}"/>
                    </a:ext>
                  </a:extLst>
                </p:cNvPr>
                <p:cNvSpPr/>
                <p:nvPr/>
              </p:nvSpPr>
              <p:spPr>
                <a:xfrm>
                  <a:off x="1173238" y="2095455"/>
                  <a:ext cx="2918632" cy="474049"/>
                </a:xfrm>
                <a:prstGeom prst="roundRect">
                  <a:avLst>
                    <a:gd name="adj" fmla="val 2621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ЭКОЛОГИИ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EC2C4E6-724C-01BD-A04C-B39E5404ECE6}"/>
                </a:ext>
              </a:extLst>
            </p:cNvPr>
            <p:cNvSpPr txBox="1"/>
            <p:nvPr/>
          </p:nvSpPr>
          <p:spPr>
            <a:xfrm>
              <a:off x="4168773" y="2986026"/>
              <a:ext cx="384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gradFill>
                    <a:gsLst>
                      <a:gs pos="100000">
                        <a:srgbClr val="7030A0"/>
                      </a:gs>
                      <a:gs pos="0">
                        <a:srgbClr val="0070C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МИНИСТЕРСТВА</a:t>
              </a:r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5BD81F2D-975C-B3B3-0CBA-9BFBA1A722C5}"/>
              </a:ext>
            </a:extLst>
          </p:cNvPr>
          <p:cNvGrpSpPr/>
          <p:nvPr/>
        </p:nvGrpSpPr>
        <p:grpSpPr>
          <a:xfrm>
            <a:off x="638922" y="299557"/>
            <a:ext cx="2742612" cy="673478"/>
            <a:chOff x="6766051" y="374384"/>
            <a:chExt cx="2742612" cy="673478"/>
          </a:xfrm>
        </p:grpSpPr>
        <p:sp>
          <p:nvSpPr>
            <p:cNvPr id="110" name="Прямоугольник: скругленные противолежащие углы 109">
              <a:extLst>
                <a:ext uri="{FF2B5EF4-FFF2-40B4-BE49-F238E27FC236}">
                  <a16:creationId xmlns:a16="http://schemas.microsoft.com/office/drawing/2014/main" id="{4561A49E-82B8-96FD-B982-D418D91D3703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108" name="Прямоугольник: скругленные противолежащие углы 107">
              <a:extLst>
                <a:ext uri="{FF2B5EF4-FFF2-40B4-BE49-F238E27FC236}">
                  <a16:creationId xmlns:a16="http://schemas.microsoft.com/office/drawing/2014/main" id="{0398528D-BD78-D9EC-4131-EE7D1DE00564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400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ПРЕЗИДЕНТ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A836B57-FA96-4DF4-8AA5-65F2FB07C48F}"/>
              </a:ext>
            </a:extLst>
          </p:cNvPr>
          <p:cNvGrpSpPr/>
          <p:nvPr/>
        </p:nvGrpSpPr>
        <p:grpSpPr>
          <a:xfrm>
            <a:off x="4685603" y="522315"/>
            <a:ext cx="2742612" cy="673478"/>
            <a:chOff x="6766051" y="374384"/>
            <a:chExt cx="2742612" cy="673478"/>
          </a:xfrm>
        </p:grpSpPr>
        <p:sp>
          <p:nvSpPr>
            <p:cNvPr id="113" name="Прямоугольник: скругленные противолежащие углы 112">
              <a:extLst>
                <a:ext uri="{FF2B5EF4-FFF2-40B4-BE49-F238E27FC236}">
                  <a16:creationId xmlns:a16="http://schemas.microsoft.com/office/drawing/2014/main" id="{F1A13232-9BB0-FCA9-1A93-B32ED79A0CA0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114" name="Прямоугольник: скругленные противолежащие углы 113">
              <a:extLst>
                <a:ext uri="{FF2B5EF4-FFF2-40B4-BE49-F238E27FC236}">
                  <a16:creationId xmlns:a16="http://schemas.microsoft.com/office/drawing/2014/main" id="{E5D1AD79-8787-402B-E352-8D715EFAB18D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СОВЕТ МИНИСТРОВ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DF169E83-B5F8-4FAD-91B2-D7330C45CBFD}"/>
              </a:ext>
            </a:extLst>
          </p:cNvPr>
          <p:cNvGrpSpPr/>
          <p:nvPr/>
        </p:nvGrpSpPr>
        <p:grpSpPr>
          <a:xfrm>
            <a:off x="517025" y="5753545"/>
            <a:ext cx="2742612" cy="673478"/>
            <a:chOff x="6766051" y="374384"/>
            <a:chExt cx="2742612" cy="673478"/>
          </a:xfrm>
        </p:grpSpPr>
        <p:sp>
          <p:nvSpPr>
            <p:cNvPr id="124" name="Прямоугольник: скругленные противолежащие углы 123">
              <a:extLst>
                <a:ext uri="{FF2B5EF4-FFF2-40B4-BE49-F238E27FC236}">
                  <a16:creationId xmlns:a16="http://schemas.microsoft.com/office/drawing/2014/main" id="{5118C4D2-D1BE-FADC-A46E-8D3F73AD5BD9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125" name="Прямоугольник: скругленные противолежащие углы 124">
              <a:extLst>
                <a:ext uri="{FF2B5EF4-FFF2-40B4-BE49-F238E27FC236}">
                  <a16:creationId xmlns:a16="http://schemas.microsoft.com/office/drawing/2014/main" id="{945C9806-D48B-5609-A240-F6EB742FF27D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7030A0"/>
                      </a:gs>
                    </a:gsLst>
                    <a:lin ang="27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СОВЕТ ОБУЧАЮЩИХСЯ</a:t>
              </a:r>
              <a:endParaRPr lang="ru-RU" sz="28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46F8B012-D8D0-B8DE-1D93-A0B2AA2EF58E}"/>
              </a:ext>
            </a:extLst>
          </p:cNvPr>
          <p:cNvGrpSpPr/>
          <p:nvPr/>
        </p:nvGrpSpPr>
        <p:grpSpPr>
          <a:xfrm>
            <a:off x="4483196" y="5744303"/>
            <a:ext cx="2742612" cy="673478"/>
            <a:chOff x="6766051" y="374384"/>
            <a:chExt cx="2742612" cy="673478"/>
          </a:xfrm>
        </p:grpSpPr>
        <p:sp>
          <p:nvSpPr>
            <p:cNvPr id="130" name="Прямоугольник: скругленные противолежащие углы 129">
              <a:extLst>
                <a:ext uri="{FF2B5EF4-FFF2-40B4-BE49-F238E27FC236}">
                  <a16:creationId xmlns:a16="http://schemas.microsoft.com/office/drawing/2014/main" id="{3052A9F6-079C-B108-C914-2A287BE62A70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131" name="Прямоугольник: скругленные противолежащие углы 130">
              <a:extLst>
                <a:ext uri="{FF2B5EF4-FFF2-40B4-BE49-F238E27FC236}">
                  <a16:creationId xmlns:a16="http://schemas.microsoft.com/office/drawing/2014/main" id="{2D09A976-E2A2-9328-121A-72E30C81528B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7030A0"/>
                      </a:gs>
                    </a:gsLst>
                    <a:lin ang="27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АКТИВ КЛАССА</a:t>
              </a:r>
              <a:endParaRPr lang="ru-RU" sz="28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E8187CCC-4505-1726-47EB-D16AC9E303CA}"/>
              </a:ext>
            </a:extLst>
          </p:cNvPr>
          <p:cNvGrpSpPr/>
          <p:nvPr/>
        </p:nvGrpSpPr>
        <p:grpSpPr>
          <a:xfrm>
            <a:off x="8323301" y="5694869"/>
            <a:ext cx="2742612" cy="673478"/>
            <a:chOff x="6766051" y="374384"/>
            <a:chExt cx="2742612" cy="673478"/>
          </a:xfrm>
        </p:grpSpPr>
        <p:sp>
          <p:nvSpPr>
            <p:cNvPr id="133" name="Прямоугольник: скругленные противолежащие углы 132">
              <a:extLst>
                <a:ext uri="{FF2B5EF4-FFF2-40B4-BE49-F238E27FC236}">
                  <a16:creationId xmlns:a16="http://schemas.microsoft.com/office/drawing/2014/main" id="{27FE8782-A92C-D1C0-28E1-F688CDC0DBB8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134" name="Прямоугольник: скругленные противолежащие углы 133">
              <a:extLst>
                <a:ext uri="{FF2B5EF4-FFF2-40B4-BE49-F238E27FC236}">
                  <a16:creationId xmlns:a16="http://schemas.microsoft.com/office/drawing/2014/main" id="{EA5D02B1-D18C-5213-F6AE-7A3D95CA5A94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7030A0"/>
                      </a:gs>
                    </a:gsLst>
                    <a:lin ang="27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ШКОЛЬНОЕ САМОУПРАВЛЕНИЕ</a:t>
              </a:r>
              <a:endParaRPr lang="ru-RU" sz="20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62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0EE1949-0716-E5C3-2953-519AA26BF716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САМОУПРАВЛЕНИЕ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CE7AA5-7580-6540-1827-44FF6722A85D}"/>
              </a:ext>
            </a:extLst>
          </p:cNvPr>
          <p:cNvGrpSpPr/>
          <p:nvPr/>
        </p:nvGrpSpPr>
        <p:grpSpPr>
          <a:xfrm>
            <a:off x="2941153" y="1364868"/>
            <a:ext cx="6199191" cy="1057452"/>
            <a:chOff x="6766051" y="374384"/>
            <a:chExt cx="2742612" cy="673478"/>
          </a:xfrm>
        </p:grpSpPr>
        <p:sp>
          <p:nvSpPr>
            <p:cNvPr id="20" name="Прямоугольник: скругленные противолежащие углы 19">
              <a:extLst>
                <a:ext uri="{FF2B5EF4-FFF2-40B4-BE49-F238E27FC236}">
                  <a16:creationId xmlns:a16="http://schemas.microsoft.com/office/drawing/2014/main" id="{7296EDB6-6BDE-1D11-94CF-A7196C11D6C5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21" name="Прямоугольник: скругленные противолежащие углы 20">
              <a:extLst>
                <a:ext uri="{FF2B5EF4-FFF2-40B4-BE49-F238E27FC236}">
                  <a16:creationId xmlns:a16="http://schemas.microsoft.com/office/drawing/2014/main" id="{C1397A7F-8147-3A6E-F4F3-E8C9E5AA9B96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800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ПРЕЗИДЕНТ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84ACD87-2BA8-C25A-7AEF-EF55744F6C0F}"/>
              </a:ext>
            </a:extLst>
          </p:cNvPr>
          <p:cNvGrpSpPr/>
          <p:nvPr/>
        </p:nvGrpSpPr>
        <p:grpSpPr>
          <a:xfrm>
            <a:off x="2941153" y="2628667"/>
            <a:ext cx="6199191" cy="1057452"/>
            <a:chOff x="6766051" y="374384"/>
            <a:chExt cx="2742612" cy="673478"/>
          </a:xfrm>
        </p:grpSpPr>
        <p:sp>
          <p:nvSpPr>
            <p:cNvPr id="23" name="Прямоугольник: скругленные противолежащие углы 22">
              <a:extLst>
                <a:ext uri="{FF2B5EF4-FFF2-40B4-BE49-F238E27FC236}">
                  <a16:creationId xmlns:a16="http://schemas.microsoft.com/office/drawing/2014/main" id="{62EBC08D-70F7-DF9D-CDF8-355237227D1A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24" name="Прямоугольник: скругленные противолежащие углы 23">
              <a:extLst>
                <a:ext uri="{FF2B5EF4-FFF2-40B4-BE49-F238E27FC236}">
                  <a16:creationId xmlns:a16="http://schemas.microsoft.com/office/drawing/2014/main" id="{99EF1A56-A949-6725-618F-97B0CAB789E9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800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МИНИСТЕРСТВА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33770B2-0759-8A71-AC3C-BF63A689227D}"/>
              </a:ext>
            </a:extLst>
          </p:cNvPr>
          <p:cNvGrpSpPr/>
          <p:nvPr/>
        </p:nvGrpSpPr>
        <p:grpSpPr>
          <a:xfrm>
            <a:off x="2941153" y="3889529"/>
            <a:ext cx="6199191" cy="1057452"/>
            <a:chOff x="6766051" y="374384"/>
            <a:chExt cx="2742612" cy="673478"/>
          </a:xfrm>
        </p:grpSpPr>
        <p:sp>
          <p:nvSpPr>
            <p:cNvPr id="26" name="Прямоугольник: скругленные противолежащие углы 25">
              <a:extLst>
                <a:ext uri="{FF2B5EF4-FFF2-40B4-BE49-F238E27FC236}">
                  <a16:creationId xmlns:a16="http://schemas.microsoft.com/office/drawing/2014/main" id="{65220425-B10A-23CB-2248-0654DC57FB23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27" name="Прямоугольник: скругленные противолежащие углы 26">
              <a:extLst>
                <a:ext uri="{FF2B5EF4-FFF2-40B4-BE49-F238E27FC236}">
                  <a16:creationId xmlns:a16="http://schemas.microsoft.com/office/drawing/2014/main" id="{FE71F2C2-F89C-C4A0-F133-44D48424BB80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ОРГАНЫ УЧЕНИЧЕСКОГО САМОУПРАВЛЕНИЯ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45DF28A-442E-C3A3-2924-DE95F1C13FCD}"/>
              </a:ext>
            </a:extLst>
          </p:cNvPr>
          <p:cNvGrpSpPr/>
          <p:nvPr/>
        </p:nvGrpSpPr>
        <p:grpSpPr>
          <a:xfrm>
            <a:off x="2941153" y="5150391"/>
            <a:ext cx="6199191" cy="1057452"/>
            <a:chOff x="6766051" y="374384"/>
            <a:chExt cx="2742612" cy="673478"/>
          </a:xfrm>
        </p:grpSpPr>
        <p:sp>
          <p:nvSpPr>
            <p:cNvPr id="32" name="Прямоугольник: скругленные противолежащие углы 31">
              <a:extLst>
                <a:ext uri="{FF2B5EF4-FFF2-40B4-BE49-F238E27FC236}">
                  <a16:creationId xmlns:a16="http://schemas.microsoft.com/office/drawing/2014/main" id="{EE89F251-8AF2-C842-D31C-A0AC99DC77DE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33" name="Прямоугольник: скругленные противолежащие углы 32">
              <a:extLst>
                <a:ext uri="{FF2B5EF4-FFF2-40B4-BE49-F238E27FC236}">
                  <a16:creationId xmlns:a16="http://schemas.microsoft.com/office/drawing/2014/main" id="{AE2535C3-76D9-3829-1C23-BC4AEE663164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ПРЕЗИДЕНТЫ, СОВЕТЫ МИНИСТРОВ ШКОЛ</a:t>
              </a:r>
            </a:p>
            <a:p>
              <a:pPr algn="ctr"/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383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: изогнутая вправо 38">
            <a:extLst>
              <a:ext uri="{FF2B5EF4-FFF2-40B4-BE49-F238E27FC236}">
                <a16:creationId xmlns:a16="http://schemas.microsoft.com/office/drawing/2014/main" id="{915830D5-DBD7-6CBA-826E-CBE3CE569BAD}"/>
              </a:ext>
            </a:extLst>
          </p:cNvPr>
          <p:cNvSpPr/>
          <p:nvPr/>
        </p:nvSpPr>
        <p:spPr>
          <a:xfrm rot="9762584">
            <a:off x="7647576" y="2563263"/>
            <a:ext cx="887207" cy="1255197"/>
          </a:xfrm>
          <a:prstGeom prst="curvedRightArrow">
            <a:avLst>
              <a:gd name="adj1" fmla="val 28507"/>
              <a:gd name="adj2" fmla="val 37823"/>
              <a:gd name="adj3" fmla="val 25000"/>
            </a:avLst>
          </a:prstGeom>
          <a:gradFill>
            <a:gsLst>
              <a:gs pos="27000">
                <a:srgbClr val="FF6161"/>
              </a:gs>
              <a:gs pos="0">
                <a:srgbClr val="F19B61"/>
              </a:gs>
              <a:gs pos="51000">
                <a:srgbClr val="E94F47">
                  <a:lumMod val="99000"/>
                </a:srgbClr>
              </a:gs>
              <a:gs pos="100000">
                <a:srgbClr val="D016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: изогнутая влево 37">
            <a:extLst>
              <a:ext uri="{FF2B5EF4-FFF2-40B4-BE49-F238E27FC236}">
                <a16:creationId xmlns:a16="http://schemas.microsoft.com/office/drawing/2014/main" id="{F4DEDCFB-39B9-8B6B-5E42-3B014431B1DE}"/>
              </a:ext>
            </a:extLst>
          </p:cNvPr>
          <p:cNvSpPr/>
          <p:nvPr/>
        </p:nvSpPr>
        <p:spPr>
          <a:xfrm rot="12046223">
            <a:off x="3080104" y="3687526"/>
            <a:ext cx="756539" cy="1255198"/>
          </a:xfrm>
          <a:prstGeom prst="curvedLeftArrow">
            <a:avLst>
              <a:gd name="adj1" fmla="val 35424"/>
              <a:gd name="adj2" fmla="val 50000"/>
              <a:gd name="adj3" fmla="val 25000"/>
            </a:avLst>
          </a:prstGeom>
          <a:gradFill>
            <a:gsLst>
              <a:gs pos="27000">
                <a:srgbClr val="FF6161"/>
              </a:gs>
              <a:gs pos="0">
                <a:srgbClr val="F19B61"/>
              </a:gs>
              <a:gs pos="51000">
                <a:srgbClr val="E94F47">
                  <a:lumMod val="99000"/>
                </a:srgbClr>
              </a:gs>
              <a:gs pos="100000">
                <a:srgbClr val="D016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: изогнутая вправо 36">
            <a:extLst>
              <a:ext uri="{FF2B5EF4-FFF2-40B4-BE49-F238E27FC236}">
                <a16:creationId xmlns:a16="http://schemas.microsoft.com/office/drawing/2014/main" id="{BD3F258C-C294-0732-E941-289BFE4F2B54}"/>
              </a:ext>
            </a:extLst>
          </p:cNvPr>
          <p:cNvSpPr/>
          <p:nvPr/>
        </p:nvSpPr>
        <p:spPr>
          <a:xfrm rot="10800000">
            <a:off x="8808931" y="4837811"/>
            <a:ext cx="887207" cy="1255197"/>
          </a:xfrm>
          <a:prstGeom prst="curvedRightArrow">
            <a:avLst>
              <a:gd name="adj1" fmla="val 28507"/>
              <a:gd name="adj2" fmla="val 37823"/>
              <a:gd name="adj3" fmla="val 25000"/>
            </a:avLst>
          </a:prstGeom>
          <a:gradFill>
            <a:gsLst>
              <a:gs pos="51000">
                <a:srgbClr val="FF6161"/>
              </a:gs>
              <a:gs pos="0">
                <a:srgbClr val="F19B61"/>
              </a:gs>
              <a:gs pos="100000">
                <a:srgbClr val="D016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6EC3D29-D98E-358A-BAF2-16C331D33210}"/>
              </a:ext>
            </a:extLst>
          </p:cNvPr>
          <p:cNvGrpSpPr/>
          <p:nvPr/>
        </p:nvGrpSpPr>
        <p:grpSpPr>
          <a:xfrm>
            <a:off x="2585314" y="514349"/>
            <a:ext cx="7021372" cy="5746172"/>
            <a:chOff x="1443788" y="-132346"/>
            <a:chExt cx="7579895" cy="6203258"/>
          </a:xfrm>
          <a:effectLst>
            <a:reflection blurRad="50800" stA="26000" endPos="13000" dir="5400000" sy="-100000" algn="bl" rotWithShape="0"/>
          </a:effectLst>
        </p:grpSpPr>
        <p:sp>
          <p:nvSpPr>
            <p:cNvPr id="25" name="Трапеция 24">
              <a:extLst>
                <a:ext uri="{FF2B5EF4-FFF2-40B4-BE49-F238E27FC236}">
                  <a16:creationId xmlns:a16="http://schemas.microsoft.com/office/drawing/2014/main" id="{DFCB7BA2-9682-DB02-1D1A-C04BD154DB7D}"/>
                </a:ext>
              </a:extLst>
            </p:cNvPr>
            <p:cNvSpPr/>
            <p:nvPr/>
          </p:nvSpPr>
          <p:spPr>
            <a:xfrm>
              <a:off x="1443788" y="5233736"/>
              <a:ext cx="7579895" cy="837176"/>
            </a:xfrm>
            <a:prstGeom prst="trapezoid">
              <a:avLst>
                <a:gd name="adj" fmla="val 63257"/>
              </a:avLst>
            </a:prstGeom>
            <a:solidFill>
              <a:schemeClr val="bg1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муниципальные органы Ученического самоуправления</a:t>
              </a:r>
            </a:p>
            <a:p>
              <a:pPr algn="ctr"/>
              <a:endParaRPr lang="ru-RU" dirty="0"/>
            </a:p>
          </p:txBody>
        </p:sp>
        <p:sp>
          <p:nvSpPr>
            <p:cNvPr id="26" name="Трапеция 25">
              <a:extLst>
                <a:ext uri="{FF2B5EF4-FFF2-40B4-BE49-F238E27FC236}">
                  <a16:creationId xmlns:a16="http://schemas.microsoft.com/office/drawing/2014/main" id="{82708DD6-C24E-4F73-EE19-F36027A57325}"/>
                </a:ext>
              </a:extLst>
            </p:cNvPr>
            <p:cNvSpPr/>
            <p:nvPr/>
          </p:nvSpPr>
          <p:spPr>
            <a:xfrm>
              <a:off x="2055748" y="4264450"/>
              <a:ext cx="6344766" cy="837176"/>
            </a:xfrm>
            <a:prstGeom prst="trapezoid">
              <a:avLst>
                <a:gd name="adj" fmla="val 59840"/>
              </a:avLst>
            </a:prstGeom>
            <a:solidFill>
              <a:schemeClr val="bg1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25 Президентов от каждого </a:t>
              </a:r>
            </a:p>
            <a:p>
              <a:pPr algn="ctr"/>
              <a:r>
                <a:rPr lang="ru-RU" sz="16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муниципального образования </a:t>
              </a:r>
            </a:p>
            <a:p>
              <a:pPr algn="ctr"/>
              <a:endParaRPr lang="ru-RU" dirty="0"/>
            </a:p>
          </p:txBody>
        </p:sp>
        <p:sp>
          <p:nvSpPr>
            <p:cNvPr id="27" name="Трапеция 26">
              <a:extLst>
                <a:ext uri="{FF2B5EF4-FFF2-40B4-BE49-F238E27FC236}">
                  <a16:creationId xmlns:a16="http://schemas.microsoft.com/office/drawing/2014/main" id="{15E4ABC9-E08B-61E8-829C-D59E7DFCA754}"/>
                </a:ext>
              </a:extLst>
            </p:cNvPr>
            <p:cNvSpPr/>
            <p:nvPr/>
          </p:nvSpPr>
          <p:spPr>
            <a:xfrm>
              <a:off x="2653008" y="2894104"/>
              <a:ext cx="5157847" cy="1238235"/>
            </a:xfrm>
            <a:prstGeom prst="trapezoid">
              <a:avLst>
                <a:gd name="adj" fmla="val 59333"/>
              </a:avLst>
            </a:prstGeom>
            <a:solidFill>
              <a:schemeClr val="bg1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ru-RU" sz="18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ru-RU" sz="16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КЛАСС: </a:t>
              </a:r>
            </a:p>
            <a:p>
              <a:pPr algn="ctr">
                <a:lnSpc>
                  <a:spcPts val="2400"/>
                </a:lnSpc>
              </a:pPr>
              <a:r>
                <a:rPr lang="ru-RU" sz="16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Крымская лига активистов советов старшеклассников</a:t>
              </a:r>
            </a:p>
            <a:p>
              <a:pPr algn="ctr"/>
              <a:endParaRPr lang="ru-RU" dirty="0"/>
            </a:p>
          </p:txBody>
        </p:sp>
        <p:sp>
          <p:nvSpPr>
            <p:cNvPr id="28" name="Трапеция 27">
              <a:extLst>
                <a:ext uri="{FF2B5EF4-FFF2-40B4-BE49-F238E27FC236}">
                  <a16:creationId xmlns:a16="http://schemas.microsoft.com/office/drawing/2014/main" id="{F08BB4F7-EA55-F9D5-D067-DABAEC1C081D}"/>
                </a:ext>
              </a:extLst>
            </p:cNvPr>
            <p:cNvSpPr/>
            <p:nvPr/>
          </p:nvSpPr>
          <p:spPr>
            <a:xfrm>
              <a:off x="3441060" y="1924817"/>
              <a:ext cx="3566965" cy="837176"/>
            </a:xfrm>
            <a:prstGeom prst="trapezoid">
              <a:avLst>
                <a:gd name="adj" fmla="val 59938"/>
              </a:avLst>
            </a:prstGeom>
            <a:solidFill>
              <a:schemeClr val="bg1">
                <a:alpha val="95000"/>
              </a:schemeClr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ru-RU" sz="18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ГЛАВА 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РЕСПУБЛИКИ КРЫМ</a:t>
              </a:r>
            </a:p>
            <a:p>
              <a:pPr algn="ctr"/>
              <a:endParaRPr lang="ru-RU" dirty="0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8BEBF0C5-36F3-75C6-69A9-C7FE69DE30BC}"/>
                </a:ext>
              </a:extLst>
            </p:cNvPr>
            <p:cNvGrpSpPr/>
            <p:nvPr/>
          </p:nvGrpSpPr>
          <p:grpSpPr>
            <a:xfrm>
              <a:off x="4030024" y="-132346"/>
              <a:ext cx="2405626" cy="1925052"/>
              <a:chOff x="4030024" y="-132346"/>
              <a:chExt cx="2405626" cy="1925052"/>
            </a:xfrm>
          </p:grpSpPr>
          <p:sp>
            <p:nvSpPr>
              <p:cNvPr id="31" name="Равнобедренный треугольник 30">
                <a:extLst>
                  <a:ext uri="{FF2B5EF4-FFF2-40B4-BE49-F238E27FC236}">
                    <a16:creationId xmlns:a16="http://schemas.microsoft.com/office/drawing/2014/main" id="{2D026DBE-91CE-983F-2B2C-CD77C08331C6}"/>
                  </a:ext>
                </a:extLst>
              </p:cNvPr>
              <p:cNvSpPr/>
              <p:nvPr/>
            </p:nvSpPr>
            <p:spPr>
              <a:xfrm>
                <a:off x="4030024" y="-132346"/>
                <a:ext cx="2405626" cy="1925052"/>
              </a:xfrm>
              <a:prstGeom prst="triangle">
                <a:avLst/>
              </a:prstGeom>
              <a:solidFill>
                <a:schemeClr val="bg1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A3F5901A-783E-40C7-847E-DE3EDD207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3275" y="787088"/>
                <a:ext cx="1271324" cy="81938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5729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трелка: изогнутая влево 65">
            <a:extLst>
              <a:ext uri="{FF2B5EF4-FFF2-40B4-BE49-F238E27FC236}">
                <a16:creationId xmlns:a16="http://schemas.microsoft.com/office/drawing/2014/main" id="{822E09B6-DECF-CCC8-240F-5F19237DBE3D}"/>
              </a:ext>
            </a:extLst>
          </p:cNvPr>
          <p:cNvSpPr/>
          <p:nvPr/>
        </p:nvSpPr>
        <p:spPr>
          <a:xfrm rot="10800000">
            <a:off x="1661369" y="5402521"/>
            <a:ext cx="756539" cy="1255198"/>
          </a:xfrm>
          <a:prstGeom prst="curvedLeftArrow">
            <a:avLst>
              <a:gd name="adj1" fmla="val 35424"/>
              <a:gd name="adj2" fmla="val 50000"/>
              <a:gd name="adj3" fmla="val 25000"/>
            </a:avLst>
          </a:prstGeom>
          <a:gradFill>
            <a:gsLst>
              <a:gs pos="27000">
                <a:srgbClr val="FF6161"/>
              </a:gs>
              <a:gs pos="0">
                <a:srgbClr val="F19B61"/>
              </a:gs>
              <a:gs pos="51000">
                <a:srgbClr val="E94F47">
                  <a:lumMod val="99000"/>
                </a:srgbClr>
              </a:gs>
              <a:gs pos="100000">
                <a:srgbClr val="D016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Стрелка: изогнутая вправо 61">
            <a:extLst>
              <a:ext uri="{FF2B5EF4-FFF2-40B4-BE49-F238E27FC236}">
                <a16:creationId xmlns:a16="http://schemas.microsoft.com/office/drawing/2014/main" id="{2D68E89B-5F97-C418-F20B-13CE11482A14}"/>
              </a:ext>
            </a:extLst>
          </p:cNvPr>
          <p:cNvSpPr/>
          <p:nvPr/>
        </p:nvSpPr>
        <p:spPr>
          <a:xfrm rot="10800000">
            <a:off x="9774094" y="5434259"/>
            <a:ext cx="887207" cy="1255197"/>
          </a:xfrm>
          <a:prstGeom prst="curvedRightArrow">
            <a:avLst>
              <a:gd name="adj1" fmla="val 28507"/>
              <a:gd name="adj2" fmla="val 37823"/>
              <a:gd name="adj3" fmla="val 25000"/>
            </a:avLst>
          </a:prstGeom>
          <a:gradFill>
            <a:gsLst>
              <a:gs pos="27000">
                <a:srgbClr val="FF6161"/>
              </a:gs>
              <a:gs pos="0">
                <a:srgbClr val="F19B61"/>
              </a:gs>
              <a:gs pos="51000">
                <a:srgbClr val="E94F47">
                  <a:lumMod val="99000"/>
                </a:srgbClr>
              </a:gs>
              <a:gs pos="100000">
                <a:srgbClr val="D016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трелка: вверх 58">
            <a:extLst>
              <a:ext uri="{FF2B5EF4-FFF2-40B4-BE49-F238E27FC236}">
                <a16:creationId xmlns:a16="http://schemas.microsoft.com/office/drawing/2014/main" id="{FFE4152F-7C25-27DE-2A3A-50862105666B}"/>
              </a:ext>
            </a:extLst>
          </p:cNvPr>
          <p:cNvSpPr/>
          <p:nvPr/>
        </p:nvSpPr>
        <p:spPr>
          <a:xfrm>
            <a:off x="5877876" y="730457"/>
            <a:ext cx="347869" cy="4299853"/>
          </a:xfrm>
          <a:prstGeom prst="upArrow">
            <a:avLst>
              <a:gd name="adj1" fmla="val 61429"/>
              <a:gd name="adj2" fmla="val 92857"/>
            </a:avLst>
          </a:prstGeom>
          <a:gradFill>
            <a:gsLst>
              <a:gs pos="0">
                <a:srgbClr val="F19B61"/>
              </a:gs>
              <a:gs pos="52000">
                <a:srgbClr val="E94F47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ED04411F-3383-8E6C-49C3-68FEF5FE7E64}"/>
              </a:ext>
            </a:extLst>
          </p:cNvPr>
          <p:cNvSpPr/>
          <p:nvPr/>
        </p:nvSpPr>
        <p:spPr>
          <a:xfrm>
            <a:off x="3117662" y="749748"/>
            <a:ext cx="347869" cy="4299853"/>
          </a:xfrm>
          <a:prstGeom prst="upArrow">
            <a:avLst>
              <a:gd name="adj1" fmla="val 61429"/>
              <a:gd name="adj2" fmla="val 92857"/>
            </a:avLst>
          </a:prstGeom>
          <a:gradFill>
            <a:gsLst>
              <a:gs pos="0">
                <a:srgbClr val="F19B61"/>
              </a:gs>
              <a:gs pos="52000">
                <a:srgbClr val="E94F47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вверх 49">
            <a:extLst>
              <a:ext uri="{FF2B5EF4-FFF2-40B4-BE49-F238E27FC236}">
                <a16:creationId xmlns:a16="http://schemas.microsoft.com/office/drawing/2014/main" id="{26858725-5D58-6EA1-F74B-0B492455CA2B}"/>
              </a:ext>
            </a:extLst>
          </p:cNvPr>
          <p:cNvSpPr/>
          <p:nvPr/>
        </p:nvSpPr>
        <p:spPr>
          <a:xfrm>
            <a:off x="8854177" y="749748"/>
            <a:ext cx="347869" cy="4299853"/>
          </a:xfrm>
          <a:prstGeom prst="upArrow">
            <a:avLst>
              <a:gd name="adj1" fmla="val 61429"/>
              <a:gd name="adj2" fmla="val 92857"/>
            </a:avLst>
          </a:prstGeom>
          <a:gradFill>
            <a:gsLst>
              <a:gs pos="0">
                <a:srgbClr val="F19B61"/>
              </a:gs>
              <a:gs pos="52000">
                <a:srgbClr val="E94F47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82B5DB4-0ED2-EB65-7B57-040965135EC3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НАСТАВНИКОВ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2DEB2B0-AA72-4B6F-8EEF-1D786AEDAAF4}"/>
              </a:ext>
            </a:extLst>
          </p:cNvPr>
          <p:cNvGrpSpPr/>
          <p:nvPr/>
        </p:nvGrpSpPr>
        <p:grpSpPr>
          <a:xfrm>
            <a:off x="1626638" y="969293"/>
            <a:ext cx="8793491" cy="5720910"/>
            <a:chOff x="1626638" y="969293"/>
            <a:chExt cx="8793491" cy="572091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7662349F-876B-7169-C0C4-67EDDB514513}"/>
                </a:ext>
              </a:extLst>
            </p:cNvPr>
            <p:cNvSpPr/>
            <p:nvPr/>
          </p:nvSpPr>
          <p:spPr>
            <a:xfrm>
              <a:off x="2417906" y="5030310"/>
              <a:ext cx="7356188" cy="1201551"/>
            </a:xfrm>
            <a:prstGeom prst="roundRect">
              <a:avLst>
                <a:gd name="adj" fmla="val 1892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1. Глава муниципального образования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2. Органы местного самоуправления 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3. Общественные деятели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4. Директор, зам. директора по воспитательной работе, советник директора, педагоги, попечительский совет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44D7E4A5-C986-415E-D620-D4A0F8D1A69B}"/>
                </a:ext>
              </a:extLst>
            </p:cNvPr>
            <p:cNvSpPr/>
            <p:nvPr/>
          </p:nvSpPr>
          <p:spPr>
            <a:xfrm>
              <a:off x="2039638" y="6382122"/>
              <a:ext cx="8299927" cy="308081"/>
            </a:xfrm>
            <a:prstGeom prst="roundRect">
              <a:avLst>
                <a:gd name="adj" fmla="val 34368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Министры муниципальных образований, министры школ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75566FD-5A22-9BD4-21DE-F83FD0233121}"/>
                </a:ext>
              </a:extLst>
            </p:cNvPr>
            <p:cNvSpPr/>
            <p:nvPr/>
          </p:nvSpPr>
          <p:spPr>
            <a:xfrm>
              <a:off x="7646228" y="3433312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безопасности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(МЧС, УГБДД)</a:t>
              </a:r>
              <a:endParaRPr lang="ru-RU" sz="135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D7E292-BCB0-B714-74D7-871FF6807B98}"/>
                </a:ext>
              </a:extLst>
            </p:cNvPr>
            <p:cNvSpPr/>
            <p:nvPr/>
          </p:nvSpPr>
          <p:spPr>
            <a:xfrm>
              <a:off x="7646228" y="2485449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экономического развития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0C72F3F-CF7E-4438-E7B0-C6F12E9DE740}"/>
                </a:ext>
              </a:extLst>
            </p:cNvPr>
            <p:cNvSpPr/>
            <p:nvPr/>
          </p:nvSpPr>
          <p:spPr>
            <a:xfrm>
              <a:off x="7656360" y="1305273"/>
              <a:ext cx="2763769" cy="1061837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труда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6F6DA74B-8588-8043-8E45-F8C22A83224C}"/>
                </a:ext>
              </a:extLst>
            </p:cNvPr>
            <p:cNvSpPr/>
            <p:nvPr/>
          </p:nvSpPr>
          <p:spPr>
            <a:xfrm>
              <a:off x="1648775" y="1305272"/>
              <a:ext cx="2763769" cy="1061837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внутренней политики, информации и связи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A2F6BDA2-73A9-FB99-8817-C8B45AA92813}"/>
                </a:ext>
              </a:extLst>
            </p:cNvPr>
            <p:cNvSpPr/>
            <p:nvPr/>
          </p:nvSpPr>
          <p:spPr>
            <a:xfrm>
              <a:off x="1647766" y="2508124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здравоохранения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8C23814A-D3A9-B8CA-8B80-8AC71CF47009}"/>
                </a:ext>
              </a:extLst>
            </p:cNvPr>
            <p:cNvSpPr/>
            <p:nvPr/>
          </p:nvSpPr>
          <p:spPr>
            <a:xfrm>
              <a:off x="1626638" y="3438447"/>
              <a:ext cx="2763769" cy="1061837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образования,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науки и молодежи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C58BF4D-1096-8C78-9541-ED4AD6B475AC}"/>
                </a:ext>
              </a:extLst>
            </p:cNvPr>
            <p:cNvSpPr/>
            <p:nvPr/>
          </p:nvSpPr>
          <p:spPr>
            <a:xfrm>
              <a:off x="4649572" y="969293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спорта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8AF9DCA-D79E-5E21-5E84-01772AD463D8}"/>
                </a:ext>
              </a:extLst>
            </p:cNvPr>
            <p:cNvSpPr/>
            <p:nvPr/>
          </p:nvSpPr>
          <p:spPr>
            <a:xfrm>
              <a:off x="4649572" y="3061902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курортов и туризма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82A7C8BB-8A14-B4BF-6B16-3FA784ADEB9A}"/>
                </a:ext>
              </a:extLst>
            </p:cNvPr>
            <p:cNvSpPr/>
            <p:nvPr/>
          </p:nvSpPr>
          <p:spPr>
            <a:xfrm>
              <a:off x="4649572" y="1907157"/>
              <a:ext cx="2763769" cy="1026041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экологии и природных ресурсов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44BD24C-B6FE-3B9F-A573-B3FAEB03056C}"/>
                </a:ext>
              </a:extLst>
            </p:cNvPr>
            <p:cNvSpPr/>
            <p:nvPr/>
          </p:nvSpPr>
          <p:spPr>
            <a:xfrm>
              <a:off x="4649572" y="3999765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культуры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</p:grpSp>
      <p:sp>
        <p:nvSpPr>
          <p:cNvPr id="51" name="Овал 50">
            <a:extLst>
              <a:ext uri="{FF2B5EF4-FFF2-40B4-BE49-F238E27FC236}">
                <a16:creationId xmlns:a16="http://schemas.microsoft.com/office/drawing/2014/main" id="{A87C6765-AB24-B636-D0D3-E37E68A7B551}"/>
              </a:ext>
            </a:extLst>
          </p:cNvPr>
          <p:cNvSpPr/>
          <p:nvPr/>
        </p:nvSpPr>
        <p:spPr>
          <a:xfrm>
            <a:off x="8900404" y="4869075"/>
            <a:ext cx="253760" cy="253760"/>
          </a:xfrm>
          <a:prstGeom prst="ellipse">
            <a:avLst/>
          </a:prstGeom>
          <a:gradFill>
            <a:gsLst>
              <a:gs pos="100000">
                <a:srgbClr val="ED7D31"/>
              </a:gs>
              <a:gs pos="50300">
                <a:srgbClr val="E93B3B"/>
              </a:gs>
              <a:gs pos="0">
                <a:srgbClr val="7030A0"/>
              </a:gs>
            </a:gsLst>
            <a:lin ang="5400000" scaled="1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E010CC38-B4DE-8748-18B5-C96F8472C430}"/>
              </a:ext>
            </a:extLst>
          </p:cNvPr>
          <p:cNvSpPr/>
          <p:nvPr/>
        </p:nvSpPr>
        <p:spPr>
          <a:xfrm>
            <a:off x="3163889" y="4869075"/>
            <a:ext cx="253760" cy="253760"/>
          </a:xfrm>
          <a:prstGeom prst="ellipse">
            <a:avLst/>
          </a:prstGeom>
          <a:gradFill>
            <a:gsLst>
              <a:gs pos="100000">
                <a:srgbClr val="ED7D31"/>
              </a:gs>
              <a:gs pos="50300">
                <a:srgbClr val="E93B3B"/>
              </a:gs>
              <a:gs pos="0">
                <a:srgbClr val="7030A0"/>
              </a:gs>
            </a:gsLst>
            <a:lin ang="5400000" scaled="1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8BC2D55E-7335-00E3-89CA-8E6BEDD135B5}"/>
              </a:ext>
            </a:extLst>
          </p:cNvPr>
          <p:cNvSpPr/>
          <p:nvPr/>
        </p:nvSpPr>
        <p:spPr>
          <a:xfrm>
            <a:off x="5924103" y="4849784"/>
            <a:ext cx="253760" cy="253760"/>
          </a:xfrm>
          <a:prstGeom prst="ellipse">
            <a:avLst/>
          </a:prstGeom>
          <a:gradFill>
            <a:gsLst>
              <a:gs pos="100000">
                <a:srgbClr val="ED7D31"/>
              </a:gs>
              <a:gs pos="50300">
                <a:srgbClr val="E93B3B"/>
              </a:gs>
              <a:gs pos="0">
                <a:srgbClr val="7030A0"/>
              </a:gs>
            </a:gsLst>
            <a:lin ang="5400000" scaled="1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D432A34-513E-2DA1-918C-21A71DC215F8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НАСТАВНИКОВ МОНМ РК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D20769D-D8EA-C0CC-3F2F-04E305EE9C34}"/>
              </a:ext>
            </a:extLst>
          </p:cNvPr>
          <p:cNvGrpSpPr/>
          <p:nvPr/>
        </p:nvGrpSpPr>
        <p:grpSpPr>
          <a:xfrm>
            <a:off x="1075142" y="1182336"/>
            <a:ext cx="9344987" cy="5031764"/>
            <a:chOff x="544255" y="1017083"/>
            <a:chExt cx="9344987" cy="5031764"/>
          </a:xfrm>
        </p:grpSpPr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47D54B80-5F5C-EBF1-9CEC-48DEBC0AC91C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8" y="5081713"/>
              <a:ext cx="1056643" cy="547545"/>
            </a:xfrm>
            <a:prstGeom prst="line">
              <a:avLst/>
            </a:prstGeom>
            <a:ln w="60325">
              <a:solidFill>
                <a:schemeClr val="bg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CB9D18B2-E8CD-C6E8-B987-97F19A842681}"/>
                </a:ext>
              </a:extLst>
            </p:cNvPr>
            <p:cNvCxnSpPr>
              <a:cxnSpLocks/>
            </p:cNvCxnSpPr>
            <p:nvPr/>
          </p:nvCxnSpPr>
          <p:spPr>
            <a:xfrm>
              <a:off x="4638229" y="4454025"/>
              <a:ext cx="1139573" cy="236045"/>
            </a:xfrm>
            <a:prstGeom prst="line">
              <a:avLst/>
            </a:prstGeom>
            <a:ln w="60325">
              <a:solidFill>
                <a:schemeClr val="bg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96B7788A-DFFC-376A-0584-E7C702193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2816" y="3660661"/>
              <a:ext cx="1257933" cy="2617"/>
            </a:xfrm>
            <a:prstGeom prst="line">
              <a:avLst/>
            </a:prstGeom>
            <a:ln w="60325">
              <a:solidFill>
                <a:schemeClr val="bg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48F468D4-D479-3C24-155C-666B4C30D8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6869" y="2650510"/>
              <a:ext cx="1023608" cy="138230"/>
            </a:xfrm>
            <a:prstGeom prst="line">
              <a:avLst/>
            </a:prstGeom>
            <a:ln w="60325">
              <a:solidFill>
                <a:schemeClr val="bg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B853F579-BA2F-E605-5104-E30898150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8548" y="1614206"/>
              <a:ext cx="773922" cy="335449"/>
            </a:xfrm>
            <a:prstGeom prst="line">
              <a:avLst/>
            </a:prstGeom>
            <a:ln w="60325">
              <a:solidFill>
                <a:schemeClr val="bg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1CDC70FA-4EF0-EC3E-4B11-D3EEC532CCA6}"/>
                </a:ext>
              </a:extLst>
            </p:cNvPr>
            <p:cNvSpPr/>
            <p:nvPr/>
          </p:nvSpPr>
          <p:spPr>
            <a:xfrm>
              <a:off x="4834126" y="5344710"/>
              <a:ext cx="3575948" cy="704137"/>
            </a:xfrm>
            <a:prstGeom prst="roundRect">
              <a:avLst>
                <a:gd name="adj" fmla="val 21494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AF9EFA97-765F-664B-AC80-7B5D246E82DE}"/>
                </a:ext>
              </a:extLst>
            </p:cNvPr>
            <p:cNvSpPr/>
            <p:nvPr/>
          </p:nvSpPr>
          <p:spPr>
            <a:xfrm>
              <a:off x="5730477" y="3409892"/>
              <a:ext cx="3575948" cy="607960"/>
            </a:xfrm>
            <a:prstGeom prst="roundRect">
              <a:avLst>
                <a:gd name="adj" fmla="val 27990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5112BAB6-3303-6D13-B56B-8A273AB4D17D}"/>
                </a:ext>
              </a:extLst>
            </p:cNvPr>
            <p:cNvSpPr/>
            <p:nvPr/>
          </p:nvSpPr>
          <p:spPr>
            <a:xfrm>
              <a:off x="5418537" y="4191415"/>
              <a:ext cx="3575948" cy="997311"/>
            </a:xfrm>
            <a:prstGeom prst="roundRect">
              <a:avLst>
                <a:gd name="adj" fmla="val 22047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C654458E-40EB-7340-A339-8A9E387232CD}"/>
                </a:ext>
              </a:extLst>
            </p:cNvPr>
            <p:cNvSpPr/>
            <p:nvPr/>
          </p:nvSpPr>
          <p:spPr>
            <a:xfrm>
              <a:off x="5418537" y="2447876"/>
              <a:ext cx="3575948" cy="776612"/>
            </a:xfrm>
            <a:prstGeom prst="roundRect">
              <a:avLst>
                <a:gd name="adj" fmla="val 24154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AC46A6B5-8BA6-D096-ECF9-F69E88A27EE5}"/>
                </a:ext>
              </a:extLst>
            </p:cNvPr>
            <p:cNvSpPr/>
            <p:nvPr/>
          </p:nvSpPr>
          <p:spPr>
            <a:xfrm>
              <a:off x="4834126" y="1017083"/>
              <a:ext cx="3575948" cy="1241784"/>
            </a:xfrm>
            <a:prstGeom prst="roundRect">
              <a:avLst>
                <a:gd name="adj" fmla="val 19468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A9AFA66E-E2BC-396F-1D9A-E91EF997795F}"/>
                </a:ext>
              </a:extLst>
            </p:cNvPr>
            <p:cNvSpPr/>
            <p:nvPr/>
          </p:nvSpPr>
          <p:spPr>
            <a:xfrm>
              <a:off x="888443" y="1762014"/>
              <a:ext cx="3532664" cy="3532664"/>
            </a:xfrm>
            <a:prstGeom prst="ellipse">
              <a:avLst/>
            </a:prstGeom>
            <a:gradFill>
              <a:gsLst>
                <a:gs pos="0">
                  <a:srgbClr val="F19B61"/>
                </a:gs>
                <a:gs pos="100000">
                  <a:srgbClr val="D0166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700"/>
                </a:lnSpc>
              </a:pP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700"/>
                </a:lnSpc>
              </a:pP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700"/>
                </a:lnSpc>
              </a:pPr>
              <a:r>
                <a:rPr lang="ru-RU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СОВЕТ НАСТАВНИКОВ</a:t>
              </a:r>
            </a:p>
            <a:p>
              <a:pPr algn="ctr">
                <a:lnSpc>
                  <a:spcPts val="2700"/>
                </a:lnSpc>
              </a:pPr>
              <a:endParaRPr lang="ru-RU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возглавляет 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Министр образования, науки и молодёжи Республики Крым</a:t>
              </a:r>
            </a:p>
            <a:p>
              <a:pPr algn="ctr"/>
              <a:endParaRPr lang="ru-RU" dirty="0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id="{A0562F5E-31DE-D985-1802-109178479BC3}"/>
                </a:ext>
              </a:extLst>
            </p:cNvPr>
            <p:cNvSpPr/>
            <p:nvPr/>
          </p:nvSpPr>
          <p:spPr>
            <a:xfrm>
              <a:off x="544255" y="1359567"/>
              <a:ext cx="4289871" cy="4289871"/>
            </a:xfrm>
            <a:prstGeom prst="arc">
              <a:avLst>
                <a:gd name="adj1" fmla="val 16200000"/>
                <a:gd name="adj2" fmla="val 5419141"/>
              </a:avLst>
            </a:prstGeom>
            <a:ln w="95250" cap="rnd">
              <a:gradFill>
                <a:gsLst>
                  <a:gs pos="0">
                    <a:srgbClr val="F19B61"/>
                  </a:gs>
                  <a:gs pos="100000">
                    <a:srgbClr val="E93B3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62CC88E3-C168-1C01-17DC-00BDEF72DFA3}"/>
                </a:ext>
              </a:extLst>
            </p:cNvPr>
            <p:cNvSpPr/>
            <p:nvPr/>
          </p:nvSpPr>
          <p:spPr>
            <a:xfrm>
              <a:off x="5046749" y="1017083"/>
              <a:ext cx="3982453" cy="1092477"/>
            </a:xfrm>
            <a:prstGeom prst="roundRect">
              <a:avLst>
                <a:gd name="adj" fmla="val 183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Представитель 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Совета руководителей общеобразовательных организаций при Совете министров РК</a:t>
              </a:r>
              <a:endParaRPr lang="ru-RU" sz="1400" dirty="0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677FF7E7-8DDF-3D7F-3E72-475FF7D0BA57}"/>
                </a:ext>
              </a:extLst>
            </p:cNvPr>
            <p:cNvSpPr/>
            <p:nvPr/>
          </p:nvSpPr>
          <p:spPr>
            <a:xfrm>
              <a:off x="5611449" y="2430769"/>
              <a:ext cx="3982453" cy="653716"/>
            </a:xfrm>
            <a:prstGeom prst="roundRect">
              <a:avLst>
                <a:gd name="adj" fmla="val 210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Министр образования молодёжного Правительства Республики Крым</a:t>
              </a:r>
              <a:endParaRPr lang="ru-RU" sz="1400" dirty="0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64DF0782-953E-EBBB-68E7-ACB5D1DB5D54}"/>
                </a:ext>
              </a:extLst>
            </p:cNvPr>
            <p:cNvSpPr/>
            <p:nvPr/>
          </p:nvSpPr>
          <p:spPr>
            <a:xfrm>
              <a:off x="5906789" y="3403322"/>
              <a:ext cx="3982453" cy="465222"/>
            </a:xfrm>
            <a:prstGeom prst="roundRect">
              <a:avLst>
                <a:gd name="adj" fmla="val 2603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Ректоры КИПУ, КФУ, КРИППО</a:t>
              </a:r>
              <a:endParaRPr lang="ru-RU" sz="1400" dirty="0"/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93F708E5-EF41-FB00-7D4B-F471C79E965E}"/>
                </a:ext>
              </a:extLst>
            </p:cNvPr>
            <p:cNvSpPr/>
            <p:nvPr/>
          </p:nvSpPr>
          <p:spPr>
            <a:xfrm>
              <a:off x="5611449" y="4187381"/>
              <a:ext cx="3982453" cy="834189"/>
            </a:xfrm>
            <a:prstGeom prst="roundRect">
              <a:avLst>
                <a:gd name="adj" fmla="val 2192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Ведущие педагоги РК — 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победители конкурсов профессионального мастерства</a:t>
              </a:r>
              <a:endParaRPr lang="ru-RU" sz="1400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45845B0A-1A6A-FBB2-9C45-03BE2482A94C}"/>
                </a:ext>
              </a:extLst>
            </p:cNvPr>
            <p:cNvSpPr/>
            <p:nvPr/>
          </p:nvSpPr>
          <p:spPr>
            <a:xfrm>
              <a:off x="5046749" y="5338033"/>
              <a:ext cx="3982453" cy="561507"/>
            </a:xfrm>
            <a:prstGeom prst="roundRect">
              <a:avLst>
                <a:gd name="adj" fmla="val 1623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Координаторы воспитательной работы РК</a:t>
              </a:r>
              <a:endParaRPr lang="ru-RU" sz="1400" dirty="0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AF3E228-F098-80C1-D532-B3D0D2F16D4C}"/>
                </a:ext>
              </a:extLst>
            </p:cNvPr>
            <p:cNvSpPr/>
            <p:nvPr/>
          </p:nvSpPr>
          <p:spPr>
            <a:xfrm>
              <a:off x="4056803" y="1822775"/>
              <a:ext cx="253760" cy="253760"/>
            </a:xfrm>
            <a:prstGeom prst="ellipse">
              <a:avLst/>
            </a:prstGeom>
            <a:gradFill>
              <a:gsLst>
                <a:gs pos="100000">
                  <a:srgbClr val="ED7D31"/>
                </a:gs>
                <a:gs pos="50300">
                  <a:srgbClr val="E93B3B"/>
                </a:gs>
                <a:gs pos="0">
                  <a:srgbClr val="7030A0"/>
                </a:gs>
              </a:gsLst>
              <a:lin ang="5400000" scaled="1"/>
            </a:gradFill>
            <a:ln w="44450">
              <a:solidFill>
                <a:schemeClr val="bg1"/>
              </a:solidFill>
            </a:ln>
            <a:effectLst>
              <a:outerShdw blurRad="50800" dist="381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1152CB0-85AE-A047-2904-C524BB4C8A0B}"/>
                </a:ext>
              </a:extLst>
            </p:cNvPr>
            <p:cNvSpPr/>
            <p:nvPr/>
          </p:nvSpPr>
          <p:spPr>
            <a:xfrm>
              <a:off x="4571830" y="2650510"/>
              <a:ext cx="253760" cy="253760"/>
            </a:xfrm>
            <a:prstGeom prst="ellipse">
              <a:avLst/>
            </a:prstGeom>
            <a:gradFill>
              <a:gsLst>
                <a:gs pos="100000">
                  <a:srgbClr val="ED7D31"/>
                </a:gs>
                <a:gs pos="50300">
                  <a:srgbClr val="E93B3B"/>
                </a:gs>
                <a:gs pos="0">
                  <a:srgbClr val="7030A0"/>
                </a:gs>
              </a:gsLst>
              <a:lin ang="5400000" scaled="1"/>
            </a:gradFill>
            <a:ln w="44450">
              <a:solidFill>
                <a:schemeClr val="bg1"/>
              </a:solidFill>
            </a:ln>
            <a:effectLst>
              <a:outerShdw blurRad="50800" dist="381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8A63113-919C-2A3D-4FA7-6F68A6752C32}"/>
                </a:ext>
              </a:extLst>
            </p:cNvPr>
            <p:cNvSpPr/>
            <p:nvPr/>
          </p:nvSpPr>
          <p:spPr>
            <a:xfrm>
              <a:off x="4698710" y="3521085"/>
              <a:ext cx="253760" cy="253760"/>
            </a:xfrm>
            <a:prstGeom prst="ellipse">
              <a:avLst/>
            </a:prstGeom>
            <a:gradFill>
              <a:gsLst>
                <a:gs pos="100000">
                  <a:srgbClr val="ED7D31"/>
                </a:gs>
                <a:gs pos="50300">
                  <a:srgbClr val="E93B3B"/>
                </a:gs>
                <a:gs pos="0">
                  <a:srgbClr val="7030A0"/>
                </a:gs>
              </a:gsLst>
              <a:lin ang="5400000" scaled="1"/>
            </a:gradFill>
            <a:ln w="44450">
              <a:solidFill>
                <a:schemeClr val="bg1"/>
              </a:solidFill>
            </a:ln>
            <a:effectLst>
              <a:outerShdw blurRad="50800" dist="381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3CFF7A18-8D0B-F64B-51D9-32B8806884DD}"/>
                </a:ext>
              </a:extLst>
            </p:cNvPr>
            <p:cNvSpPr/>
            <p:nvPr/>
          </p:nvSpPr>
          <p:spPr>
            <a:xfrm>
              <a:off x="4511349" y="4319520"/>
              <a:ext cx="253760" cy="253760"/>
            </a:xfrm>
            <a:prstGeom prst="ellipse">
              <a:avLst/>
            </a:prstGeom>
            <a:gradFill>
              <a:gsLst>
                <a:gs pos="100000">
                  <a:srgbClr val="ED7D31"/>
                </a:gs>
                <a:gs pos="50300">
                  <a:srgbClr val="E93B3B"/>
                </a:gs>
                <a:gs pos="0">
                  <a:srgbClr val="7030A0"/>
                </a:gs>
              </a:gsLst>
              <a:lin ang="5400000" scaled="1"/>
            </a:gradFill>
            <a:ln w="44450">
              <a:solidFill>
                <a:schemeClr val="bg1"/>
              </a:solidFill>
            </a:ln>
            <a:effectLst>
              <a:outerShdw blurRad="50800" dist="381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29864C0-F98E-3C1E-8081-6C3A222FB9CE}"/>
                </a:ext>
              </a:extLst>
            </p:cNvPr>
            <p:cNvSpPr/>
            <p:nvPr/>
          </p:nvSpPr>
          <p:spPr>
            <a:xfrm>
              <a:off x="4051668" y="4940835"/>
              <a:ext cx="253760" cy="253760"/>
            </a:xfrm>
            <a:prstGeom prst="ellipse">
              <a:avLst/>
            </a:prstGeom>
            <a:gradFill>
              <a:gsLst>
                <a:gs pos="100000">
                  <a:srgbClr val="ED7D31"/>
                </a:gs>
                <a:gs pos="50300">
                  <a:srgbClr val="E93B3B"/>
                </a:gs>
                <a:gs pos="0">
                  <a:srgbClr val="7030A0"/>
                </a:gs>
              </a:gsLst>
              <a:lin ang="5400000" scaled="1"/>
            </a:gradFill>
            <a:ln w="44450">
              <a:solidFill>
                <a:schemeClr val="bg1"/>
              </a:solidFill>
            </a:ln>
            <a:effectLst>
              <a:outerShdw blurRad="50800" dist="381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8314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D18FECD-A38A-CE01-6D39-CE44055024FE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ВЗАИМОДЕЙСТВИЯ СОВЕТА НАСТАВНИКОВ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ОБРАЗОВАНИЯ, НАУКИ И МОЛОДЁЖИ РЕСПУБЛИКИ КРЫМ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8F84DCD0-63FC-37D2-657D-805124D460A9}"/>
              </a:ext>
            </a:extLst>
          </p:cNvPr>
          <p:cNvGrpSpPr/>
          <p:nvPr/>
        </p:nvGrpSpPr>
        <p:grpSpPr>
          <a:xfrm>
            <a:off x="365629" y="1628072"/>
            <a:ext cx="11469914" cy="1594343"/>
            <a:chOff x="433553" y="1603020"/>
            <a:chExt cx="11469914" cy="1594343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0C14CE33-7F27-2428-625D-A506E664ECD1}"/>
                </a:ext>
              </a:extLst>
            </p:cNvPr>
            <p:cNvGrpSpPr/>
            <p:nvPr/>
          </p:nvGrpSpPr>
          <p:grpSpPr>
            <a:xfrm>
              <a:off x="433553" y="1613645"/>
              <a:ext cx="2678672" cy="1583183"/>
              <a:chOff x="322033" y="1647881"/>
              <a:chExt cx="2678672" cy="1583183"/>
            </a:xfrm>
          </p:grpSpPr>
          <p:sp>
            <p:nvSpPr>
              <p:cNvPr id="17" name="Прямоугольник: скругленные противолежащие углы 16">
                <a:extLst>
                  <a:ext uri="{FF2B5EF4-FFF2-40B4-BE49-F238E27FC236}">
                    <a16:creationId xmlns:a16="http://schemas.microsoft.com/office/drawing/2014/main" id="{35C4E966-F40F-EF52-B947-897C19B39987}"/>
                  </a:ext>
                </a:extLst>
              </p:cNvPr>
              <p:cNvSpPr/>
              <p:nvPr/>
            </p:nvSpPr>
            <p:spPr>
              <a:xfrm>
                <a:off x="397499" y="1802523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00B9C2"/>
                  </a:gs>
                  <a:gs pos="100000">
                    <a:srgbClr val="00B050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: скругленные противолежащие углы 7">
                <a:extLst>
                  <a:ext uri="{FF2B5EF4-FFF2-40B4-BE49-F238E27FC236}">
                    <a16:creationId xmlns:a16="http://schemas.microsoft.com/office/drawing/2014/main" id="{04B57144-9BA8-D519-51CC-B4964E70C709}"/>
                  </a:ext>
                </a:extLst>
              </p:cNvPr>
              <p:cNvSpPr/>
              <p:nvPr/>
            </p:nvSpPr>
            <p:spPr>
              <a:xfrm>
                <a:off x="472965" y="1880474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Ежеквартальные встречи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 министров образования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председателем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Совета наставников</a:t>
                </a: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DC9470A4-8BAE-8FA5-56DE-FB8DDF0A32ED}"/>
                  </a:ext>
                </a:extLst>
              </p:cNvPr>
              <p:cNvSpPr/>
              <p:nvPr/>
            </p:nvSpPr>
            <p:spPr>
              <a:xfrm>
                <a:off x="322033" y="1647881"/>
                <a:ext cx="558942" cy="558942"/>
              </a:xfrm>
              <a:prstGeom prst="ellipse">
                <a:avLst/>
              </a:prstGeom>
              <a:solidFill>
                <a:srgbClr val="00B9B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57388ACE-62A7-D146-7482-F21B18F7BC87}"/>
                </a:ext>
              </a:extLst>
            </p:cNvPr>
            <p:cNvGrpSpPr/>
            <p:nvPr/>
          </p:nvGrpSpPr>
          <p:grpSpPr>
            <a:xfrm>
              <a:off x="3363967" y="1603020"/>
              <a:ext cx="2678672" cy="1583183"/>
              <a:chOff x="3368979" y="1647881"/>
              <a:chExt cx="2678672" cy="1583183"/>
            </a:xfrm>
          </p:grpSpPr>
          <p:sp>
            <p:nvSpPr>
              <p:cNvPr id="43" name="Прямоугольник: скругленные противолежащие углы 42">
                <a:extLst>
                  <a:ext uri="{FF2B5EF4-FFF2-40B4-BE49-F238E27FC236}">
                    <a16:creationId xmlns:a16="http://schemas.microsoft.com/office/drawing/2014/main" id="{7BF6851D-F67E-9865-6273-BF4752E4E776}"/>
                  </a:ext>
                </a:extLst>
              </p:cNvPr>
              <p:cNvSpPr/>
              <p:nvPr/>
            </p:nvSpPr>
            <p:spPr>
              <a:xfrm>
                <a:off x="3444445" y="1802523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00C88F"/>
                  </a:gs>
                  <a:gs pos="100000">
                    <a:srgbClr val="92D050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Прямоугольник: скругленные противолежащие углы 43">
                <a:extLst>
                  <a:ext uri="{FF2B5EF4-FFF2-40B4-BE49-F238E27FC236}">
                    <a16:creationId xmlns:a16="http://schemas.microsoft.com/office/drawing/2014/main" id="{5E5FD655-03D9-24C8-0AFA-E12B281285E4}"/>
                  </a:ext>
                </a:extLst>
              </p:cNvPr>
              <p:cNvSpPr/>
              <p:nvPr/>
            </p:nvSpPr>
            <p:spPr>
              <a:xfrm>
                <a:off x="3519911" y="1880474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Привлечение молодых министров к подготовке и проведению республиканских мероприятий, конкурсов, заседаний «круглого стола», фестивалей и т.д.</a:t>
                </a: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3D81EC55-AB45-C6F1-F70E-D4A3ED60F510}"/>
                  </a:ext>
                </a:extLst>
              </p:cNvPr>
              <p:cNvSpPr/>
              <p:nvPr/>
            </p:nvSpPr>
            <p:spPr>
              <a:xfrm>
                <a:off x="3368979" y="1647881"/>
                <a:ext cx="558942" cy="558942"/>
              </a:xfrm>
              <a:prstGeom prst="ellipse">
                <a:avLst/>
              </a:prstGeom>
              <a:solidFill>
                <a:srgbClr val="69CE7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03741FAA-E5DB-B4F4-03DA-D3D6C25FFAF0}"/>
                </a:ext>
              </a:extLst>
            </p:cNvPr>
            <p:cNvGrpSpPr/>
            <p:nvPr/>
          </p:nvGrpSpPr>
          <p:grpSpPr>
            <a:xfrm>
              <a:off x="6294381" y="1609054"/>
              <a:ext cx="2678672" cy="1583183"/>
              <a:chOff x="6415925" y="1647881"/>
              <a:chExt cx="2678672" cy="1583183"/>
            </a:xfrm>
          </p:grpSpPr>
          <p:sp>
            <p:nvSpPr>
              <p:cNvPr id="51" name="Прямоугольник: скругленные противолежащие углы 50">
                <a:extLst>
                  <a:ext uri="{FF2B5EF4-FFF2-40B4-BE49-F238E27FC236}">
                    <a16:creationId xmlns:a16="http://schemas.microsoft.com/office/drawing/2014/main" id="{0FDAD2FF-CE83-16C1-5EC8-ADC2F69E502B}"/>
                  </a:ext>
                </a:extLst>
              </p:cNvPr>
              <p:cNvSpPr/>
              <p:nvPr/>
            </p:nvSpPr>
            <p:spPr>
              <a:xfrm>
                <a:off x="6491391" y="1802523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Прямоугольник: скругленные противолежащие углы 51">
                <a:extLst>
                  <a:ext uri="{FF2B5EF4-FFF2-40B4-BE49-F238E27FC236}">
                    <a16:creationId xmlns:a16="http://schemas.microsoft.com/office/drawing/2014/main" id="{3F7FCFC3-42FE-B097-7FCC-D93CB5EBAA86}"/>
                  </a:ext>
                </a:extLst>
              </p:cNvPr>
              <p:cNvSpPr/>
              <p:nvPr/>
            </p:nvSpPr>
            <p:spPr>
              <a:xfrm>
                <a:off x="6566857" y="1880474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Оказание помощи молодым министрам в разработке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и реализации проектов</a:t>
                </a:r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A7A2A3C7-91FB-7771-F486-22CAE8361703}"/>
                  </a:ext>
                </a:extLst>
              </p:cNvPr>
              <p:cNvSpPr/>
              <p:nvPr/>
            </p:nvSpPr>
            <p:spPr>
              <a:xfrm>
                <a:off x="6415925" y="1647881"/>
                <a:ext cx="558942" cy="558942"/>
              </a:xfrm>
              <a:prstGeom prst="ellipse">
                <a:avLst/>
              </a:prstGeom>
              <a:solidFill>
                <a:srgbClr val="C3CF59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0AF9E9F5-4A52-6CE7-4459-60D450F4E220}"/>
                </a:ext>
              </a:extLst>
            </p:cNvPr>
            <p:cNvGrpSpPr/>
            <p:nvPr/>
          </p:nvGrpSpPr>
          <p:grpSpPr>
            <a:xfrm>
              <a:off x="9224795" y="1614180"/>
              <a:ext cx="2678672" cy="1583183"/>
              <a:chOff x="10026727" y="1578789"/>
              <a:chExt cx="2678672" cy="1583183"/>
            </a:xfrm>
          </p:grpSpPr>
          <p:sp>
            <p:nvSpPr>
              <p:cNvPr id="58" name="Прямоугольник: скругленные противолежащие углы 57">
                <a:extLst>
                  <a:ext uri="{FF2B5EF4-FFF2-40B4-BE49-F238E27FC236}">
                    <a16:creationId xmlns:a16="http://schemas.microsoft.com/office/drawing/2014/main" id="{736DBFCC-F0C2-2B50-956E-B23EA8F0DBA8}"/>
                  </a:ext>
                </a:extLst>
              </p:cNvPr>
              <p:cNvSpPr/>
              <p:nvPr/>
            </p:nvSpPr>
            <p:spPr>
              <a:xfrm>
                <a:off x="10102193" y="1733431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53000">
                    <a:srgbClr val="FEA17D"/>
                  </a:gs>
                  <a:gs pos="100000">
                    <a:srgbClr val="FD806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Прямоугольник: скругленные противолежащие углы 58">
                <a:extLst>
                  <a:ext uri="{FF2B5EF4-FFF2-40B4-BE49-F238E27FC236}">
                    <a16:creationId xmlns:a16="http://schemas.microsoft.com/office/drawing/2014/main" id="{E0126A0C-AD4A-36D0-A22E-EE95486677E9}"/>
                  </a:ext>
                </a:extLst>
              </p:cNvPr>
              <p:cNvSpPr/>
              <p:nvPr/>
            </p:nvSpPr>
            <p:spPr>
              <a:xfrm>
                <a:off x="10177659" y="1811382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Оказание содействия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в осуществлении взаимодействия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участниками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Ученического самоуправления</a:t>
                </a:r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D8BB1D46-8D19-6CFF-1565-FCD99E6D0E45}"/>
                  </a:ext>
                </a:extLst>
              </p:cNvPr>
              <p:cNvSpPr/>
              <p:nvPr/>
            </p:nvSpPr>
            <p:spPr>
              <a:xfrm>
                <a:off x="10026727" y="1578789"/>
                <a:ext cx="558942" cy="558942"/>
              </a:xfrm>
              <a:prstGeom prst="ellipse">
                <a:avLst/>
              </a:prstGeom>
              <a:solidFill>
                <a:srgbClr val="F8BF87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03171F30-3572-C50B-A90F-3F444D734E30}"/>
              </a:ext>
            </a:extLst>
          </p:cNvPr>
          <p:cNvGrpSpPr/>
          <p:nvPr/>
        </p:nvGrpSpPr>
        <p:grpSpPr>
          <a:xfrm>
            <a:off x="1365955" y="3565523"/>
            <a:ext cx="8609989" cy="1688091"/>
            <a:chOff x="1365955" y="3440263"/>
            <a:chExt cx="8609989" cy="1688091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38CF428E-D11F-5F52-11FC-B71EA10C12B8}"/>
                </a:ext>
              </a:extLst>
            </p:cNvPr>
            <p:cNvGrpSpPr/>
            <p:nvPr/>
          </p:nvGrpSpPr>
          <p:grpSpPr>
            <a:xfrm>
              <a:off x="1365955" y="3440263"/>
              <a:ext cx="2798346" cy="1687393"/>
              <a:chOff x="202359" y="3702265"/>
              <a:chExt cx="2798346" cy="1687393"/>
            </a:xfrm>
          </p:grpSpPr>
          <p:sp>
            <p:nvSpPr>
              <p:cNvPr id="65" name="Прямоугольник: скругленные противолежащие углы 64">
                <a:extLst>
                  <a:ext uri="{FF2B5EF4-FFF2-40B4-BE49-F238E27FC236}">
                    <a16:creationId xmlns:a16="http://schemas.microsoft.com/office/drawing/2014/main" id="{E8EFDD3B-9421-3253-6088-ED842B79E107}"/>
                  </a:ext>
                </a:extLst>
              </p:cNvPr>
              <p:cNvSpPr/>
              <p:nvPr/>
            </p:nvSpPr>
            <p:spPr>
              <a:xfrm>
                <a:off x="397499" y="3961117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FD806F"/>
                  </a:gs>
                  <a:gs pos="100000">
                    <a:srgbClr val="D9579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6" name="Прямоугольник: скругленные противолежащие углы 65">
                <a:extLst>
                  <a:ext uri="{FF2B5EF4-FFF2-40B4-BE49-F238E27FC236}">
                    <a16:creationId xmlns:a16="http://schemas.microsoft.com/office/drawing/2014/main" id="{C4201FA4-8BED-3287-12C2-1A43B2926AF0}"/>
                  </a:ext>
                </a:extLst>
              </p:cNvPr>
              <p:cNvSpPr/>
              <p:nvPr/>
            </p:nvSpPr>
            <p:spPr>
              <a:xfrm>
                <a:off x="472965" y="4039068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Отбор в муниципальных образованиях лучших практик работы молодых министров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и их популяризация</a:t>
                </a:r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49835EC6-7256-6814-0893-FF6EFBD9AF1D}"/>
                  </a:ext>
                </a:extLst>
              </p:cNvPr>
              <p:cNvSpPr/>
              <p:nvPr/>
            </p:nvSpPr>
            <p:spPr>
              <a:xfrm>
                <a:off x="322033" y="3806475"/>
                <a:ext cx="558942" cy="558942"/>
              </a:xfrm>
              <a:prstGeom prst="ellipse">
                <a:avLst/>
              </a:prstGeom>
              <a:solidFill>
                <a:srgbClr val="FD806F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pic>
            <p:nvPicPr>
              <p:cNvPr id="68" name="Рисунок 67" descr="Маркеры-галочки">
                <a:extLst>
                  <a:ext uri="{FF2B5EF4-FFF2-40B4-BE49-F238E27FC236}">
                    <a16:creationId xmlns:a16="http://schemas.microsoft.com/office/drawing/2014/main" id="{564F11E3-14E2-FDC6-FD39-8427A201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02359" y="3702265"/>
                <a:ext cx="938747" cy="938747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2BB445D0-2492-0092-E6BC-8F1835BEFB62}"/>
                </a:ext>
              </a:extLst>
            </p:cNvPr>
            <p:cNvGrpSpPr/>
            <p:nvPr/>
          </p:nvGrpSpPr>
          <p:grpSpPr>
            <a:xfrm>
              <a:off x="4391450" y="3545171"/>
              <a:ext cx="2678672" cy="1583183"/>
              <a:chOff x="4167269" y="3807872"/>
              <a:chExt cx="2678672" cy="1583183"/>
            </a:xfrm>
          </p:grpSpPr>
          <p:sp>
            <p:nvSpPr>
              <p:cNvPr id="69" name="Прямоугольник: скругленные противолежащие углы 68">
                <a:extLst>
                  <a:ext uri="{FF2B5EF4-FFF2-40B4-BE49-F238E27FC236}">
                    <a16:creationId xmlns:a16="http://schemas.microsoft.com/office/drawing/2014/main" id="{F050E33B-37D1-CA4F-37D4-2A110AC71D08}"/>
                  </a:ext>
                </a:extLst>
              </p:cNvPr>
              <p:cNvSpPr/>
              <p:nvPr/>
            </p:nvSpPr>
            <p:spPr>
              <a:xfrm>
                <a:off x="4242735" y="3962514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FF6161"/>
                  </a:gs>
                  <a:gs pos="100000">
                    <a:srgbClr val="7030A0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0" name="Прямоугольник: скругленные противолежащие углы 69">
                <a:extLst>
                  <a:ext uri="{FF2B5EF4-FFF2-40B4-BE49-F238E27FC236}">
                    <a16:creationId xmlns:a16="http://schemas.microsoft.com/office/drawing/2014/main" id="{191226F0-867D-90B3-2E6D-2E72E6B32EC6}"/>
                  </a:ext>
                </a:extLst>
              </p:cNvPr>
              <p:cNvSpPr/>
              <p:nvPr/>
            </p:nvSpPr>
            <p:spPr>
              <a:xfrm>
                <a:off x="4318201" y="4040465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Совместное участие представителей Совета наставников и молодых министров в программах радио-, телепередач</a:t>
                </a:r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0B0940A7-E6A7-D468-F4BD-1C600385F83F}"/>
                  </a:ext>
                </a:extLst>
              </p:cNvPr>
              <p:cNvSpPr/>
              <p:nvPr/>
            </p:nvSpPr>
            <p:spPr>
              <a:xfrm>
                <a:off x="4167269" y="3807872"/>
                <a:ext cx="558942" cy="558942"/>
              </a:xfrm>
              <a:prstGeom prst="ellipse">
                <a:avLst/>
              </a:prstGeom>
              <a:solidFill>
                <a:srgbClr val="F95F75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ED6EBFF2-8119-F841-6C3A-298F6C9005E3}"/>
                </a:ext>
              </a:extLst>
            </p:cNvPr>
            <p:cNvGrpSpPr/>
            <p:nvPr/>
          </p:nvGrpSpPr>
          <p:grpSpPr>
            <a:xfrm>
              <a:off x="7297272" y="3541459"/>
              <a:ext cx="2678672" cy="1583183"/>
              <a:chOff x="8052316" y="3764719"/>
              <a:chExt cx="2678672" cy="1583183"/>
            </a:xfrm>
          </p:grpSpPr>
          <p:sp>
            <p:nvSpPr>
              <p:cNvPr id="73" name="Прямоугольник: скругленные противолежащие углы 72">
                <a:extLst>
                  <a:ext uri="{FF2B5EF4-FFF2-40B4-BE49-F238E27FC236}">
                    <a16:creationId xmlns:a16="http://schemas.microsoft.com/office/drawing/2014/main" id="{46F542CA-B60C-10CC-124D-A105C9044E1C}"/>
                  </a:ext>
                </a:extLst>
              </p:cNvPr>
              <p:cNvSpPr/>
              <p:nvPr/>
            </p:nvSpPr>
            <p:spPr>
              <a:xfrm>
                <a:off x="8127782" y="3919361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7030A0"/>
                  </a:gs>
                  <a:gs pos="100000">
                    <a:srgbClr val="0070C0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" name="Прямоугольник: скругленные противолежащие углы 73">
                <a:extLst>
                  <a:ext uri="{FF2B5EF4-FFF2-40B4-BE49-F238E27FC236}">
                    <a16:creationId xmlns:a16="http://schemas.microsoft.com/office/drawing/2014/main" id="{1D6EC725-D46A-052F-C5C0-D38FF4ADB9C5}"/>
                  </a:ext>
                </a:extLst>
              </p:cNvPr>
              <p:cNvSpPr/>
              <p:nvPr/>
            </p:nvSpPr>
            <p:spPr>
              <a:xfrm>
                <a:off x="8203248" y="3997312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Методическая помощь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и контроль работы управления образования муниципальных образований с министрами образования школ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Республики Крым</a:t>
                </a:r>
              </a:p>
            </p:txBody>
          </p:sp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00D2867B-91E2-1D79-3BA2-C779A029EE49}"/>
                  </a:ext>
                </a:extLst>
              </p:cNvPr>
              <p:cNvSpPr/>
              <p:nvPr/>
            </p:nvSpPr>
            <p:spPr>
              <a:xfrm>
                <a:off x="8052316" y="3764719"/>
                <a:ext cx="558942" cy="558942"/>
              </a:xfrm>
              <a:prstGeom prst="ellipse">
                <a:avLst/>
              </a:prstGeom>
              <a:solidFill>
                <a:srgbClr val="6C42A9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</p:grpSp>
      <p:pic>
        <p:nvPicPr>
          <p:cNvPr id="143" name="Рисунок 142" descr="Маркеры-галочки">
            <a:extLst>
              <a:ext uri="{FF2B5EF4-FFF2-40B4-BE49-F238E27FC236}">
                <a16:creationId xmlns:a16="http://schemas.microsoft.com/office/drawing/2014/main" id="{ADD7B56B-BB8C-8258-02F0-1B3221E0B4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76369" y="1533961"/>
            <a:ext cx="938747" cy="938747"/>
          </a:xfrm>
          <a:prstGeom prst="rect">
            <a:avLst/>
          </a:prstGeom>
        </p:spPr>
      </p:pic>
      <p:pic>
        <p:nvPicPr>
          <p:cNvPr id="144" name="Рисунок 143" descr="Маркеры-галочки">
            <a:extLst>
              <a:ext uri="{FF2B5EF4-FFF2-40B4-BE49-F238E27FC236}">
                <a16:creationId xmlns:a16="http://schemas.microsoft.com/office/drawing/2014/main" id="{39DBFA33-636A-AA57-C93E-FCC4BDF9431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06783" y="1540454"/>
            <a:ext cx="938747" cy="938747"/>
          </a:xfrm>
          <a:prstGeom prst="rect">
            <a:avLst/>
          </a:prstGeom>
        </p:spPr>
      </p:pic>
      <p:pic>
        <p:nvPicPr>
          <p:cNvPr id="145" name="Рисунок 144" descr="Маркеры-галочки">
            <a:extLst>
              <a:ext uri="{FF2B5EF4-FFF2-40B4-BE49-F238E27FC236}">
                <a16:creationId xmlns:a16="http://schemas.microsoft.com/office/drawing/2014/main" id="{2F3D2C0B-C54D-71F5-81E6-D2049DD175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37197" y="1535328"/>
            <a:ext cx="938747" cy="938747"/>
          </a:xfrm>
          <a:prstGeom prst="rect">
            <a:avLst/>
          </a:prstGeom>
        </p:spPr>
      </p:pic>
      <p:pic>
        <p:nvPicPr>
          <p:cNvPr id="146" name="Рисунок 145" descr="Маркеры-галочки">
            <a:extLst>
              <a:ext uri="{FF2B5EF4-FFF2-40B4-BE49-F238E27FC236}">
                <a16:creationId xmlns:a16="http://schemas.microsoft.com/office/drawing/2014/main" id="{292E8C8A-A126-A854-A682-323A1D3F338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71776" y="3564824"/>
            <a:ext cx="938747" cy="938747"/>
          </a:xfrm>
          <a:prstGeom prst="rect">
            <a:avLst/>
          </a:prstGeom>
        </p:spPr>
      </p:pic>
      <p:pic>
        <p:nvPicPr>
          <p:cNvPr id="147" name="Рисунок 146" descr="Маркеры-галочки">
            <a:extLst>
              <a:ext uri="{FF2B5EF4-FFF2-40B4-BE49-F238E27FC236}">
                <a16:creationId xmlns:a16="http://schemas.microsoft.com/office/drawing/2014/main" id="{F841B661-E531-9598-85E0-77BD717C346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177598" y="3568536"/>
            <a:ext cx="938747" cy="938747"/>
          </a:xfrm>
          <a:prstGeom prst="rect">
            <a:avLst/>
          </a:prstGeom>
        </p:spPr>
      </p:pic>
      <p:pic>
        <p:nvPicPr>
          <p:cNvPr id="148" name="Рисунок 147" descr="Маркеры-галочки">
            <a:extLst>
              <a:ext uri="{FF2B5EF4-FFF2-40B4-BE49-F238E27FC236}">
                <a16:creationId xmlns:a16="http://schemas.microsoft.com/office/drawing/2014/main" id="{FFE8D268-A5E1-E01E-34D0-C379C680235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45955" y="1535863"/>
            <a:ext cx="938747" cy="9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95774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483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128792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3491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896</Words>
  <Application>Microsoft Office PowerPoint</Application>
  <PresentationFormat>Широкоэкранный</PresentationFormat>
  <Paragraphs>218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</dc:creator>
  <cp:lastModifiedBy>Admin</cp:lastModifiedBy>
  <cp:revision>97</cp:revision>
  <cp:lastPrinted>2021-03-02T08:50:12Z</cp:lastPrinted>
  <dcterms:created xsi:type="dcterms:W3CDTF">2021-02-17T10:27:56Z</dcterms:created>
  <dcterms:modified xsi:type="dcterms:W3CDTF">2023-10-24T09:14:27Z</dcterms:modified>
</cp:coreProperties>
</file>