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9" r:id="rId3"/>
    <p:sldId id="260" r:id="rId4"/>
    <p:sldId id="268" r:id="rId5"/>
    <p:sldId id="258" r:id="rId6"/>
    <p:sldId id="257" r:id="rId7"/>
    <p:sldId id="26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функциональная грамотность для презентации - 77 фото"/>
          <p:cNvPicPr>
            <a:picLocks noChangeAspect="1" noChangeArrowheads="1"/>
          </p:cNvPicPr>
          <p:nvPr/>
        </p:nvPicPr>
        <p:blipFill>
          <a:blip r:embed="rId2" cstate="print"/>
          <a:srcRect l="14177"/>
          <a:stretch>
            <a:fillRect/>
          </a:stretch>
        </p:blipFill>
        <p:spPr bwMode="auto">
          <a:xfrm>
            <a:off x="323528" y="1916832"/>
            <a:ext cx="3487316" cy="40633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Советская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средняя школа №3 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крымскотатарским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языком обучения»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2564904"/>
            <a:ext cx="612068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в начальной школе 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формировании функциональной грамотности учителям начальных классов надо помнить: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не предмет, которому вы учите, 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которую вы формируете.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412776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Учить детей  - учиться!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Как научить ребенка учиться, чтобы он пользовался этим навыком всю жиз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5972175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56084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такое «функциональная грамотность?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Функциональная грамот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Функциональная грамот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Функциональная грамот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Функциональная грамот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Функциональная грамот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0d4b8ba60ac2143a56c9db91e6a96bc1fa.jpg"/>
          <p:cNvPicPr>
            <a:picLocks noChangeAspect="1"/>
          </p:cNvPicPr>
          <p:nvPr/>
        </p:nvPicPr>
        <p:blipFill>
          <a:blip r:embed="rId2" cstate="print"/>
          <a:srcRect l="7100" t="40950" r="6126" b="5501"/>
          <a:stretch>
            <a:fillRect/>
          </a:stretch>
        </p:blipFill>
        <p:spPr>
          <a:xfrm>
            <a:off x="755576" y="2564904"/>
            <a:ext cx="7920880" cy="3672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268760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умение применять в жизни знания и навыки, полученные в школе. Способность человека вступать в отношение с внешней средой, быстро адаптироваться и функционировать в ней.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ункциональная грамотность — Комитет по образованию Администрации  Тюкалинского муниципального района Ом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35122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63284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учителя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развить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ребёнка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мышление - из наглядно-действенного перевести его в абстрактно-логическое.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речь, аналитико-синтетические способности, развить память и внимание, фантазию и воображение, пространственное восприятие.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моторную функцию, способность контролировать свои движения, а также мелкую моторику.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Развить коммуникативные способности, способность общаться, контролировать эмоции, управлять своим поведением.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Решая эти задачи, педагог получает в результате функционально развитую личность.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90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32403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 приемы для формирования функционально грам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отной личности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1.Групповая форма работы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2.Игровая форма работы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3.Творческая форма работы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4.Дифференцированное обучение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5.Элементы критического мышления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6.Тестовые задания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7.Применение ИКТ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8.Онлайн-задания, конкурсы, олимпиады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79.userapi.com/impg/tZkqSmtK_bD9nYiV_CMBi2FqZIrtnaS_VYxB-g/6FRb1SZqTaM.jpg?size=1620x2160&amp;quality=95&amp;sign=9f1d3401852b47945d2e02854379051b&amp;type=album"/>
          <p:cNvPicPr>
            <a:picLocks noChangeAspect="1" noChangeArrowheads="1"/>
          </p:cNvPicPr>
          <p:nvPr/>
        </p:nvPicPr>
        <p:blipFill>
          <a:blip r:embed="rId2" cstate="print"/>
          <a:srcRect t="6792"/>
          <a:stretch>
            <a:fillRect/>
          </a:stretch>
        </p:blipFill>
        <p:spPr bwMode="auto">
          <a:xfrm>
            <a:off x="5168095" y="1052736"/>
            <a:ext cx="3975905" cy="4941168"/>
          </a:xfrm>
          <a:prstGeom prst="rect">
            <a:avLst/>
          </a:prstGeom>
          <a:noFill/>
        </p:spPr>
      </p:pic>
      <p:pic>
        <p:nvPicPr>
          <p:cNvPr id="9220" name="Picture 4" descr="https://sun9-69.userapi.com/impg/DKC1Q4tqrWjjJve5hzBGUD6IzjkH2MLtLxKppg/O-WMX7Zx1rU.jpg?size=1620x2160&amp;quality=95&amp;sign=c39485e2d3f6a9b0fb9a9116045c35f0&amp;type=album"/>
          <p:cNvPicPr>
            <a:picLocks noChangeAspect="1" noChangeArrowheads="1"/>
          </p:cNvPicPr>
          <p:nvPr/>
        </p:nvPicPr>
        <p:blipFill>
          <a:blip r:embed="rId3" cstate="print"/>
          <a:srcRect t="19797"/>
          <a:stretch>
            <a:fillRect/>
          </a:stretch>
        </p:blipFill>
        <p:spPr bwMode="auto">
          <a:xfrm>
            <a:off x="395536" y="1052736"/>
            <a:ext cx="4608512" cy="49282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5486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0932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Викторина по сказкам А.С.Пушкина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Прием «</a:t>
            </a:r>
            <a:r>
              <a:rPr lang="ru-RU" dirty="0" err="1" smtClean="0"/>
              <a:t>Синквейн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2.userapi.com/impg/UxfWeVZUPPIqq0mdC_W0gKPNWX5rR4FEVrw4tQ/9wg-n2sEN-c.jpg?size=1620x2160&amp;quality=95&amp;sign=92798d902f2af0def684bcd591f6b641&amp;type=album"/>
          <p:cNvPicPr>
            <a:picLocks noChangeAspect="1" noChangeArrowheads="1"/>
          </p:cNvPicPr>
          <p:nvPr/>
        </p:nvPicPr>
        <p:blipFill>
          <a:blip r:embed="rId2" cstate="print"/>
          <a:srcRect l="6067" t="24567" r="22534"/>
          <a:stretch>
            <a:fillRect/>
          </a:stretch>
        </p:blipFill>
        <p:spPr bwMode="auto">
          <a:xfrm>
            <a:off x="467544" y="980728"/>
            <a:ext cx="3680490" cy="5184576"/>
          </a:xfrm>
          <a:prstGeom prst="rect">
            <a:avLst/>
          </a:prstGeom>
          <a:noFill/>
        </p:spPr>
      </p:pic>
      <p:pic>
        <p:nvPicPr>
          <p:cNvPr id="17412" name="Picture 4" descr="https://sun9-33.userapi.com/impg/v2O6uhhCoBKZI-Gl5XtkiefDOMO-w8RErmAa1w/D59CM3sUdLU.jpg?size=1620x2160&amp;quality=95&amp;sign=506e7de9622bf854d911ba1276de573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3888432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4766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Математика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623731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Решение</a:t>
            </a:r>
            <a:r>
              <a:rPr lang="ru-RU" dirty="0" smtClean="0"/>
              <a:t> </a:t>
            </a:r>
            <a:r>
              <a:rPr lang="ru-RU" b="1" dirty="0" smtClean="0"/>
              <a:t>задач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75.userapi.com/impg/x7oNa0DB8BMAHbA2Vf0uUOKmOzAC7LVCHOagOA/O3-NivkJRtY.jpg?size=2560x1920&amp;quality=95&amp;sign=b86c115d5dae370b64264fded687287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923928" cy="4392488"/>
          </a:xfrm>
          <a:prstGeom prst="rect">
            <a:avLst/>
          </a:prstGeom>
          <a:noFill/>
        </p:spPr>
      </p:pic>
      <p:pic>
        <p:nvPicPr>
          <p:cNvPr id="7172" name="Picture 4" descr="https://sun9-26.userapi.com/impg/Onwl0q79PvMGcxhN9QAjlgBqWZyzKtVTKvvSiQ/-SvdFwEFIS8.jpg?size=2560x1920&amp;quality=95&amp;sign=54f13c2259aa5a3fac605b709bbdf1f8&amp;type=album"/>
          <p:cNvPicPr>
            <a:picLocks noChangeAspect="1" noChangeArrowheads="1"/>
          </p:cNvPicPr>
          <p:nvPr/>
        </p:nvPicPr>
        <p:blipFill>
          <a:blip r:embed="rId3" cstate="print"/>
          <a:srcRect l="8633" t="15095"/>
          <a:stretch>
            <a:fillRect/>
          </a:stretch>
        </p:blipFill>
        <p:spPr bwMode="auto">
          <a:xfrm>
            <a:off x="0" y="1196752"/>
            <a:ext cx="4959243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69269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Окружающий</a:t>
            </a:r>
            <a:r>
              <a:rPr lang="ru-RU" dirty="0" smtClean="0"/>
              <a:t> мир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566124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Групповая работа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732193705365.jpg"/>
          <p:cNvPicPr>
            <a:picLocks noChangeAspect="1" noChangeArrowheads="1"/>
          </p:cNvPicPr>
          <p:nvPr/>
        </p:nvPicPr>
        <p:blipFill>
          <a:blip r:embed="rId2" cstate="print"/>
          <a:srcRect r="27505"/>
          <a:stretch>
            <a:fillRect/>
          </a:stretch>
        </p:blipFill>
        <p:spPr bwMode="auto">
          <a:xfrm>
            <a:off x="323528" y="1124744"/>
            <a:ext cx="3816424" cy="3948275"/>
          </a:xfrm>
          <a:prstGeom prst="rect">
            <a:avLst/>
          </a:prstGeom>
          <a:noFill/>
        </p:spPr>
      </p:pic>
      <p:pic>
        <p:nvPicPr>
          <p:cNvPr id="4" name="Рисунок 3" descr="1732193705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448" y="908720"/>
            <a:ext cx="4968552" cy="3726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5486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«Шаги к успеху»</a:t>
            </a:r>
            <a:endParaRPr lang="ru-RU" b="1" dirty="0"/>
          </a:p>
        </p:txBody>
      </p:sp>
      <p:pic>
        <p:nvPicPr>
          <p:cNvPr id="6" name="Picture 2" descr="1732193705386.jpg"/>
          <p:cNvPicPr>
            <a:picLocks noChangeAspect="1" noChangeArrowheads="1"/>
          </p:cNvPicPr>
          <p:nvPr/>
        </p:nvPicPr>
        <p:blipFill>
          <a:blip r:embed="rId4" cstate="print"/>
          <a:srcRect t="31964" r="12427"/>
          <a:stretch>
            <a:fillRect/>
          </a:stretch>
        </p:blipFill>
        <p:spPr bwMode="auto">
          <a:xfrm>
            <a:off x="1979712" y="4293096"/>
            <a:ext cx="4401903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221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shkola3.1</cp:lastModifiedBy>
  <cp:revision>5</cp:revision>
  <dcterms:created xsi:type="dcterms:W3CDTF">2024-11-21T12:19:47Z</dcterms:created>
  <dcterms:modified xsi:type="dcterms:W3CDTF">2024-11-25T09:18:16Z</dcterms:modified>
</cp:coreProperties>
</file>