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1" r:id="rId2"/>
    <p:sldId id="259" r:id="rId3"/>
    <p:sldId id="260" r:id="rId4"/>
    <p:sldId id="268" r:id="rId5"/>
    <p:sldId id="258" r:id="rId6"/>
    <p:sldId id="257" r:id="rId7"/>
    <p:sldId id="269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11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Картинки функциональная грамотность для презентации - 77 фото"/>
          <p:cNvPicPr>
            <a:picLocks noChangeAspect="1" noChangeArrowheads="1"/>
          </p:cNvPicPr>
          <p:nvPr/>
        </p:nvPicPr>
        <p:blipFill>
          <a:blip r:embed="rId2" cstate="print"/>
          <a:srcRect l="14177"/>
          <a:stretch>
            <a:fillRect/>
          </a:stretch>
        </p:blipFill>
        <p:spPr bwMode="auto">
          <a:xfrm>
            <a:off x="323528" y="1916832"/>
            <a:ext cx="3487316" cy="406338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Советская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средняя школа №3 с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крымскотатарским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языком обучения»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15816" y="2564904"/>
            <a:ext cx="6120680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Формирование функциональной грамотности в начальной школе </a:t>
            </a:r>
            <a:endParaRPr lang="ru-RU" sz="28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548680"/>
            <a:ext cx="8820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формировании функциональной грамотности учителям начальных классов надо помнить: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Главным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является не предмет, которому вы учите, 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личность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которую вы формируете.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03648" y="1412776"/>
            <a:ext cx="66967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Учить детей  - учиться!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Как научить ребенка учиться, чтобы он пользовался этим навыком всю жизн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348880"/>
            <a:ext cx="5972175" cy="3981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548680"/>
            <a:ext cx="756084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 такое «функциональная грамотность?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AutoShape 2" descr="Функциональная грамотнос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Функциональная грамотнос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6" name="AutoShape 6" descr="Функциональная грамотнос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8" name="AutoShape 8" descr="Функциональная грамотнос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0" name="AutoShape 10" descr="Функциональная грамотнос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0d4b8ba60ac2143a56c9db91e6a96bc1fa.jpg"/>
          <p:cNvPicPr>
            <a:picLocks noChangeAspect="1"/>
          </p:cNvPicPr>
          <p:nvPr/>
        </p:nvPicPr>
        <p:blipFill>
          <a:blip r:embed="rId2" cstate="print"/>
          <a:srcRect l="7100" t="40950" r="6126" b="5501"/>
          <a:stretch>
            <a:fillRect/>
          </a:stretch>
        </p:blipFill>
        <p:spPr>
          <a:xfrm>
            <a:off x="755576" y="2564904"/>
            <a:ext cx="7920880" cy="367240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9552" y="1268760"/>
            <a:ext cx="8604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 умение применять в жизни знания и навыки, полученные в школе. Способность человека вступать в отношение с внешней средой, быстро адаптироваться и функционировать в ней.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Функциональная грамотность — Комитет по образованию Администрации  Тюкалинского муниципального района Омской област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08720"/>
            <a:ext cx="8351221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124744"/>
            <a:ext cx="7632848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Цель учителя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-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развить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ребёнка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-Развить мышление - из наглядно-действенного перевести его в абстрактно-логическое.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-Развить речь, аналитико-синтетические способности, развить память и внимание, фантазию и воображение, пространственное восприятие.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-Развить моторную функцию, способность контролировать свои движения, а также мелкую моторику.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Развить коммуникативные способности, способность общаться, контролировать эмоции, управлять своим поведением.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Решая эти задачи, педагог получает в результате функционально развитую личность.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95907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1268760"/>
            <a:ext cx="9144000" cy="324036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Формы и приемы для формирования функционально грам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отной личности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1.Групповая форма работы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2.Игровая форма работы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3.Творческая форма работы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4.Дифференцированное обучение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5.Элементы критического мышления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6.Тестовые задания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7.Применение ИКТ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8.Онлайн-задания, конкурсы, олимпиады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un9-79.userapi.com/impg/tZkqSmtK_bD9nYiV_CMBi2FqZIrtnaS_VYxB-g/6FRb1SZqTaM.jpg?size=1620x2160&amp;quality=95&amp;sign=9f1d3401852b47945d2e02854379051b&amp;type=album"/>
          <p:cNvPicPr>
            <a:picLocks noChangeAspect="1" noChangeArrowheads="1"/>
          </p:cNvPicPr>
          <p:nvPr/>
        </p:nvPicPr>
        <p:blipFill>
          <a:blip r:embed="rId2" cstate="print"/>
          <a:srcRect t="6792"/>
          <a:stretch>
            <a:fillRect/>
          </a:stretch>
        </p:blipFill>
        <p:spPr bwMode="auto">
          <a:xfrm>
            <a:off x="5168095" y="1052736"/>
            <a:ext cx="3975905" cy="4941168"/>
          </a:xfrm>
          <a:prstGeom prst="rect">
            <a:avLst/>
          </a:prstGeom>
          <a:noFill/>
        </p:spPr>
      </p:pic>
      <p:pic>
        <p:nvPicPr>
          <p:cNvPr id="9220" name="Picture 4" descr="https://sun9-69.userapi.com/impg/DKC1Q4tqrWjjJve5hzBGUD6IzjkH2MLtLxKppg/O-WMX7Zx1rU.jpg?size=1620x2160&amp;quality=95&amp;sign=c39485e2d3f6a9b0fb9a9116045c35f0&amp;type=album"/>
          <p:cNvPicPr>
            <a:picLocks noChangeAspect="1" noChangeArrowheads="1"/>
          </p:cNvPicPr>
          <p:nvPr/>
        </p:nvPicPr>
        <p:blipFill>
          <a:blip r:embed="rId3" cstate="print"/>
          <a:srcRect t="19797"/>
          <a:stretch>
            <a:fillRect/>
          </a:stretch>
        </p:blipFill>
        <p:spPr bwMode="auto">
          <a:xfrm>
            <a:off x="395536" y="1052736"/>
            <a:ext cx="4608512" cy="492824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403648" y="548680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Литературное чтение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6093296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Викторина по сказкам А.С.Пушкина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508104" y="609329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Прием «</a:t>
            </a:r>
            <a:r>
              <a:rPr lang="ru-RU" dirty="0" err="1" smtClean="0"/>
              <a:t>Синквейн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sun9-2.userapi.com/impg/UxfWeVZUPPIqq0mdC_W0gKPNWX5rR4FEVrw4tQ/9wg-n2sEN-c.jpg?size=1620x2160&amp;quality=95&amp;sign=92798d902f2af0def684bcd591f6b641&amp;type=album"/>
          <p:cNvPicPr>
            <a:picLocks noChangeAspect="1" noChangeArrowheads="1"/>
          </p:cNvPicPr>
          <p:nvPr/>
        </p:nvPicPr>
        <p:blipFill>
          <a:blip r:embed="rId2" cstate="print"/>
          <a:srcRect l="6067" t="24567" r="22534"/>
          <a:stretch>
            <a:fillRect/>
          </a:stretch>
        </p:blipFill>
        <p:spPr bwMode="auto">
          <a:xfrm>
            <a:off x="467544" y="980728"/>
            <a:ext cx="3680490" cy="5184576"/>
          </a:xfrm>
          <a:prstGeom prst="rect">
            <a:avLst/>
          </a:prstGeom>
          <a:noFill/>
        </p:spPr>
      </p:pic>
      <p:pic>
        <p:nvPicPr>
          <p:cNvPr id="17412" name="Picture 4" descr="https://sun9-33.userapi.com/impg/v2O6uhhCoBKZI-Gl5XtkiefDOMO-w8RErmAa1w/D59CM3sUdLU.jpg?size=1620x2160&amp;quality=95&amp;sign=506e7de9622bf854d911ba1276de5736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980728"/>
            <a:ext cx="3888432" cy="518457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779912" y="476672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Математика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75856" y="6237312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Решение</a:t>
            </a:r>
            <a:r>
              <a:rPr lang="ru-RU" dirty="0" smtClean="0"/>
              <a:t> </a:t>
            </a:r>
            <a:r>
              <a:rPr lang="ru-RU" b="1" dirty="0" smtClean="0"/>
              <a:t>задач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un9-75.userapi.com/impg/x7oNa0DB8BMAHbA2Vf0uUOKmOzAC7LVCHOagOA/O3-NivkJRtY.jpg?size=2560x1920&amp;quality=95&amp;sign=b86c115d5dae370b64264fded687287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196752"/>
            <a:ext cx="3923928" cy="4392488"/>
          </a:xfrm>
          <a:prstGeom prst="rect">
            <a:avLst/>
          </a:prstGeom>
          <a:noFill/>
        </p:spPr>
      </p:pic>
      <p:pic>
        <p:nvPicPr>
          <p:cNvPr id="7172" name="Picture 4" descr="https://sun9-26.userapi.com/impg/Onwl0q79PvMGcxhN9QAjlgBqWZyzKtVTKvvSiQ/-SvdFwEFIS8.jpg?size=2560x1920&amp;quality=95&amp;sign=54f13c2259aa5a3fac605b709bbdf1f8&amp;type=album"/>
          <p:cNvPicPr>
            <a:picLocks noChangeAspect="1" noChangeArrowheads="1"/>
          </p:cNvPicPr>
          <p:nvPr/>
        </p:nvPicPr>
        <p:blipFill>
          <a:blip r:embed="rId3" cstate="print"/>
          <a:srcRect l="8633" t="15095"/>
          <a:stretch>
            <a:fillRect/>
          </a:stretch>
        </p:blipFill>
        <p:spPr bwMode="auto">
          <a:xfrm>
            <a:off x="0" y="1196752"/>
            <a:ext cx="4959243" cy="439248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635896" y="692696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Окружающий</a:t>
            </a:r>
            <a:r>
              <a:rPr lang="ru-RU" dirty="0" smtClean="0"/>
              <a:t> мир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779912" y="5661248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Групповая работа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1732193705365.jpg"/>
          <p:cNvPicPr>
            <a:picLocks noChangeAspect="1" noChangeArrowheads="1"/>
          </p:cNvPicPr>
          <p:nvPr/>
        </p:nvPicPr>
        <p:blipFill>
          <a:blip r:embed="rId2" cstate="print"/>
          <a:srcRect r="27505"/>
          <a:stretch>
            <a:fillRect/>
          </a:stretch>
        </p:blipFill>
        <p:spPr bwMode="auto">
          <a:xfrm>
            <a:off x="323528" y="1124744"/>
            <a:ext cx="3816424" cy="3948275"/>
          </a:xfrm>
          <a:prstGeom prst="rect">
            <a:avLst/>
          </a:prstGeom>
          <a:noFill/>
        </p:spPr>
      </p:pic>
      <p:pic>
        <p:nvPicPr>
          <p:cNvPr id="4" name="Рисунок 3" descr="173219370536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75448" y="908720"/>
            <a:ext cx="4968552" cy="37264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31840" y="548680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Игра «Шаги к успеху»</a:t>
            </a:r>
            <a:endParaRPr lang="ru-RU" b="1" dirty="0"/>
          </a:p>
        </p:txBody>
      </p:sp>
      <p:pic>
        <p:nvPicPr>
          <p:cNvPr id="6" name="Picture 2" descr="1732193705386.jpg"/>
          <p:cNvPicPr>
            <a:picLocks noChangeAspect="1" noChangeArrowheads="1"/>
          </p:cNvPicPr>
          <p:nvPr/>
        </p:nvPicPr>
        <p:blipFill>
          <a:blip r:embed="rId4" cstate="print"/>
          <a:srcRect t="31964" r="12427"/>
          <a:stretch>
            <a:fillRect/>
          </a:stretch>
        </p:blipFill>
        <p:spPr bwMode="auto">
          <a:xfrm>
            <a:off x="1979712" y="4293096"/>
            <a:ext cx="4401903" cy="25649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60</TotalTime>
  <Words>221</Words>
  <Application>Microsoft Office PowerPoint</Application>
  <PresentationFormat>Экран (4:3)</PresentationFormat>
  <Paragraphs>32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Constantia</vt:lpstr>
      <vt:lpstr>Times New Roman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555</dc:creator>
  <cp:lastModifiedBy>shkola3.1</cp:lastModifiedBy>
  <cp:revision>5</cp:revision>
  <dcterms:created xsi:type="dcterms:W3CDTF">2024-11-21T12:19:47Z</dcterms:created>
  <dcterms:modified xsi:type="dcterms:W3CDTF">2024-11-25T09:18:16Z</dcterms:modified>
</cp:coreProperties>
</file>