
<file path=[Content_Types].xml><?xml version="1.0" encoding="utf-8"?>
<Types xmlns="http://schemas.openxmlformats.org/package/2006/content-types">
  <Default ContentType="image/jpeg" Extension="jpeg"/>
  <Default ContentType="image/svg+xml" Extension="svg"/>
  <Default ContentType="image/png" Extension="png"/>
  <Default ContentType="application/xml" Extension="xml"/>
  <Default ContentType="application/vnd.openxmlformats-package.relationships+xml" Extension="rels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tableStyles+xml" PartName="/ppt/tableStyles.xml"/>
  <Override ContentType="application/vnd.openxmlformats-officedocument.theme+xml" PartName="/ppt/theme/theme1.xml"/>
</Types>
</file>

<file path=_rels/.rels><?xml version="1.0" encoding="UTF-8" standalone="no" ?>
<Relationships xmlns="http://schemas.openxmlformats.org/package/2006/relationships">
  <Relationship Id="rId1" Target="ppt/presentation.xml" Type="http://schemas.openxmlformats.org/officeDocument/2006/relationships/officeDocument"/>
  <Relationship Id="rId2" Target="docProps/app.xml" Type="http://schemas.openxmlformats.org/officeDocument/2006/relationships/extended-properties"/>
  <Relationship Id="rId3" Target="docProps/core.xml" Type="http://schemas.openxmlformats.org/package/2006/relationships/metadata/core-properties"/>
</Relationships>

</file>

<file path=ppt/presentation.xml><?xml version="1.0" encoding="utf-8"?>
<p:presentation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>
  <p:sldMasterIdLst>
    <p:sldMasterId id="2147483648" r:id="rId2"/>
  </p:sldMasterIdLst>
  <p:sldIdLst>
    <p:sldId id="256" r:id="rId3"/>
    <p:sldId id="257" r:id="rId4"/>
    <p:sldId id="258" r:id="rId5"/>
    <p:sldId id="259" r:id="rId6"/>
  </p:sldIdLst>
  <p:sldSz cx="6858000" cy="9906000"/>
  <p:notesSz cx="9906000" cy="6858000"/>
</p:presentation>
</file>

<file path=ppt/tableStyles.xml><?xml version="1.0" encoding="utf-8"?>
<a:tblStyleLs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def="{5C22544A-7EE6-4342-B048-85BDC9FD1C3A}"/>
</file>

<file path=ppt/_rels/presentation.xml.rels><?xml version="1.0" encoding="UTF-8" standalone="no" ?>
<Relationships xmlns="http://schemas.openxmlformats.org/package/2006/relationships">
  <Relationship Id="rId6" Target="slides/slide4.xml" Type="http://schemas.openxmlformats.org/officeDocument/2006/relationships/slide"/>
  <Relationship Id="rId1" Target="theme/theme1.xml" Type="http://schemas.openxmlformats.org/officeDocument/2006/relationships/theme"/>
  <Relationship Id="rId2" Target="slideMasters/slideMaster1.xml" Type="http://schemas.openxmlformats.org/officeDocument/2006/relationships/slideMaster"/>
  <Relationship Id="rId3" Target="slides/slide1.xml" Type="http://schemas.openxmlformats.org/officeDocument/2006/relationships/slide"/>
  <Relationship Id="rId4" Target="slides/slide2.xml" Type="http://schemas.openxmlformats.org/officeDocument/2006/relationships/slide"/>
  <Relationship Id="rId7" Target="tableStyles.xml" Type="http://schemas.openxmlformats.org/officeDocument/2006/relationships/tableStyles"/>
  <Relationship Id="rId5" Target="slides/slide3.xml" Type="http://schemas.openxmlformats.org/officeDocument/2006/relationships/slide"/>
</Relationships>

</file>

<file path=ppt/slideLayouts/_rels/slideLayout1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10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11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2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3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4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5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6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7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8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9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slideLayout1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title">
  <p:cSld name="Title">
    <p:spTree>
      <p:nvGrpSpPr>
        <p:cNvPr hidden="false" id="45" name="GroupShape 45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46" name="Shape 46"/>
          <p:cNvSpPr txBox="true"/>
          <p:nvPr isPhoto="false">
            <p:ph idx="0" type="title"/>
          </p:nvPr>
        </p:nvSpPr>
        <p:spPr>
          <a:xfrm flipH="false" flipV="false" rot="0">
            <a:off x="514350" y="1621191"/>
            <a:ext cx="5829300" cy="3448756"/>
          </a:xfrm>
          <a:prstGeom prst="rect">
            <a:avLst/>
          </a:prstGeom>
        </p:spPr>
        <p:txBody>
          <a:bodyPr anchor="b"/>
          <a:lstStyle>
            <a:defPPr/>
            <a:lvl1pPr algn="ctr" lvl="0">
              <a:defRPr sz="4500"/>
            </a:lvl1pPr>
          </a:lstStyle>
          <a:p>
            <a:r>
              <a:t>Образец заголовка</a:t>
            </a:r>
          </a:p>
        </p:txBody>
      </p:sp>
      <p:sp>
        <p:nvSpPr>
          <p:cNvPr hidden="false" id="47" name="Shape 47"/>
          <p:cNvSpPr txBox="true"/>
          <p:nvPr isPhoto="false">
            <p:ph idx="1" type="subTitle"/>
          </p:nvPr>
        </p:nvSpPr>
        <p:spPr>
          <a:xfrm flipH="false" flipV="false" rot="0">
            <a:off x="857250" y="5202944"/>
            <a:ext cx="5143500" cy="2391656"/>
          </a:xfrm>
          <a:prstGeom prst="rect">
            <a:avLst/>
          </a:prstGeom>
        </p:spPr>
        <p:txBody>
          <a:bodyPr/>
          <a:lstStyle>
            <a:defPPr/>
            <a:lvl1pPr algn="ctr" indent="0" lvl="0" marL="0">
              <a:buNone/>
              <a:defRPr sz="1800"/>
            </a:lvl1pPr>
            <a:lvl2pPr algn="ctr" indent="0" lvl="1" marL="342900">
              <a:buNone/>
              <a:defRPr sz="1500"/>
            </a:lvl2pPr>
            <a:lvl3pPr algn="ctr" indent="0" lvl="2" marL="685800">
              <a:buNone/>
              <a:defRPr sz="1350"/>
            </a:lvl3pPr>
            <a:lvl4pPr algn="ctr" indent="0" lvl="3" marL="1028700">
              <a:buNone/>
              <a:defRPr sz="1200"/>
            </a:lvl4pPr>
            <a:lvl5pPr algn="ctr" indent="0" lvl="4" marL="1371600">
              <a:buNone/>
              <a:defRPr sz="1200"/>
            </a:lvl5pPr>
            <a:lvl6pPr algn="ctr" indent="0" lvl="5" marL="1714500">
              <a:buNone/>
              <a:defRPr sz="1200"/>
            </a:lvl6pPr>
            <a:lvl7pPr algn="ctr" indent="0" lvl="6" marL="2057400">
              <a:buNone/>
              <a:defRPr sz="1200"/>
            </a:lvl7pPr>
            <a:lvl8pPr algn="ctr" indent="0" lvl="7" marL="2400300">
              <a:buNone/>
              <a:defRPr sz="1200"/>
            </a:lvl8pPr>
            <a:lvl9pPr algn="ctr" indent="0" lvl="8" marL="2743200">
              <a:buNone/>
              <a:defRPr sz="1200"/>
            </a:lvl9pPr>
          </a:lstStyle>
          <a:p>
            <a:r>
              <a:t>Образец подзаголовка</a:t>
            </a:r>
          </a:p>
        </p:txBody>
      </p:sp>
      <p:sp>
        <p:nvSpPr>
          <p:cNvPr hidden="false" id="48" name="Shape 48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28.05.2024</a:t>
            </a:r>
          </a:p>
        </p:txBody>
      </p:sp>
      <p:sp>
        <p:nvSpPr>
          <p:cNvPr hidden="false" id="49" name="Shape 49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  <p:sp>
        <p:nvSpPr>
          <p:cNvPr hidden="false" id="50" name="Shape 50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vertTx">
  <p:cSld name="Title and Vertical Text">
    <p:spTree>
      <p:nvGrpSpPr>
        <p:cNvPr hidden="false" id="23" name="GroupShape 23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24" name="Shape 24"/>
          <p:cNvSpPr txBox="true"/>
          <p:nvPr isPhoto="false">
            <p:ph idx="0" type="title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hidden="false" id="25" name="Shape 25"/>
          <p:cNvSpPr txBox="true"/>
          <p:nvPr isPhoto="false">
            <p:ph idx="1" type="body"/>
          </p:nvPr>
        </p:nvSpPr>
        <p:spPr>
          <a:prstGeom prst="rect">
            <a:avLst/>
          </a:prstGeom>
        </p:spPr>
        <p:txBody>
          <a:bodyPr vert="eaVert"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hidden="false" id="26" name="Shape 26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28.05.2024</a:t>
            </a:r>
          </a:p>
        </p:txBody>
      </p:sp>
      <p:sp>
        <p:nvSpPr>
          <p:cNvPr hidden="false" id="27" name="Shape 27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  <p:sp>
        <p:nvSpPr>
          <p:cNvPr hidden="false" id="28" name="Shape 28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vertTitleAndTx">
  <p:cSld name="Vertical Title and Text">
    <p:spTree>
      <p:nvGrpSpPr>
        <p:cNvPr hidden="false" id="29" name="GroupShape 29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30" name="Shape 30"/>
          <p:cNvSpPr txBox="true"/>
          <p:nvPr isPhoto="false">
            <p:ph idx="0" type="title"/>
          </p:nvPr>
        </p:nvSpPr>
        <p:spPr>
          <a:xfrm flipH="false" flipV="false" rot="0">
            <a:off x="4907757" y="527403"/>
            <a:ext cx="1478755" cy="8394877"/>
          </a:xfrm>
          <a:prstGeom prst="rect">
            <a:avLst/>
          </a:prstGeom>
        </p:spPr>
        <p:txBody>
          <a:bodyPr vert="eaVert"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hidden="false" id="31" name="Shape 31"/>
          <p:cNvSpPr txBox="true"/>
          <p:nvPr isPhoto="false">
            <p:ph idx="1" type="body"/>
          </p:nvPr>
        </p:nvSpPr>
        <p:spPr>
          <a:xfrm flipH="false" flipV="false" rot="0">
            <a:off x="471488" y="527403"/>
            <a:ext cx="4350544" cy="8394877"/>
          </a:xfrm>
          <a:prstGeom prst="rect">
            <a:avLst/>
          </a:prstGeom>
        </p:spPr>
        <p:txBody>
          <a:bodyPr vert="eaVert"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hidden="false" id="32" name="Shape 32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28.05.2024</a:t>
            </a:r>
          </a:p>
        </p:txBody>
      </p:sp>
      <p:sp>
        <p:nvSpPr>
          <p:cNvPr hidden="false" id="33" name="Shape 33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  <p:sp>
        <p:nvSpPr>
          <p:cNvPr hidden="false" id="34" name="Shape 34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obj">
  <p:cSld name="Title and Content">
    <p:spTree>
      <p:nvGrpSpPr>
        <p:cNvPr hidden="false" id="70" name="GroupShape 70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71" name="Shape 71"/>
          <p:cNvSpPr txBox="true"/>
          <p:nvPr isPhoto="false">
            <p:ph idx="0" type="title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hidden="false" id="72" name="Shape 72"/>
          <p:cNvSpPr txBox="true"/>
          <p:nvPr isPhoto="false">
            <p:ph idx="1" type="body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hidden="false" id="73" name="Shape 73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28.05.2024</a:t>
            </a:r>
          </a:p>
        </p:txBody>
      </p:sp>
      <p:sp>
        <p:nvSpPr>
          <p:cNvPr hidden="false" id="74" name="Shape 74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  <p:sp>
        <p:nvSpPr>
          <p:cNvPr hidden="false" id="75" name="Shape 75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secHead">
  <p:cSld name="Title and Subtitle">
    <p:spTree>
      <p:nvGrpSpPr>
        <p:cNvPr hidden="false" id="35" name="GroupShape 35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36" name="Shape 36"/>
          <p:cNvSpPr txBox="true"/>
          <p:nvPr isPhoto="false">
            <p:ph idx="0" type="title"/>
          </p:nvPr>
        </p:nvSpPr>
        <p:spPr>
          <a:xfrm flipH="false" flipV="false" rot="0">
            <a:off x="467916" y="2469624"/>
            <a:ext cx="5915025" cy="4120620"/>
          </a:xfrm>
          <a:prstGeom prst="rect">
            <a:avLst/>
          </a:prstGeom>
        </p:spPr>
        <p:txBody>
          <a:bodyPr anchor="b"/>
          <a:lstStyle>
            <a:defPPr/>
            <a:lvl1pPr lvl="0">
              <a:defRPr sz="4500"/>
            </a:lvl1pPr>
          </a:lstStyle>
          <a:p>
            <a:r>
              <a:t>Образец заголовка</a:t>
            </a:r>
          </a:p>
        </p:txBody>
      </p:sp>
      <p:sp>
        <p:nvSpPr>
          <p:cNvPr hidden="false" id="37" name="Shape 37"/>
          <p:cNvSpPr txBox="true"/>
          <p:nvPr isPhoto="false">
            <p:ph idx="1" type="body"/>
          </p:nvPr>
        </p:nvSpPr>
        <p:spPr>
          <a:xfrm flipH="false" flipV="false" rot="0">
            <a:off x="467916" y="6629226"/>
            <a:ext cx="5915025" cy="2166936"/>
          </a:xfrm>
          <a:prstGeom prst="rect">
            <a:avLst/>
          </a:prstGeom>
        </p:spPr>
        <p:txBody>
          <a:bodyPr/>
          <a:lstStyle>
            <a:defPPr/>
            <a:lvl1pPr indent="0" lvl="0" marL="0">
              <a:buNone/>
              <a:defRPr sz="1800">
                <a:solidFill>
                  <a:schemeClr val="tx1"/>
                </a:solidFill>
              </a:defRPr>
            </a:lvl1pPr>
            <a:lvl2pPr indent="0" lvl="1" marL="34290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indent="0" lvl="2" marL="68580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indent="0" lvl="3" marL="102870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indent="0" lvl="4" marL="137160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indent="0" lvl="5" marL="171450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indent="0" lvl="6" marL="205740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indent="0" lvl="7" marL="240030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indent="0" lvl="8" marL="274320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hidden="false" id="38" name="Shape 38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28.05.2024</a:t>
            </a:r>
          </a:p>
        </p:txBody>
      </p:sp>
      <p:sp>
        <p:nvSpPr>
          <p:cNvPr hidden="false" id="39" name="Shape 39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  <p:sp>
        <p:nvSpPr>
          <p:cNvPr hidden="false" id="40" name="Shape 40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titleOnly">
  <p:cSld name="Slide Title">
    <p:spTree>
      <p:nvGrpSpPr>
        <p:cNvPr hidden="false" id="65" name="GroupShape 65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66" name="Shape 66"/>
          <p:cNvSpPr txBox="true"/>
          <p:nvPr isPhoto="false">
            <p:ph idx="0" type="title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hidden="false" id="67" name="Shape 67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28.05.2024</a:t>
            </a:r>
          </a:p>
        </p:txBody>
      </p:sp>
      <p:sp>
        <p:nvSpPr>
          <p:cNvPr hidden="false" id="68" name="Shape 68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  <p:sp>
        <p:nvSpPr>
          <p:cNvPr hidden="false" id="69" name="Shape 69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twoObj">
  <p:cSld name="Title and Two Columns">
    <p:spTree>
      <p:nvGrpSpPr>
        <p:cNvPr hidden="false" id="16" name="GroupShape 16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17" name="Shape 17"/>
          <p:cNvSpPr txBox="true"/>
          <p:nvPr isPhoto="false">
            <p:ph idx="0" type="title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hidden="false" id="18" name="Shape 18"/>
          <p:cNvSpPr txBox="true"/>
          <p:nvPr isPhoto="false">
            <p:ph idx="1" type="body"/>
          </p:nvPr>
        </p:nvSpPr>
        <p:spPr>
          <a:xfrm flipH="false" flipV="false" rot="0">
            <a:off x="471488" y="2637014"/>
            <a:ext cx="2914650" cy="6285266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hidden="false" id="19" name="Shape 19"/>
          <p:cNvSpPr txBox="true"/>
          <p:nvPr isPhoto="false">
            <p:ph idx="2" type="body"/>
          </p:nvPr>
        </p:nvSpPr>
        <p:spPr>
          <a:xfrm flipH="false" flipV="false" rot="0">
            <a:off x="3471863" y="2637014"/>
            <a:ext cx="2914650" cy="6285266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hidden="false" id="20" name="Shape 20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28.05.2024</a:t>
            </a:r>
          </a:p>
        </p:txBody>
      </p:sp>
      <p:sp>
        <p:nvSpPr>
          <p:cNvPr hidden="false" id="21" name="Shape 21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  <p:sp>
        <p:nvSpPr>
          <p:cNvPr hidden="false" id="22" name="Shape 22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blank">
  <p:cSld name="Blank">
    <p:spTree>
      <p:nvGrpSpPr>
        <p:cNvPr hidden="false" id="41" name="GroupShape 41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42" name="Shape 42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28.05.2024</a:t>
            </a:r>
          </a:p>
        </p:txBody>
      </p:sp>
      <p:sp>
        <p:nvSpPr>
          <p:cNvPr hidden="false" id="43" name="Shape 43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  <p:sp>
        <p:nvSpPr>
          <p:cNvPr hidden="false" id="44" name="Shape 44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twoTxTwoObj">
  <p:cSld name="Comparison">
    <p:spTree>
      <p:nvGrpSpPr>
        <p:cNvPr hidden="false" id="7" name="GroupShape 7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8" name="Shape 8"/>
          <p:cNvSpPr txBox="true"/>
          <p:nvPr isPhoto="false">
            <p:ph idx="0" type="title"/>
          </p:nvPr>
        </p:nvSpPr>
        <p:spPr>
          <a:xfrm flipH="false" flipV="false" rot="0">
            <a:off x="472381" y="527405"/>
            <a:ext cx="5915025" cy="1914701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hidden="false" id="9" name="Shape 9"/>
          <p:cNvSpPr txBox="true"/>
          <p:nvPr isPhoto="false">
            <p:ph idx="1" type="body"/>
          </p:nvPr>
        </p:nvSpPr>
        <p:spPr>
          <a:xfrm flipH="false" flipV="false" rot="0">
            <a:off x="472381" y="2428347"/>
            <a:ext cx="2901255" cy="1190095"/>
          </a:xfrm>
          <a:prstGeom prst="rect">
            <a:avLst/>
          </a:prstGeom>
        </p:spPr>
        <p:txBody>
          <a:bodyPr anchor="b"/>
          <a:lstStyle>
            <a:defPPr/>
            <a:lvl1pPr indent="0" lvl="0" marL="0">
              <a:buNone/>
              <a:defRPr b="true" sz="1800"/>
            </a:lvl1pPr>
            <a:lvl2pPr indent="0" lvl="1" marL="342900">
              <a:buNone/>
              <a:defRPr b="true" sz="1500"/>
            </a:lvl2pPr>
            <a:lvl3pPr indent="0" lvl="2" marL="685800">
              <a:buNone/>
              <a:defRPr b="true" sz="1350"/>
            </a:lvl3pPr>
            <a:lvl4pPr indent="0" lvl="3" marL="1028700">
              <a:buNone/>
              <a:defRPr b="true" sz="1200"/>
            </a:lvl4pPr>
            <a:lvl5pPr indent="0" lvl="4" marL="1371600">
              <a:buNone/>
              <a:defRPr b="true" sz="1200"/>
            </a:lvl5pPr>
            <a:lvl6pPr indent="0" lvl="5" marL="1714500">
              <a:buNone/>
              <a:defRPr b="true" sz="1200"/>
            </a:lvl6pPr>
            <a:lvl7pPr indent="0" lvl="6" marL="2057400">
              <a:buNone/>
              <a:defRPr b="true" sz="1200"/>
            </a:lvl7pPr>
            <a:lvl8pPr indent="0" lvl="7" marL="2400300">
              <a:buNone/>
              <a:defRPr b="true" sz="1200"/>
            </a:lvl8pPr>
            <a:lvl9pPr indent="0" lvl="8" marL="2743200">
              <a:buNone/>
              <a:defRPr b="true" sz="1200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hidden="false" id="10" name="Shape 10"/>
          <p:cNvSpPr txBox="true"/>
          <p:nvPr isPhoto="false">
            <p:ph idx="2" type="body"/>
          </p:nvPr>
        </p:nvSpPr>
        <p:spPr>
          <a:xfrm flipH="false" flipV="false" rot="0">
            <a:off x="472381" y="3618442"/>
            <a:ext cx="2901255" cy="5322183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hidden="false" id="11" name="Shape 11"/>
          <p:cNvSpPr txBox="true"/>
          <p:nvPr isPhoto="false">
            <p:ph idx="3" type="body"/>
          </p:nvPr>
        </p:nvSpPr>
        <p:spPr>
          <a:xfrm flipH="false" flipV="false" rot="0">
            <a:off x="3471863" y="2428347"/>
            <a:ext cx="2915543" cy="1190095"/>
          </a:xfrm>
          <a:prstGeom prst="rect">
            <a:avLst/>
          </a:prstGeom>
        </p:spPr>
        <p:txBody>
          <a:bodyPr anchor="b"/>
          <a:lstStyle>
            <a:defPPr/>
            <a:lvl1pPr indent="0" lvl="0" marL="0">
              <a:buNone/>
              <a:defRPr b="true" sz="1800"/>
            </a:lvl1pPr>
            <a:lvl2pPr indent="0" lvl="1" marL="342900">
              <a:buNone/>
              <a:defRPr b="true" sz="1500"/>
            </a:lvl2pPr>
            <a:lvl3pPr indent="0" lvl="2" marL="685800">
              <a:buNone/>
              <a:defRPr b="true" sz="1350"/>
            </a:lvl3pPr>
            <a:lvl4pPr indent="0" lvl="3" marL="1028700">
              <a:buNone/>
              <a:defRPr b="true" sz="1200"/>
            </a:lvl4pPr>
            <a:lvl5pPr indent="0" lvl="4" marL="1371600">
              <a:buNone/>
              <a:defRPr b="true" sz="1200"/>
            </a:lvl5pPr>
            <a:lvl6pPr indent="0" lvl="5" marL="1714500">
              <a:buNone/>
              <a:defRPr b="true" sz="1200"/>
            </a:lvl6pPr>
            <a:lvl7pPr indent="0" lvl="6" marL="2057400">
              <a:buNone/>
              <a:defRPr b="true" sz="1200"/>
            </a:lvl7pPr>
            <a:lvl8pPr indent="0" lvl="7" marL="2400300">
              <a:buNone/>
              <a:defRPr b="true" sz="1200"/>
            </a:lvl8pPr>
            <a:lvl9pPr indent="0" lvl="8" marL="2743200">
              <a:buNone/>
              <a:defRPr b="true" sz="1200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hidden="false" id="12" name="Shape 12"/>
          <p:cNvSpPr txBox="true"/>
          <p:nvPr isPhoto="false">
            <p:ph idx="4" type="body"/>
          </p:nvPr>
        </p:nvSpPr>
        <p:spPr>
          <a:xfrm flipH="false" flipV="false" rot="0">
            <a:off x="3471863" y="3618442"/>
            <a:ext cx="2915543" cy="5322183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hidden="false" id="13" name="Shape 13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28.05.2024</a:t>
            </a:r>
          </a:p>
        </p:txBody>
      </p:sp>
      <p:sp>
        <p:nvSpPr>
          <p:cNvPr hidden="false" id="14" name="Shape 14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  <p:sp>
        <p:nvSpPr>
          <p:cNvPr hidden="false" id="15" name="Shape 15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objTx">
  <p:cSld name="Title, Text and Object">
    <p:spTree>
      <p:nvGrpSpPr>
        <p:cNvPr hidden="false" id="58" name="GroupShape 58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59" name="Shape 59"/>
          <p:cNvSpPr txBox="true"/>
          <p:nvPr isPhoto="false">
            <p:ph idx="0" type="title"/>
          </p:nvPr>
        </p:nvSpPr>
        <p:spPr>
          <a:xfrm flipH="false" flipV="false" rot="0">
            <a:off x="472381" y="660400"/>
            <a:ext cx="2211884" cy="2311400"/>
          </a:xfrm>
          <a:prstGeom prst="rect">
            <a:avLst/>
          </a:prstGeom>
        </p:spPr>
        <p:txBody>
          <a:bodyPr anchor="b"/>
          <a:lstStyle>
            <a:defPPr/>
            <a:lvl1pPr lvl="0">
              <a:defRPr sz="2400"/>
            </a:lvl1pPr>
          </a:lstStyle>
          <a:p>
            <a:r>
              <a:t>Образец заголовка</a:t>
            </a:r>
          </a:p>
        </p:txBody>
      </p:sp>
      <p:sp>
        <p:nvSpPr>
          <p:cNvPr hidden="false" id="60" name="Shape 60"/>
          <p:cNvSpPr txBox="true"/>
          <p:nvPr isPhoto="false">
            <p:ph idx="1" type="body"/>
          </p:nvPr>
        </p:nvSpPr>
        <p:spPr>
          <a:xfrm flipH="false" flipV="false" rot="0">
            <a:off x="2915543" y="1426283"/>
            <a:ext cx="3471863" cy="7039681"/>
          </a:xfrm>
          <a:prstGeom prst="rect">
            <a:avLst/>
          </a:prstGeom>
        </p:spPr>
        <p:txBody>
          <a:bodyPr/>
          <a:lstStyle>
            <a:defPPr/>
            <a:lvl1pPr lvl="0">
              <a:defRPr sz="2400"/>
            </a:lvl1pPr>
            <a:lvl2pPr lvl="1">
              <a:defRPr sz="2100"/>
            </a:lvl2pPr>
            <a:lvl3pPr lvl="2">
              <a:defRPr sz="1800"/>
            </a:lvl3pPr>
            <a:lvl4pPr lvl="3">
              <a:defRPr sz="1500"/>
            </a:lvl4pPr>
            <a:lvl5pPr lvl="4">
              <a:defRPr sz="1500"/>
            </a:lvl5pPr>
            <a:lvl6pPr lvl="5">
              <a:defRPr sz="1500"/>
            </a:lvl6pPr>
            <a:lvl7pPr lvl="6">
              <a:defRPr sz="1500"/>
            </a:lvl7pPr>
            <a:lvl8pPr lvl="7">
              <a:defRPr sz="1500"/>
            </a:lvl8pPr>
            <a:lvl9pPr lvl="8">
              <a:defRPr sz="1500"/>
            </a:lvl9pPr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hidden="false" id="61" name="Shape 61"/>
          <p:cNvSpPr txBox="true"/>
          <p:nvPr isPhoto="false">
            <p:ph idx="2" type="body"/>
          </p:nvPr>
        </p:nvSpPr>
        <p:spPr>
          <a:xfrm flipH="false" flipV="false" rot="0">
            <a:off x="472381" y="2971800"/>
            <a:ext cx="2211884" cy="5505626"/>
          </a:xfrm>
          <a:prstGeom prst="rect">
            <a:avLst/>
          </a:prstGeom>
        </p:spPr>
        <p:txBody>
          <a:bodyPr/>
          <a:lstStyle>
            <a:defPPr/>
            <a:lvl1pPr indent="0" lvl="0" marL="0">
              <a:buNone/>
              <a:defRPr sz="1200"/>
            </a:lvl1pPr>
            <a:lvl2pPr indent="0" lvl="1" marL="342900">
              <a:buNone/>
              <a:defRPr sz="1050"/>
            </a:lvl2pPr>
            <a:lvl3pPr indent="0" lvl="2" marL="685800">
              <a:buNone/>
              <a:defRPr sz="900"/>
            </a:lvl3pPr>
            <a:lvl4pPr indent="0" lvl="3" marL="1028700">
              <a:buNone/>
              <a:defRPr sz="750"/>
            </a:lvl4pPr>
            <a:lvl5pPr indent="0" lvl="4" marL="1371600">
              <a:buNone/>
              <a:defRPr sz="750"/>
            </a:lvl5pPr>
            <a:lvl6pPr indent="0" lvl="5" marL="1714500">
              <a:buNone/>
              <a:defRPr sz="750"/>
            </a:lvl6pPr>
            <a:lvl7pPr indent="0" lvl="6" marL="2057400">
              <a:buNone/>
              <a:defRPr sz="750"/>
            </a:lvl7pPr>
            <a:lvl8pPr indent="0" lvl="7" marL="2400300">
              <a:buNone/>
              <a:defRPr sz="750"/>
            </a:lvl8pPr>
            <a:lvl9pPr indent="0" lvl="8" marL="2743200">
              <a:buNone/>
              <a:defRPr sz="750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hidden="false" id="62" name="Shape 62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28.05.2024</a:t>
            </a:r>
          </a:p>
        </p:txBody>
      </p:sp>
      <p:sp>
        <p:nvSpPr>
          <p:cNvPr hidden="false" id="63" name="Shape 63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  <p:sp>
        <p:nvSpPr>
          <p:cNvPr hidden="false" id="64" name="Shape 64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picTx">
  <p:cSld name="Title and Picture">
    <p:spTree>
      <p:nvGrpSpPr>
        <p:cNvPr hidden="false" id="51" name="GroupShape 51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52" name="Shape 52"/>
          <p:cNvSpPr txBox="true"/>
          <p:nvPr isPhoto="false">
            <p:ph idx="0" type="title"/>
          </p:nvPr>
        </p:nvSpPr>
        <p:spPr>
          <a:xfrm flipH="false" flipV="false" rot="0">
            <a:off x="472381" y="660400"/>
            <a:ext cx="2211884" cy="2311400"/>
          </a:xfrm>
          <a:prstGeom prst="rect">
            <a:avLst/>
          </a:prstGeom>
        </p:spPr>
        <p:txBody>
          <a:bodyPr anchor="b"/>
          <a:lstStyle>
            <a:defPPr/>
            <a:lvl1pPr lvl="0">
              <a:defRPr sz="2400"/>
            </a:lvl1pPr>
          </a:lstStyle>
          <a:p>
            <a:r>
              <a:t>Образец заголовка</a:t>
            </a:r>
          </a:p>
        </p:txBody>
      </p:sp>
      <p:sp>
        <p:nvSpPr>
          <p:cNvPr hidden="false" id="53" name="Shape 53"/>
          <p:cNvSpPr txBox="true"/>
          <p:nvPr isPhoto="false">
            <p:ph idx="1" type="body"/>
          </p:nvPr>
        </p:nvSpPr>
        <p:spPr>
          <a:xfrm flipH="false" flipV="false" rot="0">
            <a:off x="2915543" y="1426283"/>
            <a:ext cx="3471863" cy="7039681"/>
          </a:xfrm>
          <a:prstGeom prst="rect">
            <a:avLst/>
          </a:prstGeom>
        </p:spPr>
        <p:txBody>
          <a:bodyPr anchor="t"/>
          <a:lstStyle>
            <a:defPPr/>
            <a:lvl1pPr indent="0" lvl="0" marL="0">
              <a:buNone/>
              <a:defRPr sz="2400"/>
            </a:lvl1pPr>
            <a:lvl2pPr indent="0" lvl="1" marL="342900">
              <a:buNone/>
              <a:defRPr sz="2100"/>
            </a:lvl2pPr>
            <a:lvl3pPr indent="0" lvl="2" marL="685800">
              <a:buNone/>
              <a:defRPr sz="1800"/>
            </a:lvl3pPr>
            <a:lvl4pPr indent="0" lvl="3" marL="1028700">
              <a:buNone/>
              <a:defRPr sz="1500"/>
            </a:lvl4pPr>
            <a:lvl5pPr indent="0" lvl="4" marL="1371600">
              <a:buNone/>
              <a:defRPr sz="1500"/>
            </a:lvl5pPr>
            <a:lvl6pPr indent="0" lvl="5" marL="1714500">
              <a:buNone/>
              <a:defRPr sz="1500"/>
            </a:lvl6pPr>
            <a:lvl7pPr indent="0" lvl="6" marL="2057400">
              <a:buNone/>
              <a:defRPr sz="1500"/>
            </a:lvl7pPr>
            <a:lvl8pPr indent="0" lvl="7" marL="2400300">
              <a:buNone/>
              <a:defRPr sz="1500"/>
            </a:lvl8pPr>
            <a:lvl9pPr indent="0" lvl="8" marL="2743200">
              <a:buNone/>
              <a:defRPr sz="1500"/>
            </a:lvl9pPr>
          </a:lstStyle>
          <a:p>
            <a:r>
              <a:t>Вставка рисунка</a:t>
            </a:r>
          </a:p>
        </p:txBody>
      </p:sp>
      <p:sp>
        <p:nvSpPr>
          <p:cNvPr hidden="false" id="54" name="Shape 54"/>
          <p:cNvSpPr txBox="true"/>
          <p:nvPr isPhoto="false">
            <p:ph idx="2" type="body"/>
          </p:nvPr>
        </p:nvSpPr>
        <p:spPr>
          <a:xfrm flipH="false" flipV="false" rot="0">
            <a:off x="472381" y="2971800"/>
            <a:ext cx="2211884" cy="5505626"/>
          </a:xfrm>
          <a:prstGeom prst="rect">
            <a:avLst/>
          </a:prstGeom>
        </p:spPr>
        <p:txBody>
          <a:bodyPr/>
          <a:lstStyle>
            <a:defPPr/>
            <a:lvl1pPr indent="0" lvl="0" marL="0">
              <a:buNone/>
              <a:defRPr sz="1200"/>
            </a:lvl1pPr>
            <a:lvl2pPr indent="0" lvl="1" marL="342900">
              <a:buNone/>
              <a:defRPr sz="1050"/>
            </a:lvl2pPr>
            <a:lvl3pPr indent="0" lvl="2" marL="685800">
              <a:buNone/>
              <a:defRPr sz="900"/>
            </a:lvl3pPr>
            <a:lvl4pPr indent="0" lvl="3" marL="1028700">
              <a:buNone/>
              <a:defRPr sz="750"/>
            </a:lvl4pPr>
            <a:lvl5pPr indent="0" lvl="4" marL="1371600">
              <a:buNone/>
              <a:defRPr sz="750"/>
            </a:lvl5pPr>
            <a:lvl6pPr indent="0" lvl="5" marL="1714500">
              <a:buNone/>
              <a:defRPr sz="750"/>
            </a:lvl6pPr>
            <a:lvl7pPr indent="0" lvl="6" marL="2057400">
              <a:buNone/>
              <a:defRPr sz="750"/>
            </a:lvl7pPr>
            <a:lvl8pPr indent="0" lvl="7" marL="2400300">
              <a:buNone/>
              <a:defRPr sz="750"/>
            </a:lvl8pPr>
            <a:lvl9pPr indent="0" lvl="8" marL="2743200">
              <a:buNone/>
              <a:defRPr sz="750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hidden="false" id="55" name="Shape 55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28.05.2024</a:t>
            </a:r>
          </a:p>
        </p:txBody>
      </p:sp>
      <p:sp>
        <p:nvSpPr>
          <p:cNvPr hidden="false" id="56" name="Shape 56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  <p:sp>
        <p:nvSpPr>
          <p:cNvPr hidden="false" id="57" name="Shape 57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</p:sldLayout>
</file>

<file path=ppt/slideMasters/_rels/slideMaster1.xml.rels><?xml version="1.0" encoding="UTF-8" standalone="no" ?>
<Relationships xmlns="http://schemas.openxmlformats.org/package/2006/relationships">
  <Relationship Id="rId6" Target="../slideLayouts/slideLayout5.xml" Type="http://schemas.openxmlformats.org/officeDocument/2006/relationships/slideLayout"/>
  <Relationship Id="rId1" Target="../theme/theme1.xml" Type="http://schemas.openxmlformats.org/officeDocument/2006/relationships/theme"/>
  <Relationship Id="rId12" Target="../slideLayouts/slideLayout11.xml" Type="http://schemas.openxmlformats.org/officeDocument/2006/relationships/slideLayout"/>
  <Relationship Id="rId10" Target="../slideLayouts/slideLayout9.xml" Type="http://schemas.openxmlformats.org/officeDocument/2006/relationships/slideLayout"/>
  <Relationship Id="rId2" Target="../slideLayouts/slideLayout1.xml" Type="http://schemas.openxmlformats.org/officeDocument/2006/relationships/slideLayout"/>
  <Relationship Id="rId3" Target="../slideLayouts/slideLayout2.xml" Type="http://schemas.openxmlformats.org/officeDocument/2006/relationships/slideLayout"/>
  <Relationship Id="rId8" Target="../slideLayouts/slideLayout7.xml" Type="http://schemas.openxmlformats.org/officeDocument/2006/relationships/slideLayout"/>
  <Relationship Id="rId4" Target="../slideLayouts/slideLayout3.xml" Type="http://schemas.openxmlformats.org/officeDocument/2006/relationships/slideLayout"/>
  <Relationship Id="rId11" Target="../slideLayouts/slideLayout10.xml" Type="http://schemas.openxmlformats.org/officeDocument/2006/relationships/slideLayout"/>
  <Relationship Id="rId9" Target="../slideLayouts/slideLayout8.xml" Type="http://schemas.openxmlformats.org/officeDocument/2006/relationships/slideLayout"/>
  <Relationship Id="rId7" Target="../slideLayouts/slideLayout6.xml" Type="http://schemas.openxmlformats.org/officeDocument/2006/relationships/slideLayout"/>
  <Relationship Id="rId5" Target="../slideLayouts/slideLayout4.xml" Type="http://schemas.openxmlformats.org/officeDocument/2006/relationships/slideLayout"/>
</Relationships>

</file>

<file path=ppt/slideMasters/slideMaster1.xml><?xml version="1.0" encoding="utf-8"?>
<p:sldMaster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>
  <p:cSld name="">
    <p:bg>
      <p:bgRef idx="1001">
        <a:schemeClr val="bg1"/>
      </p:bgRef>
    </p:bg>
    <p:spTree>
      <p:nvGrpSpPr>
        <p:cNvPr hidden="false" id="1" name="GroupShape 1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2" name="Shape 2"/>
          <p:cNvSpPr txBox="true"/>
          <p:nvPr isPhoto="false">
            <p:ph idx="0" type="title"/>
          </p:nvPr>
        </p:nvSpPr>
        <p:spPr>
          <a:xfrm flipH="false" flipV="false" rot="0">
            <a:off x="471488" y="527405"/>
            <a:ext cx="5915025" cy="1914701"/>
          </a:xfrm>
          <a:prstGeom prst="rect">
            <a:avLst/>
          </a:prstGeom>
        </p:spPr>
        <p:txBody>
          <a:bodyPr anchor="ctr" bIns="45720" lIns="91440" rIns="91440" tIns="45720" vert="horz">
            <a:normAutofit fontScale="100%" lnSpcReduction="0%"/>
          </a:bodyPr>
          <a:p>
            <a:r>
              <a:t>Образец заголовка</a:t>
            </a:r>
          </a:p>
        </p:txBody>
      </p:sp>
      <p:sp>
        <p:nvSpPr>
          <p:cNvPr hidden="false" id="3" name="Shape 3"/>
          <p:cNvSpPr txBox="true"/>
          <p:nvPr isPhoto="false">
            <p:ph idx="1" type="body"/>
          </p:nvPr>
        </p:nvSpPr>
        <p:spPr>
          <a:xfrm flipH="false" flipV="false" rot="0">
            <a:off x="471488" y="2637014"/>
            <a:ext cx="5915025" cy="6285266"/>
          </a:xfrm>
          <a:prstGeom prst="rect">
            <a:avLst/>
          </a:prstGeom>
        </p:spPr>
        <p:txBody>
          <a:bodyPr bIns="45720" lIns="91440" rIns="91440" tIns="45720" vert="horz">
            <a:normAutofit fontScale="100%" lnSpcReduction="0%"/>
          </a:bodyPr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hidden="false" id="4" name="Shape 4"/>
          <p:cNvSpPr txBox="true"/>
          <p:nvPr isPhoto="false">
            <p:ph idx="2" type="dt"/>
          </p:nvPr>
        </p:nvSpPr>
        <p:spPr>
          <a:xfrm flipH="false" flipV="false" rot="0">
            <a:off x="471488" y="9181397"/>
            <a:ext cx="1543049" cy="527402"/>
          </a:xfrm>
          <a:prstGeom prst="rect">
            <a:avLst/>
          </a:prstGeom>
        </p:spPr>
        <p:txBody>
          <a:bodyPr anchor="ctr" bIns="45720" lIns="91440" rIns="91440" tIns="45720" vert="horz"/>
          <a:lstStyle>
            <a:defPPr/>
            <a:lvl1pPr algn="l" indent="0" lvl="0" marL="0">
              <a:defRPr sz="9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algn="l" indent="0" lvl="1" marL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indent="0" lvl="2" marL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indent="0" lvl="3" marL="13716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indent="0" lvl="4" marL="18288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l" indent="0" lvl="5" marL="22860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l" indent="0" lvl="6" marL="2743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l" indent="0" lvl="7" marL="3200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l" indent="0" lvl="8" marL="36576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28.05.2024</a:t>
            </a:r>
          </a:p>
        </p:txBody>
      </p:sp>
      <p:sp>
        <p:nvSpPr>
          <p:cNvPr hidden="false" id="5" name="Shape 5"/>
          <p:cNvSpPr txBox="true"/>
          <p:nvPr isPhoto="false">
            <p:ph idx="3" type="ftr"/>
          </p:nvPr>
        </p:nvSpPr>
        <p:spPr>
          <a:xfrm flipH="false" flipV="false" rot="0">
            <a:off x="2271713" y="9181397"/>
            <a:ext cx="2314575" cy="527402"/>
          </a:xfrm>
          <a:prstGeom prst="rect">
            <a:avLst/>
          </a:prstGeom>
        </p:spPr>
        <p:txBody>
          <a:bodyPr anchor="ctr" bIns="45720" lIns="91440" rIns="91440" tIns="45720" vert="horz"/>
          <a:lstStyle>
            <a:defPPr/>
            <a:lvl1pPr algn="ctr" indent="0" lvl="0" marL="0">
              <a:defRPr sz="9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algn="l" indent="0" lvl="1" marL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indent="0" lvl="2" marL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indent="0" lvl="3" marL="13716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indent="0" lvl="4" marL="18288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l" indent="0" lvl="5" marL="22860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l" indent="0" lvl="6" marL="2743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l" indent="0" lvl="7" marL="3200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l" indent="0" lvl="8" marL="36576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/>
        </p:txBody>
      </p:sp>
      <p:sp>
        <p:nvSpPr>
          <p:cNvPr hidden="false" id="6" name="Shape 6"/>
          <p:cNvSpPr txBox="true"/>
          <p:nvPr isPhoto="false">
            <p:ph idx="4" type="sldNum"/>
          </p:nvPr>
        </p:nvSpPr>
        <p:spPr>
          <a:xfrm flipH="false" flipV="false" rot="0">
            <a:off x="4843463" y="9181397"/>
            <a:ext cx="1543050" cy="527402"/>
          </a:xfrm>
          <a:prstGeom prst="rect">
            <a:avLst/>
          </a:prstGeom>
        </p:spPr>
        <p:txBody>
          <a:bodyPr anchor="ctr" bIns="45720" lIns="91440" rIns="91440" tIns="45720" vert="horz"/>
          <a:lstStyle>
            <a:defPPr/>
            <a:lvl1pPr algn="r" indent="0" lvl="0" marL="0">
              <a:defRPr sz="9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algn="l" indent="0" lvl="1" marL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indent="0" lvl="2" marL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indent="0" lvl="3" marL="13716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indent="0" lvl="4" marL="18288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l" indent="0" lvl="5" marL="22860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l" indent="0" lvl="6" marL="2743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l" indent="0" lvl="7" marL="3200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l" indent="0" lvl="8" marL="36576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‹#›</a:t>
            </a:r>
          </a:p>
        </p:txBody>
      </p:sp>
    </p:spTree>
  </p:cSld>
  <p:clrMap accent1="accent1" accent2="accent2" accent3="accent3" accent4="accent4" accent5="accent5" accent6="accent6" bg1="lt1" bg2="lt2" folHlink="folHlink" hlink="hlink" tx1="dk1" tx2="dk2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defPPr/>
      <a:lvl1pPr algn="l" lvl="0">
        <a:lnSpc>
          <a:spcPct val="90000"/>
        </a:lnSpc>
        <a:buNone/>
        <a:defRPr sz="33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defPPr/>
      <a:lvl1pPr algn="l" indent="-171450" lvl="0" marL="171450">
        <a:lnSpc>
          <a:spcPct val="90000"/>
        </a:lnSpc>
        <a:spcBef>
          <a:spcPts val="750"/>
        </a:spcBef>
        <a:buFont typeface="Arial"/>
        <a:buChar char="•"/>
        <a:defRPr sz="2100">
          <a:solidFill>
            <a:schemeClr val="tx1"/>
          </a:solidFill>
          <a:latin typeface="+mn-lt"/>
          <a:ea typeface="+mn-ea"/>
          <a:cs typeface="+mn-cs"/>
        </a:defRPr>
      </a:lvl1pPr>
      <a:lvl2pPr algn="l" indent="-171450" lvl="1" marL="514350">
        <a:lnSpc>
          <a:spcPct val="90000"/>
        </a:lnSpc>
        <a:spcBef>
          <a:spcPts val="375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algn="l" indent="-171450" lvl="2" marL="857250">
        <a:lnSpc>
          <a:spcPct val="90000"/>
        </a:lnSpc>
        <a:spcBef>
          <a:spcPts val="375"/>
        </a:spcBef>
        <a:buFont typeface="Arial"/>
        <a:buChar char="•"/>
        <a:defRPr sz="1500">
          <a:solidFill>
            <a:schemeClr val="tx1"/>
          </a:solidFill>
          <a:latin typeface="+mn-lt"/>
          <a:ea typeface="+mn-ea"/>
          <a:cs typeface="+mn-cs"/>
        </a:defRPr>
      </a:lvl3pPr>
      <a:lvl4pPr algn="l" indent="-171450" lvl="3" marL="1200150">
        <a:lnSpc>
          <a:spcPct val="90000"/>
        </a:lnSpc>
        <a:spcBef>
          <a:spcPts val="375"/>
        </a:spcBef>
        <a:buFont typeface="Arial"/>
        <a:buChar char="•"/>
        <a:defRPr sz="1350">
          <a:solidFill>
            <a:schemeClr val="tx1"/>
          </a:solidFill>
          <a:latin typeface="+mn-lt"/>
          <a:ea typeface="+mn-ea"/>
          <a:cs typeface="+mn-cs"/>
        </a:defRPr>
      </a:lvl4pPr>
      <a:lvl5pPr algn="l" indent="-171450" lvl="4" marL="1543050">
        <a:lnSpc>
          <a:spcPct val="90000"/>
        </a:lnSpc>
        <a:spcBef>
          <a:spcPts val="375"/>
        </a:spcBef>
        <a:buFont typeface="Arial"/>
        <a:buChar char="•"/>
        <a:defRPr sz="1350">
          <a:solidFill>
            <a:schemeClr val="tx1"/>
          </a:solidFill>
          <a:latin typeface="+mn-lt"/>
          <a:ea typeface="+mn-ea"/>
          <a:cs typeface="+mn-cs"/>
        </a:defRPr>
      </a:lvl5pPr>
      <a:lvl6pPr algn="l" indent="-171450" lvl="5" marL="1885950">
        <a:lnSpc>
          <a:spcPct val="90000"/>
        </a:lnSpc>
        <a:spcBef>
          <a:spcPts val="375"/>
        </a:spcBef>
        <a:buFont typeface="Arial"/>
        <a:buChar char="•"/>
        <a:defRPr sz="1350">
          <a:solidFill>
            <a:schemeClr val="tx1"/>
          </a:solidFill>
          <a:latin typeface="+mn-lt"/>
          <a:ea typeface="+mn-ea"/>
          <a:cs typeface="+mn-cs"/>
        </a:defRPr>
      </a:lvl6pPr>
      <a:lvl7pPr algn="l" indent="-171450" lvl="6" marL="2228850">
        <a:lnSpc>
          <a:spcPct val="90000"/>
        </a:lnSpc>
        <a:spcBef>
          <a:spcPts val="375"/>
        </a:spcBef>
        <a:buFont typeface="Arial"/>
        <a:buChar char="•"/>
        <a:defRPr sz="1350">
          <a:solidFill>
            <a:schemeClr val="tx1"/>
          </a:solidFill>
          <a:latin typeface="+mn-lt"/>
          <a:ea typeface="+mn-ea"/>
          <a:cs typeface="+mn-cs"/>
        </a:defRPr>
      </a:lvl7pPr>
      <a:lvl8pPr algn="l" indent="-171450" lvl="7" marL="2571750">
        <a:lnSpc>
          <a:spcPct val="90000"/>
        </a:lnSpc>
        <a:spcBef>
          <a:spcPts val="375"/>
        </a:spcBef>
        <a:buFont typeface="Arial"/>
        <a:buChar char="•"/>
        <a:defRPr sz="1350">
          <a:solidFill>
            <a:schemeClr val="tx1"/>
          </a:solidFill>
          <a:latin typeface="+mn-lt"/>
          <a:ea typeface="+mn-ea"/>
          <a:cs typeface="+mn-cs"/>
        </a:defRPr>
      </a:lvl8pPr>
      <a:lvl9pPr algn="l" indent="-171450" lvl="8" marL="2914650">
        <a:lnSpc>
          <a:spcPct val="90000"/>
        </a:lnSpc>
        <a:spcBef>
          <a:spcPts val="375"/>
        </a:spcBef>
        <a:buFont typeface="Arial"/>
        <a:buChar char="•"/>
        <a:defRPr sz="135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/>
      <a:lvl1pPr algn="l" indent="0" lvl="0" marL="0">
        <a:defRPr sz="1350">
          <a:solidFill>
            <a:schemeClr val="tx1"/>
          </a:solidFill>
          <a:latin typeface="+mn-lt"/>
          <a:ea typeface="+mn-ea"/>
          <a:cs typeface="+mn-cs"/>
        </a:defRPr>
      </a:lvl1pPr>
      <a:lvl2pPr algn="l" indent="0" lvl="1" marL="342900">
        <a:defRPr sz="1350">
          <a:solidFill>
            <a:schemeClr val="tx1"/>
          </a:solidFill>
          <a:latin typeface="+mn-lt"/>
          <a:ea typeface="+mn-ea"/>
          <a:cs typeface="+mn-cs"/>
        </a:defRPr>
      </a:lvl2pPr>
      <a:lvl3pPr algn="l" indent="0" lvl="2" marL="685800">
        <a:defRPr sz="1350">
          <a:solidFill>
            <a:schemeClr val="tx1"/>
          </a:solidFill>
          <a:latin typeface="+mn-lt"/>
          <a:ea typeface="+mn-ea"/>
          <a:cs typeface="+mn-cs"/>
        </a:defRPr>
      </a:lvl3pPr>
      <a:lvl4pPr algn="l" indent="0" lvl="3" marL="1028700">
        <a:defRPr sz="1350">
          <a:solidFill>
            <a:schemeClr val="tx1"/>
          </a:solidFill>
          <a:latin typeface="+mn-lt"/>
          <a:ea typeface="+mn-ea"/>
          <a:cs typeface="+mn-cs"/>
        </a:defRPr>
      </a:lvl4pPr>
      <a:lvl5pPr algn="l" indent="0" lvl="4" marL="1371600">
        <a:defRPr sz="1350">
          <a:solidFill>
            <a:schemeClr val="tx1"/>
          </a:solidFill>
          <a:latin typeface="+mn-lt"/>
          <a:ea typeface="+mn-ea"/>
          <a:cs typeface="+mn-cs"/>
        </a:defRPr>
      </a:lvl5pPr>
      <a:lvl6pPr algn="l" indent="0" lvl="5" marL="1714500">
        <a:defRPr sz="1350">
          <a:solidFill>
            <a:schemeClr val="tx1"/>
          </a:solidFill>
          <a:latin typeface="+mn-lt"/>
          <a:ea typeface="+mn-ea"/>
          <a:cs typeface="+mn-cs"/>
        </a:defRPr>
      </a:lvl6pPr>
      <a:lvl7pPr algn="l" indent="0" lvl="6" marL="2057400">
        <a:defRPr sz="1350">
          <a:solidFill>
            <a:schemeClr val="tx1"/>
          </a:solidFill>
          <a:latin typeface="+mn-lt"/>
          <a:ea typeface="+mn-ea"/>
          <a:cs typeface="+mn-cs"/>
        </a:defRPr>
      </a:lvl7pPr>
      <a:lvl8pPr algn="l" indent="0" lvl="7" marL="2400300">
        <a:defRPr sz="1350">
          <a:solidFill>
            <a:schemeClr val="tx1"/>
          </a:solidFill>
          <a:latin typeface="+mn-lt"/>
          <a:ea typeface="+mn-ea"/>
          <a:cs typeface="+mn-cs"/>
        </a:defRPr>
      </a:lvl8pPr>
      <a:lvl9pPr algn="l" indent="0" lvl="8" marL="2743200">
        <a:defRPr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no" ?>
<Relationships xmlns="http://schemas.openxmlformats.org/package/2006/relationships">
  <Relationship Id="rId1" Target="../media/1.png" Type="http://schemas.openxmlformats.org/officeDocument/2006/relationships/image"/>
  <Relationship Id="rId2" Target="../slideLayouts/slideLayout1.xml" Type="http://schemas.openxmlformats.org/officeDocument/2006/relationships/slideLayout"/>
</Relationships>

</file>

<file path=ppt/slides/_rels/slide2.xml.rels><?xml version="1.0" encoding="UTF-8" standalone="no" ?>
<Relationships xmlns="http://schemas.openxmlformats.org/package/2006/relationships">
  <Relationship Id="rId6" Target="../media/7.svg" Type="http://schemas.openxmlformats.org/officeDocument/2006/relationships/image"/>
  <Relationship Id="rId1" Target="../media/2.jpeg" Type="http://schemas.openxmlformats.org/officeDocument/2006/relationships/image"/>
  <Relationship Id="rId2" Target="../media/3.jpeg" Type="http://schemas.openxmlformats.org/officeDocument/2006/relationships/image"/>
  <Relationship Id="rId3" Target="../media/4.svg" Type="http://schemas.openxmlformats.org/officeDocument/2006/relationships/image"/>
  <Relationship Id="rId4" Target="../media/5.svg" Type="http://schemas.openxmlformats.org/officeDocument/2006/relationships/image"/>
  <Relationship Id="rId7" Target="../slideLayouts/slideLayout1.xml" Type="http://schemas.openxmlformats.org/officeDocument/2006/relationships/slideLayout"/>
  <Relationship Id="rId5" Target="../media/6.png" Type="http://schemas.openxmlformats.org/officeDocument/2006/relationships/image"/>
</Relationships>

</file>

<file path=ppt/slides/_rels/slide3.xml.rels><?xml version="1.0" encoding="UTF-8" standalone="no" ?>
<Relationships xmlns="http://schemas.openxmlformats.org/package/2006/relationships">
  <Relationship Id="rId1" Target="../media/8.jpeg" Type="http://schemas.openxmlformats.org/officeDocument/2006/relationships/image"/>
  <Relationship Id="rId2" Target="../slideLayouts/slideLayout1.xml" Type="http://schemas.openxmlformats.org/officeDocument/2006/relationships/slideLayout"/>
</Relationships>

</file>

<file path=ppt/slides/_rels/slide4.xml.rels><?xml version="1.0" encoding="UTF-8" standalone="no" ?>
<Relationships xmlns="http://schemas.openxmlformats.org/package/2006/relationships">
  <Relationship Id="rId1" Target="../media/9.jpeg" Type="http://schemas.openxmlformats.org/officeDocument/2006/relationships/image"/>
  <Relationship Id="rId2" Target="../media/10.jpeg" Type="http://schemas.openxmlformats.org/officeDocument/2006/relationships/image"/>
  <Relationship Id="rId3" Target="../media/11.png" Type="http://schemas.openxmlformats.org/officeDocument/2006/relationships/image"/>
  <Relationship Id="rId4" Target="../slideLayouts/slideLayout1.xml" Type="http://schemas.openxmlformats.org/officeDocument/2006/relationships/slideLayout"/>
</Relationships>

</file>

<file path=ppt/slides/slide1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76" name="GroupShape 76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pic>
        <p:nvPicPr>
          <p:cNvPr hidden="false" id="78" name="Picture 78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2295223" y="387183"/>
            <a:ext cx="2267554" cy="1916791"/>
          </a:xfrm>
          <a:prstGeom prst="rect">
            <a:avLst/>
          </a:prstGeom>
        </p:spPr>
      </p:pic>
      <p:sp>
        <p:nvSpPr>
          <p:cNvPr hidden="false" id="79" name="Shape 79"/>
          <p:cNvSpPr txBox="true"/>
          <p:nvPr isPhoto="false"/>
        </p:nvSpPr>
        <p:spPr>
          <a:xfrm flipH="false" flipV="false" rot="0">
            <a:off x="0" y="4430937"/>
            <a:ext cx="6858000" cy="2003625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ctr" indent="0" marL="0">
              <a:lnSpc>
                <a:spcPct val="115000"/>
              </a:lnSpc>
            </a:pPr>
            <a:r>
              <a:rPr b="true" sz="1800">
                <a:solidFill>
                  <a:srgbClr val="003399"/>
                </a:solidFill>
                <a:latin typeface="Tahoma"/>
                <a:ea typeface="Tahoma"/>
                <a:cs typeface="Tahoma"/>
              </a:rPr>
              <a:t>ДЛЯ </a:t>
            </a:r>
            <a:r>
              <a:rPr b="true" sz="1800">
                <a:solidFill>
                  <a:srgbClr val="003399"/>
                </a:solidFill>
                <a:latin typeface="Tahoma"/>
                <a:ea typeface="Tahoma"/>
                <a:cs typeface="Tahoma"/>
              </a:rPr>
              <a:t>АБИТУРИЕНТА,</a:t>
            </a:r>
            <a:br>
              <a:rPr b="true" sz="1800">
                <a:solidFill>
                  <a:srgbClr val="003399"/>
                </a:solidFill>
                <a:latin typeface="Tahoma"/>
                <a:ea typeface="Tahoma"/>
                <a:cs typeface="Tahoma"/>
              </a:rPr>
            </a:br>
            <a:r>
              <a:rPr b="true" sz="1800">
                <a:solidFill>
                  <a:srgbClr val="003399"/>
                </a:solidFill>
                <a:latin typeface="Tahoma"/>
                <a:ea typeface="Tahoma"/>
                <a:cs typeface="Tahoma"/>
              </a:rPr>
              <a:t>ПОСТУПАЮЩЕГО НА ОБУЧЕНИЕ </a:t>
            </a:r>
            <a:br>
              <a:rPr b="true" sz="1800">
                <a:solidFill>
                  <a:srgbClr val="003399"/>
                </a:solidFill>
                <a:latin typeface="Tahoma"/>
                <a:ea typeface="Tahoma"/>
                <a:cs typeface="Tahoma"/>
              </a:rPr>
            </a:br>
            <a:r>
              <a:rPr b="true" sz="1800">
                <a:solidFill>
                  <a:srgbClr val="003399"/>
                </a:solidFill>
                <a:latin typeface="Tahoma"/>
                <a:ea typeface="Tahoma"/>
                <a:cs typeface="Tahoma"/>
              </a:rPr>
              <a:t>ПО ОБРАЗОВАТЕЛЬНЫМ ПРОГРАММАМ </a:t>
            </a:r>
            <a:br>
              <a:rPr b="true" sz="1800">
                <a:solidFill>
                  <a:srgbClr val="003399"/>
                </a:solidFill>
                <a:latin typeface="Tahoma"/>
                <a:ea typeface="Tahoma"/>
                <a:cs typeface="Tahoma"/>
              </a:rPr>
            </a:br>
            <a:r>
              <a:rPr b="true" sz="1800">
                <a:solidFill>
                  <a:srgbClr val="003399"/>
                </a:solidFill>
                <a:latin typeface="Tahoma"/>
                <a:ea typeface="Tahoma"/>
                <a:cs typeface="Tahoma"/>
              </a:rPr>
              <a:t>ВЫСШЕГО </a:t>
            </a:r>
            <a:r>
              <a:rPr b="true" sz="1800">
                <a:solidFill>
                  <a:srgbClr val="003399"/>
                </a:solidFill>
                <a:latin typeface="Tahoma"/>
                <a:ea typeface="Tahoma"/>
                <a:cs typeface="Tahoma"/>
              </a:rPr>
              <a:t>ОБРАЗОВАНИЯ</a:t>
            </a:r>
            <a:r>
              <a:rPr b="true" sz="1800">
                <a:solidFill>
                  <a:srgbClr val="003399"/>
                </a:solidFill>
                <a:latin typeface="Tahoma"/>
                <a:ea typeface="Tahoma"/>
                <a:cs typeface="Tahoma"/>
              </a:rPr>
              <a:t> </a:t>
            </a:r>
            <a:endParaRPr b="true" sz="1800">
              <a:solidFill>
                <a:srgbClr val="003399"/>
              </a:solidFill>
              <a:latin typeface="Tahoma"/>
              <a:ea typeface="Tahoma"/>
              <a:cs typeface="Tahoma"/>
            </a:endParaRPr>
          </a:p>
          <a:p>
            <a:pPr algn="ctr" indent="0" marL="0">
              <a:lnSpc>
                <a:spcPct val="115000"/>
              </a:lnSpc>
            </a:pPr>
            <a:r>
              <a:rPr b="true" sz="1800">
                <a:solidFill>
                  <a:srgbClr val="003399"/>
                </a:solidFill>
                <a:latin typeface="Tahoma"/>
                <a:ea typeface="Tahoma"/>
                <a:cs typeface="Tahoma"/>
              </a:rPr>
              <a:t>В РАМКАХ ПРИЕМНОЙ КАМПАНИИ</a:t>
            </a:r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ctr" indent="0" marL="0">
              <a:lnSpc>
                <a:spcPct val="115000"/>
              </a:lnSpc>
            </a:pPr>
            <a:r>
              <a:rPr b="true" sz="1800">
                <a:solidFill>
                  <a:srgbClr val="003399"/>
                </a:solidFill>
                <a:latin typeface="Tahoma"/>
                <a:ea typeface="Tahoma"/>
                <a:cs typeface="Tahoma"/>
              </a:rPr>
              <a:t>2024/2025 УЧЕБНОГО ГОДА</a:t>
            </a:r>
            <a:endParaRPr b="true" sz="1800">
              <a:solidFill>
                <a:srgbClr val="003399"/>
              </a:solidFill>
              <a:latin typeface="Tahoma"/>
              <a:ea typeface="Tahoma"/>
              <a:cs typeface="Tahoma"/>
            </a:endParaRPr>
          </a:p>
        </p:txBody>
      </p:sp>
      <p:sp>
        <p:nvSpPr>
          <p:cNvPr hidden="false" id="80" name="Shape 80"/>
          <p:cNvSpPr txBox="true"/>
          <p:nvPr isPhoto="false"/>
        </p:nvSpPr>
        <p:spPr>
          <a:xfrm flipH="false" flipV="false" rot="0">
            <a:off x="0" y="3357916"/>
            <a:ext cx="6858000" cy="1033231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ctr" indent="0" marL="0">
              <a:lnSpc>
                <a:spcPct val="115000"/>
              </a:lnSpc>
            </a:pPr>
            <a:r>
              <a:rPr b="true" sz="2800">
                <a:solidFill>
                  <a:srgbClr val="003399"/>
                </a:solidFill>
                <a:latin typeface="Tahoma"/>
                <a:ea typeface="Tahoma"/>
                <a:cs typeface="Tahoma"/>
              </a:rPr>
              <a:t>ПАМЯТКА ОБ ОРГАНИЗАЦИИ </a:t>
            </a:r>
            <a:endParaRPr b="true" sz="2800">
              <a:solidFill>
                <a:srgbClr val="003399"/>
              </a:solidFill>
              <a:latin typeface="Tahoma"/>
              <a:ea typeface="Tahoma"/>
              <a:cs typeface="Tahoma"/>
            </a:endParaRPr>
          </a:p>
          <a:p>
            <a:pPr algn="ctr" indent="0" marL="0">
              <a:lnSpc>
                <a:spcPct val="115000"/>
              </a:lnSpc>
            </a:pPr>
            <a:r>
              <a:rPr b="true" sz="2800">
                <a:solidFill>
                  <a:srgbClr val="003399"/>
                </a:solidFill>
                <a:latin typeface="Tahoma"/>
                <a:ea typeface="Tahoma"/>
                <a:cs typeface="Tahoma"/>
              </a:rPr>
              <a:t>ЦЕЛЕВОГО ОБУЧЕНИЯ</a:t>
            </a:r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</p:sld>
</file>

<file path=ppt/slides/slide2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81" name="GroupShape 81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pic>
        <p:nvPicPr>
          <p:cNvPr hidden="false" id="83" name="Picture 83"/>
          <p:cNvPicPr preferRelativeResize="true"/>
          <p:nvPr isPhoto="false"/>
        </p:nvPicPr>
        <p:blipFill>
          <a:blip r:embed="rId1"/>
          <a:srcRect b="0" l="0" r="0" t="11231"/>
          <a:stretch/>
        </p:blipFill>
        <p:spPr>
          <a:xfrm flipH="false" flipV="false" rot="7970554">
            <a:off x="-187805" y="8277069"/>
            <a:ext cx="1564518" cy="1719579"/>
          </a:xfrm>
          <a:prstGeom prst="rect">
            <a:avLst/>
          </a:prstGeom>
          <a:ln>
            <a:noFill/>
          </a:ln>
        </p:spPr>
      </p:pic>
      <p:sp>
        <p:nvSpPr>
          <p:cNvPr hidden="false" id="84" name="Shape 84"/>
          <p:cNvSpPr txBox="true"/>
          <p:nvPr isPhoto="false"/>
        </p:nvSpPr>
        <p:spPr>
          <a:xfrm flipH="false" flipV="false" rot="0">
            <a:off x="-215900" y="9429331"/>
            <a:ext cx="6858000" cy="378693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ctr" indent="0" marL="457200">
              <a:lnSpc>
                <a:spcPct val="115000"/>
              </a:lnSpc>
            </a:pPr>
            <a:r>
              <a:rPr b="true" sz="1800">
                <a:solidFill>
                  <a:srgbClr val="003399"/>
                </a:solidFill>
                <a:latin typeface="Tahoma"/>
                <a:ea typeface="Tahoma"/>
                <a:cs typeface="Tahoma"/>
              </a:rPr>
              <a:t>2</a:t>
            </a:r>
            <a:endParaRPr b="true" sz="1600">
              <a:solidFill>
                <a:srgbClr val="003399"/>
              </a:solidFill>
              <a:latin typeface="Tahoma"/>
              <a:ea typeface="Tahoma"/>
              <a:cs typeface="Tahoma"/>
            </a:endParaRPr>
          </a:p>
        </p:txBody>
      </p:sp>
      <p:sp>
        <p:nvSpPr>
          <p:cNvPr hidden="false" id="85" name="Shape 85"/>
          <p:cNvSpPr txBox="false"/>
          <p:nvPr isPhoto="false"/>
        </p:nvSpPr>
        <p:spPr>
          <a:xfrm flipH="false" flipV="false" rot="0">
            <a:off x="477624" y="495393"/>
            <a:ext cx="669199" cy="646331"/>
          </a:xfrm>
          <a:prstGeom prst="ellipse">
            <a:avLst/>
          </a:prstGeom>
          <a:noFill/>
          <a:ln w="57150">
            <a:solidFill>
              <a:srgbClr val="003399"/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endParaRPr sz="1800">
              <a:solidFill>
                <a:srgbClr val="003399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86" name="Shape 86"/>
          <p:cNvSpPr txBox="true"/>
          <p:nvPr isPhoto="false"/>
        </p:nvSpPr>
        <p:spPr>
          <a:xfrm flipH="false" flipV="false" rot="0">
            <a:off x="594454" y="476669"/>
            <a:ext cx="416917" cy="631711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just" indent="0" marL="0" marR="139694">
              <a:lnSpc>
                <a:spcPct val="107000"/>
              </a:lnSpc>
              <a:spcAft>
                <a:spcPts val="800"/>
              </a:spcAft>
            </a:pPr>
            <a:r>
              <a:rPr sz="3600">
                <a:solidFill>
                  <a:srgbClr val="003399"/>
                </a:solidFill>
                <a:latin typeface="Tahoma "/>
                <a:ea typeface="Tahoma "/>
                <a:cs typeface="Tahoma "/>
              </a:rPr>
              <a:t>1</a:t>
            </a:r>
            <a:endParaRPr sz="3600">
              <a:solidFill>
                <a:srgbClr val="003399"/>
              </a:solidFill>
              <a:latin typeface="Tahoma "/>
              <a:ea typeface="Tahoma "/>
              <a:cs typeface="Tahoma "/>
            </a:endParaRPr>
          </a:p>
        </p:txBody>
      </p:sp>
      <p:sp>
        <p:nvSpPr>
          <p:cNvPr hidden="false" id="87" name="Shape 87"/>
          <p:cNvSpPr txBox="true"/>
          <p:nvPr isPhoto="false"/>
        </p:nvSpPr>
        <p:spPr>
          <a:xfrm flipH="false" flipV="false" rot="0">
            <a:off x="1180713" y="645782"/>
            <a:ext cx="5935848" cy="338554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l" indent="0" marL="0"/>
            <a:r>
              <a:rPr b="true" sz="1600">
                <a:solidFill>
                  <a:srgbClr val="003399"/>
                </a:solidFill>
                <a:latin typeface="Tahoma "/>
                <a:ea typeface="Tahoma "/>
                <a:cs typeface="Tahoma "/>
              </a:rPr>
              <a:t>Выбрать предложение о целевом обучении </a:t>
            </a:r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88" name="Shape 88"/>
          <p:cNvSpPr txBox="true"/>
          <p:nvPr isPhoto="false"/>
        </p:nvSpPr>
        <p:spPr>
          <a:xfrm flipH="false" flipV="false" rot="0">
            <a:off x="1488663" y="997998"/>
            <a:ext cx="4924247" cy="286231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l" indent="0" marL="0">
              <a:lnSpc>
                <a:spcPct val="90000"/>
              </a:lnSpc>
            </a:pPr>
            <a:r>
              <a:rPr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  <a:t>Найти предложения работодателей о целевом обучении.</a:t>
            </a:r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hidden="false" id="90" name="Picture 90"/>
          <p:cNvPicPr preferRelativeResize="true"/>
          <p:nvPr isPhoto="false"/>
        </p:nvPicPr>
        <p:blipFill>
          <a:blip r:embed="rId2"/>
          <a:srcRect b="34718" l="11546" r="17549" t="32224"/>
          <a:stretch/>
        </p:blipFill>
        <p:spPr>
          <a:xfrm flipH="false" flipV="false" rot="0">
            <a:off x="5058218" y="1285879"/>
            <a:ext cx="1316592" cy="670159"/>
          </a:xfrm>
          <a:prstGeom prst="flowChartAlternateProcess">
            <a:avLst/>
          </a:prstGeom>
        </p:spPr>
      </p:pic>
      <p:pic>
        <p:nvPicPr>
          <p:cNvPr hidden="false" id="92" name="Picture 92"/>
          <p:cNvPicPr preferRelativeResize="true"/>
          <p:nvPr isPhoto="false"/>
        </p:nvPicPr>
        <p:blipFill>
          <a:blip>
            <a:extLst>
              <a:ext uri="{96DAC541-7B7A-43D3-8B79-37D633B846F1}">
                <asvg:svgBlip r:embed="rId3"/>
              </a:ext>
            </a:extLst>
          </a:blip>
          <a:stretch/>
        </p:blipFill>
        <p:spPr>
          <a:xfrm flipH="false" flipV="false" rot="0">
            <a:off x="1273579" y="1021636"/>
            <a:ext cx="209550" cy="270532"/>
          </a:xfrm>
          <a:prstGeom prst="rect">
            <a:avLst/>
          </a:prstGeom>
        </p:spPr>
      </p:pic>
      <p:sp>
        <p:nvSpPr>
          <p:cNvPr hidden="false" id="93" name="Shape 93"/>
          <p:cNvSpPr txBox="false"/>
          <p:nvPr isPhoto="false"/>
        </p:nvSpPr>
        <p:spPr>
          <a:xfrm flipH="false" flipV="false" rot="0">
            <a:off x="477624" y="4398061"/>
            <a:ext cx="669199" cy="646331"/>
          </a:xfrm>
          <a:prstGeom prst="ellipse">
            <a:avLst/>
          </a:prstGeom>
          <a:noFill/>
          <a:ln w="57150">
            <a:solidFill>
              <a:srgbClr val="003399"/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endParaRPr sz="1800">
              <a:solidFill>
                <a:srgbClr val="01277F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94" name="Shape 94"/>
          <p:cNvSpPr txBox="true"/>
          <p:nvPr isPhoto="false"/>
        </p:nvSpPr>
        <p:spPr>
          <a:xfrm flipH="false" flipV="false" rot="0">
            <a:off x="603764" y="4398061"/>
            <a:ext cx="416917" cy="631711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just" indent="0" marL="0" marR="139694">
              <a:lnSpc>
                <a:spcPct val="107000"/>
              </a:lnSpc>
              <a:spcAft>
                <a:spcPts val="800"/>
              </a:spcAft>
            </a:pPr>
            <a:r>
              <a:rPr sz="3600">
                <a:solidFill>
                  <a:srgbClr val="003399"/>
                </a:solidFill>
                <a:latin typeface="Tahoma "/>
                <a:ea typeface="Tahoma "/>
                <a:cs typeface="Tahoma "/>
              </a:rPr>
              <a:t>2</a:t>
            </a:r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95" name="Shape 95"/>
          <p:cNvSpPr txBox="true"/>
          <p:nvPr isPhoto="false"/>
        </p:nvSpPr>
        <p:spPr>
          <a:xfrm flipH="false" flipV="false" rot="0">
            <a:off x="1180713" y="4361414"/>
            <a:ext cx="5952795" cy="830996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l" indent="0" marL="0"/>
            <a:r>
              <a:rPr b="true" sz="1600">
                <a:solidFill>
                  <a:srgbClr val="003399"/>
                </a:solidFill>
                <a:latin typeface="Tahoma "/>
                <a:ea typeface="Tahoma "/>
                <a:cs typeface="Tahoma "/>
              </a:rPr>
              <a:t>Выбрать способ подачи заявки </a:t>
            </a:r>
            <a:br>
              <a:rPr b="true" sz="1600">
                <a:solidFill>
                  <a:srgbClr val="003399"/>
                </a:solidFill>
                <a:latin typeface="Tahoma "/>
                <a:ea typeface="Tahoma "/>
                <a:cs typeface="Tahoma "/>
              </a:rPr>
            </a:br>
            <a:r>
              <a:rPr b="true" sz="1600">
                <a:solidFill>
                  <a:srgbClr val="003399"/>
                </a:solidFill>
                <a:latin typeface="Tahoma "/>
                <a:ea typeface="Tahoma "/>
                <a:cs typeface="Tahoma "/>
              </a:rPr>
              <a:t>на заключение договора о целевом обучении, оформить и подать заявку</a:t>
            </a:r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96" name="Shape 96"/>
          <p:cNvSpPr txBox="true"/>
          <p:nvPr isPhoto="false"/>
        </p:nvSpPr>
        <p:spPr>
          <a:xfrm flipH="false" flipV="false" rot="0">
            <a:off x="1483130" y="1253505"/>
            <a:ext cx="3845640" cy="738664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l" indent="0" marL="0"/>
            <a:r>
              <a:rPr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  <a:t>Заказчики целевого обучения размещают предложения на ЕЦП «Работа в России» </a:t>
            </a:r>
            <a:br>
              <a:rPr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</a:br>
            <a:r>
              <a:rPr b="true"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  <a:t>не позднее</a:t>
            </a:r>
            <a:r>
              <a:rPr b="true"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  <a:t> </a:t>
            </a:r>
            <a:r>
              <a:rPr b="true"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  <a:t>10 июня.</a:t>
            </a:r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97" name="Shape 97"/>
          <p:cNvSpPr txBox="true"/>
          <p:nvPr isPhoto="false"/>
        </p:nvSpPr>
        <p:spPr>
          <a:xfrm flipH="false" flipV="false" rot="0">
            <a:off x="1488663" y="2010608"/>
            <a:ext cx="4924247" cy="480130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just" indent="0" marL="0">
              <a:lnSpc>
                <a:spcPct val="90000"/>
              </a:lnSpc>
            </a:pPr>
            <a:r>
              <a:rPr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  <a:t>Изучить предложение о целевом обучении, которое Вас заинтересовало.</a:t>
            </a:r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hidden="false" id="99" name="Picture 99"/>
          <p:cNvPicPr preferRelativeResize="true"/>
          <p:nvPr isPhoto="false"/>
        </p:nvPicPr>
        <p:blipFill>
          <a:blip>
            <a:extLst>
              <a:ext uri="{96DAC541-7B7A-43D3-8B79-37D633B846F1}">
                <asvg:svgBlip r:embed="rId4"/>
              </a:ext>
            </a:extLst>
          </a:blip>
          <a:stretch/>
        </p:blipFill>
        <p:spPr>
          <a:xfrm flipH="false" flipV="false" rot="0">
            <a:off x="1273579" y="2099743"/>
            <a:ext cx="209550" cy="270531"/>
          </a:xfrm>
          <a:prstGeom prst="rect">
            <a:avLst/>
          </a:prstGeom>
        </p:spPr>
      </p:pic>
      <p:sp>
        <p:nvSpPr>
          <p:cNvPr hidden="false" id="100" name="Shape 100"/>
          <p:cNvSpPr txBox="true"/>
          <p:nvPr isPhoto="false"/>
        </p:nvSpPr>
        <p:spPr>
          <a:xfrm flipH="false" flipV="false" rot="0">
            <a:off x="1483130" y="2458663"/>
            <a:ext cx="5031970" cy="1384995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just" indent="0" marL="0"/>
            <a:r>
              <a:rPr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  <a:t>Предложение о целевом обучении заказчик размещает </a:t>
            </a:r>
            <a:br>
              <a:rPr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</a:br>
            <a:r>
              <a:rPr b="true"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  <a:t>по форме</a:t>
            </a:r>
            <a:r>
              <a:rPr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  <a:t>, представленной в постановлении Правительства Российской Федерации от 27 апреля </a:t>
            </a:r>
            <a:br>
              <a:rPr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</a:br>
            <a:r>
              <a:rPr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  <a:t>2024 г. № 555 «О целевом обучении по образовательным программам среднего профессионального и высшего образования».</a:t>
            </a:r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101" name="Shape 101"/>
          <p:cNvSpPr txBox="true"/>
          <p:nvPr isPhoto="false"/>
        </p:nvSpPr>
        <p:spPr>
          <a:xfrm flipH="false" flipV="false" rot="0">
            <a:off x="1273579" y="5241261"/>
            <a:ext cx="4987315" cy="2031325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l" indent="0" marL="0" marR="132080">
              <a:spcAft>
                <a:spcPts val="800"/>
              </a:spcAft>
            </a:pPr>
            <a:r>
              <a:rPr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  <a:t>1-й способ – в электронном виде (при наличии технической возможности) одновременно</a:t>
            </a:r>
            <a:br>
              <a:rPr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</a:br>
            <a:r>
              <a:rPr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  <a:t>с заявлением о приеме на обучение </a:t>
            </a:r>
            <a:br>
              <a:rPr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</a:br>
            <a:r>
              <a:rPr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  <a:t>в образовательную организацию высшего </a:t>
            </a:r>
            <a:br>
              <a:rPr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</a:br>
            <a:r>
              <a:rPr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  <a:t>образования. В этом случае Вы формируете </a:t>
            </a:r>
            <a:br>
              <a:rPr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</a:br>
            <a:r>
              <a:rPr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  <a:t>и направляете заявку в федеральной </a:t>
            </a:r>
            <a:br>
              <a:rPr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</a:br>
            <a:r>
              <a:rPr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  <a:t>государственной информационной системе </a:t>
            </a:r>
            <a:br>
              <a:rPr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</a:br>
            <a:r>
              <a:rPr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  <a:t>«Единый портал государственных </a:t>
            </a:r>
            <a:br>
              <a:rPr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</a:br>
            <a:r>
              <a:rPr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  <a:t>и муниципальных услуг (функций)» (ЕПГУ).</a:t>
            </a:r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102" name="Shape 102"/>
          <p:cNvSpPr txBox="true"/>
          <p:nvPr isPhoto="false"/>
        </p:nvSpPr>
        <p:spPr>
          <a:xfrm flipH="false" flipV="false" rot="0">
            <a:off x="1273579" y="7288690"/>
            <a:ext cx="5368521" cy="911018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just" indent="0" marL="0" marR="132080">
              <a:lnSpc>
                <a:spcPct val="95000"/>
              </a:lnSpc>
            </a:pPr>
            <a:r>
              <a:rPr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  <a:t>2-й способ – в письменном виде на бумажном носителе </a:t>
            </a:r>
            <a:br>
              <a:rPr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</a:br>
            <a:r>
              <a:rPr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  <a:t>в образовательную организацию высшего образования, </a:t>
            </a:r>
            <a:br>
              <a:rPr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</a:br>
            <a:r>
              <a:rPr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  <a:t>в которую собираетесь поступать, вместе с заявлением </a:t>
            </a:r>
            <a:br>
              <a:rPr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</a:br>
            <a:r>
              <a:rPr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  <a:t>о приеме на обучение. </a:t>
            </a:r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hidden="false" id="104" name="Picture 104"/>
          <p:cNvPicPr preferRelativeResize="true"/>
          <p:nvPr isPhoto="false"/>
        </p:nvPicPr>
        <p:blipFill>
          <a:blip r:embed="rId5"/>
          <a:srcRect b="0" l="5637" r="31908" t="0"/>
          <a:stretch/>
        </p:blipFill>
        <p:spPr>
          <a:xfrm flipH="false" flipV="false" rot="0">
            <a:off x="5424643" y="5502257"/>
            <a:ext cx="836250" cy="795942"/>
          </a:xfrm>
          <a:prstGeom prst="ellipse">
            <a:avLst/>
          </a:prstGeom>
        </p:spPr>
      </p:pic>
      <p:sp>
        <p:nvSpPr>
          <p:cNvPr hidden="false" id="105" name="Shape 105"/>
          <p:cNvSpPr txBox="true"/>
          <p:nvPr isPhoto="false"/>
        </p:nvSpPr>
        <p:spPr>
          <a:xfrm flipH="false" flipV="false" rot="0">
            <a:off x="1266526" y="8199709"/>
            <a:ext cx="5368520" cy="1115690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lstStyle>
            <a:defPPr/>
            <a:lvl1pPr algn="just" indent="0" lvl="0" marL="0" marR="132080">
              <a:lnSpc>
                <a:spcPct val="95000"/>
              </a:lnSpc>
              <a:defRPr sz="1400">
                <a:solidFill>
                  <a:srgbClr val="008080"/>
                </a:solidFill>
                <a:latin typeface="Tahoma "/>
                <a:ea typeface="Tahoma "/>
                <a:cs typeface="Tahoma "/>
              </a:defRPr>
            </a:lvl1pPr>
            <a:lvl2pPr algn="l" indent="0" lvl="1" marL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indent="0" lvl="2" marL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indent="0" lvl="3" marL="13716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indent="0" lvl="4" marL="18288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l" indent="0" lvl="5" marL="22860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l" indent="0" lvl="6" marL="2743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l" indent="0" lvl="7" marL="3200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l" indent="0" lvl="8" marL="36576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>
                <a:solidFill>
                  <a:srgbClr val="003399"/>
                </a:solidFill>
              </a:rPr>
              <a:t>В этом случае </a:t>
            </a:r>
            <a:r>
              <a:rPr b="true">
                <a:solidFill>
                  <a:srgbClr val="003399"/>
                </a:solidFill>
              </a:rPr>
              <a:t>форму заявки </a:t>
            </a:r>
            <a:r>
              <a:rPr>
                <a:solidFill>
                  <a:srgbClr val="003399"/>
                </a:solidFill>
              </a:rPr>
              <a:t>Вы берете из текста постановления Правительства Российской Федерации </a:t>
            </a:r>
            <a:br>
              <a:rPr>
                <a:solidFill>
                  <a:srgbClr val="003399"/>
                </a:solidFill>
              </a:rPr>
            </a:br>
            <a:r>
              <a:rPr>
                <a:solidFill>
                  <a:srgbClr val="003399"/>
                </a:solidFill>
              </a:rPr>
              <a:t>от 27 апреля 2024 г. № 555 «О целевом обучении </a:t>
            </a:r>
            <a:br>
              <a:rPr>
                <a:solidFill>
                  <a:srgbClr val="003399"/>
                </a:solidFill>
              </a:rPr>
            </a:br>
            <a:r>
              <a:rPr>
                <a:solidFill>
                  <a:srgbClr val="003399"/>
                </a:solidFill>
              </a:rPr>
              <a:t>по образовательным программам среднего профессионального и высшего образования».  </a:t>
            </a:r>
          </a:p>
        </p:txBody>
      </p:sp>
      <p:sp>
        <p:nvSpPr>
          <p:cNvPr hidden="false" id="106" name="Shape 106"/>
          <p:cNvSpPr txBox="true"/>
          <p:nvPr isPhoto="false"/>
        </p:nvSpPr>
        <p:spPr>
          <a:xfrm flipH="false" flipV="false" rot="0">
            <a:off x="1495715" y="3813139"/>
            <a:ext cx="5019385" cy="480131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just" indent="0" marL="0">
              <a:lnSpc>
                <a:spcPct val="90000"/>
              </a:lnSpc>
            </a:pPr>
            <a:r>
              <a:rPr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  <a:t>В 2024 году </a:t>
            </a:r>
            <a:r>
              <a:rPr b="true"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  <a:t>25 июля </a:t>
            </a:r>
            <a:r>
              <a:rPr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  <a:t>– крайний срок подачи гражданами заявок на заключение договоров о целевом обучении </a:t>
            </a:r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hidden="false" id="108" name="Picture 108"/>
          <p:cNvPicPr preferRelativeResize="true"/>
          <p:nvPr isPhoto="false"/>
        </p:nvPicPr>
        <p:blipFill>
          <a:blip>
            <a:extLst>
              <a:ext uri="{96DAC541-7B7A-43D3-8B79-37D633B846F1}">
                <asvg:svgBlip r:embed="rId6"/>
              </a:ext>
            </a:extLst>
          </a:blip>
          <a:stretch/>
        </p:blipFill>
        <p:spPr>
          <a:xfrm flipH="false" flipV="false" rot="0">
            <a:off x="1273579" y="3840097"/>
            <a:ext cx="209550" cy="270531"/>
          </a:xfrm>
          <a:prstGeom prst="rect">
            <a:avLst/>
          </a:prstGeom>
        </p:spPr>
      </p:pic>
    </p:spTree>
  </p:cSld>
</p:sld>
</file>

<file path=ppt/slides/slide3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109" name="GroupShape 109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pic>
        <p:nvPicPr>
          <p:cNvPr hidden="false" id="111" name="Picture 111"/>
          <p:cNvPicPr preferRelativeResize="true"/>
          <p:nvPr isPhoto="false"/>
        </p:nvPicPr>
        <p:blipFill>
          <a:blip r:embed="rId1"/>
          <a:srcRect b="0" l="0" r="0" t="11231"/>
          <a:stretch/>
        </p:blipFill>
        <p:spPr>
          <a:xfrm flipH="false" flipV="false" rot="7970554">
            <a:off x="-187805" y="8277069"/>
            <a:ext cx="1564518" cy="1719579"/>
          </a:xfrm>
          <a:prstGeom prst="rect">
            <a:avLst/>
          </a:prstGeom>
          <a:ln>
            <a:noFill/>
          </a:ln>
        </p:spPr>
      </p:pic>
      <p:sp>
        <p:nvSpPr>
          <p:cNvPr hidden="false" id="112" name="Shape 112"/>
          <p:cNvSpPr txBox="true"/>
          <p:nvPr isPhoto="false"/>
        </p:nvSpPr>
        <p:spPr>
          <a:xfrm flipH="false" flipV="false" rot="0">
            <a:off x="-244340" y="9246782"/>
            <a:ext cx="6858000" cy="378693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ctr" indent="0" marL="457200">
              <a:lnSpc>
                <a:spcPct val="115000"/>
              </a:lnSpc>
            </a:pPr>
            <a:r>
              <a:rPr b="true" sz="1800">
                <a:solidFill>
                  <a:srgbClr val="003399"/>
                </a:solidFill>
                <a:latin typeface="Tahoma"/>
                <a:ea typeface="Tahoma"/>
                <a:cs typeface="Tahoma"/>
              </a:rPr>
              <a:t>3</a:t>
            </a:r>
            <a:endParaRPr b="true" sz="1600">
              <a:solidFill>
                <a:srgbClr val="003399"/>
              </a:solidFill>
              <a:latin typeface="Tahoma"/>
              <a:ea typeface="Tahoma"/>
              <a:cs typeface="Tahoma"/>
            </a:endParaRPr>
          </a:p>
        </p:txBody>
      </p:sp>
      <p:sp>
        <p:nvSpPr>
          <p:cNvPr hidden="false" id="113" name="Shape 113"/>
          <p:cNvSpPr txBox="false"/>
          <p:nvPr isPhoto="false"/>
        </p:nvSpPr>
        <p:spPr>
          <a:xfrm flipH="false" flipV="false" rot="0">
            <a:off x="662046" y="4505391"/>
            <a:ext cx="669199" cy="646331"/>
          </a:xfrm>
          <a:prstGeom prst="ellipse">
            <a:avLst/>
          </a:prstGeom>
          <a:noFill/>
          <a:ln w="57150">
            <a:solidFill>
              <a:srgbClr val="003399"/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endParaRPr sz="1800">
              <a:solidFill>
                <a:srgbClr val="006664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114" name="Shape 114"/>
          <p:cNvSpPr txBox="true"/>
          <p:nvPr isPhoto="false"/>
        </p:nvSpPr>
        <p:spPr>
          <a:xfrm flipH="false" flipV="false" rot="0">
            <a:off x="791602" y="4502540"/>
            <a:ext cx="416917" cy="631711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just" indent="0" marL="0" marR="139694">
              <a:lnSpc>
                <a:spcPct val="107000"/>
              </a:lnSpc>
              <a:spcAft>
                <a:spcPts val="800"/>
              </a:spcAft>
            </a:pPr>
            <a:r>
              <a:rPr sz="3600">
                <a:solidFill>
                  <a:srgbClr val="003399"/>
                </a:solidFill>
                <a:latin typeface="Tahoma "/>
                <a:ea typeface="Tahoma "/>
                <a:cs typeface="Tahoma "/>
              </a:rPr>
              <a:t>3</a:t>
            </a:r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115" name="Shape 115"/>
          <p:cNvSpPr txBox="true"/>
          <p:nvPr isPhoto="false"/>
        </p:nvSpPr>
        <p:spPr>
          <a:xfrm flipH="false" flipV="false" rot="0">
            <a:off x="1355859" y="439862"/>
            <a:ext cx="5273541" cy="3981603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just" indent="0" marL="0" marR="139700">
              <a:lnSpc>
                <a:spcPct val="90000"/>
              </a:lnSpc>
              <a:spcAft>
                <a:spcPts val="800"/>
              </a:spcAft>
            </a:pPr>
            <a:r>
              <a:rPr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  <a:t>Если планируете подать заявку в бумажном варианте, </a:t>
            </a:r>
            <a:br>
              <a:rPr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</a:br>
            <a:r>
              <a:rPr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  <a:t>то можете сначала направить ее копию в образовательную организацию высшего образования по электронной почте, а потом прийти и отдать письменный оригинал заявки. </a:t>
            </a:r>
            <a:br>
              <a:rPr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</a:br>
            <a:r>
              <a:rPr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  <a:t>Вам нужно успеть подать заявку и заявление </a:t>
            </a:r>
            <a:br>
              <a:rPr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</a:br>
            <a:r>
              <a:rPr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  <a:t>до завершения приема документов на поступление.</a:t>
            </a:r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just" indent="0" marL="0" marR="139700">
              <a:lnSpc>
                <a:spcPct val="90000"/>
              </a:lnSpc>
              <a:spcAft>
                <a:spcPts val="800"/>
              </a:spcAft>
            </a:pPr>
            <a:r>
              <a:rPr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  <a:t>В заявке на целевое обучение должны содержаться сведения о наименовании заказчика целевого обучения </a:t>
            </a:r>
            <a:br>
              <a:rPr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</a:br>
            <a:r>
              <a:rPr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  <a:t>и идентификационный номер предложения о целевом обучении, на которое Вы откликнулись. Полную информацию о заказчике и условиях целевого обучения смотрите на ЕЦП «Работа в России».</a:t>
            </a:r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just" indent="0" marL="0" marR="132080">
              <a:lnSpc>
                <a:spcPct val="90000"/>
              </a:lnSpc>
              <a:spcAft>
                <a:spcPts val="800"/>
              </a:spcAft>
            </a:pPr>
            <a:r>
              <a:rPr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  <a:t>Если Вам не исполнилось 18 лет, добавьте к заявке письменное согласие Вашего родителя, усыновителя </a:t>
            </a:r>
            <a:br>
              <a:rPr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</a:br>
            <a:r>
              <a:rPr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  <a:t>или попечителя (законного представителя) </a:t>
            </a:r>
            <a:br>
              <a:rPr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</a:br>
            <a:r>
              <a:rPr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  <a:t>на заключение договора о целевом обучении. Согласие необходимо добавить при любом способе подачи заявки </a:t>
            </a:r>
            <a:br>
              <a:rPr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</a:br>
            <a:r>
              <a:rPr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  <a:t>на заключение договора о целевом обучении </a:t>
            </a:r>
            <a:br>
              <a:rPr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</a:br>
            <a:r>
              <a:rPr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  <a:t>(в электронном или бумажном виде).</a:t>
            </a:r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116" name="Shape 116"/>
          <p:cNvSpPr txBox="true"/>
          <p:nvPr isPhoto="false"/>
        </p:nvSpPr>
        <p:spPr>
          <a:xfrm flipH="false" flipV="false" rot="0">
            <a:off x="1355859" y="4421466"/>
            <a:ext cx="4840095" cy="1077218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l" indent="0" marL="0"/>
            <a:r>
              <a:rPr b="true" sz="1600">
                <a:solidFill>
                  <a:srgbClr val="003399"/>
                </a:solidFill>
                <a:latin typeface="Tahoma "/>
                <a:ea typeface="Tahoma "/>
                <a:cs typeface="Tahoma "/>
              </a:rPr>
              <a:t>Проверить, что Вас зачислили </a:t>
            </a:r>
            <a:br>
              <a:rPr b="true" sz="1600">
                <a:solidFill>
                  <a:srgbClr val="003399"/>
                </a:solidFill>
                <a:latin typeface="Tahoma "/>
                <a:ea typeface="Tahoma "/>
                <a:cs typeface="Tahoma "/>
              </a:rPr>
            </a:br>
            <a:r>
              <a:rPr b="true" sz="1600">
                <a:solidFill>
                  <a:srgbClr val="003399"/>
                </a:solidFill>
                <a:latin typeface="Tahoma "/>
                <a:ea typeface="Tahoma "/>
                <a:cs typeface="Tahoma "/>
              </a:rPr>
              <a:t>на обучение. Выяснить дату приказа </a:t>
            </a:r>
            <a:br>
              <a:rPr b="true" sz="1600">
                <a:solidFill>
                  <a:srgbClr val="003399"/>
                </a:solidFill>
                <a:latin typeface="Tahoma "/>
                <a:ea typeface="Tahoma "/>
                <a:cs typeface="Tahoma "/>
              </a:rPr>
            </a:br>
            <a:r>
              <a:rPr b="true" sz="1600">
                <a:solidFill>
                  <a:srgbClr val="003399"/>
                </a:solidFill>
                <a:latin typeface="Tahoma "/>
                <a:ea typeface="Tahoma "/>
                <a:cs typeface="Tahoma "/>
              </a:rPr>
              <a:t>о зачислении в образовательную организацию высшего образования</a:t>
            </a:r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117" name="Shape 117"/>
          <p:cNvSpPr txBox="true"/>
          <p:nvPr isPhoto="false"/>
        </p:nvSpPr>
        <p:spPr>
          <a:xfrm flipH="false" flipV="false" rot="0">
            <a:off x="1340119" y="5498684"/>
            <a:ext cx="5273541" cy="3787704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just" indent="0" marL="0" marR="136525">
              <a:lnSpc>
                <a:spcPct val="90000"/>
              </a:lnSpc>
              <a:spcAft>
                <a:spcPts val="800"/>
              </a:spcAft>
            </a:pPr>
            <a:r>
              <a:rPr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  <a:t>Подписать договор о целевом обучении можно </a:t>
            </a:r>
            <a:br>
              <a:rPr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</a:br>
            <a:r>
              <a:rPr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  <a:t>после того, как образовательная организация высшего образования издаст приказ </a:t>
            </a:r>
            <a:r>
              <a:rPr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  <a:t>о зачислении </a:t>
            </a:r>
            <a:br>
              <a:rPr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</a:br>
            <a:r>
              <a:rPr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  <a:t>и передаст сведения из этого приказа заказчику целевого обучения. </a:t>
            </a:r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just" indent="0" marL="0" marR="136525">
              <a:lnSpc>
                <a:spcPct val="90000"/>
              </a:lnSpc>
              <a:spcAft>
                <a:spcPts val="800"/>
              </a:spcAft>
            </a:pPr>
            <a:r>
              <a:rPr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  <a:t>Если Вас зачислили в образовательную организацию высшего образования и Вы ранее на ЕПГУ подавали заявку в электронном виде на целевое обучение в </a:t>
            </a:r>
            <a:r>
              <a:rPr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  <a:t>эту</a:t>
            </a:r>
            <a:br>
              <a:rPr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</a:br>
            <a:r>
              <a:rPr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  <a:t>образовательную </a:t>
            </a:r>
            <a:r>
              <a:rPr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  <a:t>организацию, то обязательно сообщите об этом руководству образовательной организации, чтобы сведения о зачислении были направлены заказчику целевого обучения. Без этого Вы не сможете заключить договор о целевом обучении. </a:t>
            </a:r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just" indent="0" marL="0" marR="136525">
              <a:lnSpc>
                <a:spcPct val="90000"/>
              </a:lnSpc>
              <a:spcAft>
                <a:spcPts val="800"/>
              </a:spcAft>
            </a:pPr>
            <a:r>
              <a:rPr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  <a:t>ВНИМАНИЕ! Количество зачисленных на обучение и ранее подававших заявки может превышать количество договоров, которые планировал заключить заказчик целевого обучения. В такой ситуации заказчик проводит дополнительный отбор кандидатов на целевое обучение.</a:t>
            </a:r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</p:sld>
</file>

<file path=ppt/slides/slide4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118" name="GroupShape 118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pic>
        <p:nvPicPr>
          <p:cNvPr hidden="false" id="120" name="Picture 120"/>
          <p:cNvPicPr preferRelativeResize="true"/>
          <p:nvPr isPhoto="false"/>
        </p:nvPicPr>
        <p:blipFill>
          <a:blip r:embed="rId1"/>
          <a:srcRect b="0" l="0" r="0" t="11231"/>
          <a:stretch/>
        </p:blipFill>
        <p:spPr>
          <a:xfrm flipH="false" flipV="false" rot="7970554">
            <a:off x="-187805" y="8277069"/>
            <a:ext cx="1564518" cy="1719579"/>
          </a:xfrm>
          <a:prstGeom prst="rect">
            <a:avLst/>
          </a:prstGeom>
          <a:ln>
            <a:noFill/>
          </a:ln>
        </p:spPr>
      </p:pic>
      <p:sp>
        <p:nvSpPr>
          <p:cNvPr hidden="false" id="121" name="Shape 121"/>
          <p:cNvSpPr txBox="true"/>
          <p:nvPr isPhoto="false"/>
        </p:nvSpPr>
        <p:spPr>
          <a:xfrm flipH="false" flipV="false" rot="0">
            <a:off x="-215900" y="9429331"/>
            <a:ext cx="6858000" cy="378693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ctr" indent="0" marL="457200">
              <a:lnSpc>
                <a:spcPct val="115000"/>
              </a:lnSpc>
            </a:pPr>
            <a:r>
              <a:rPr b="true" sz="1800">
                <a:solidFill>
                  <a:srgbClr val="003399"/>
                </a:solidFill>
                <a:latin typeface="Tahoma"/>
                <a:ea typeface="Tahoma"/>
                <a:cs typeface="Tahoma"/>
              </a:rPr>
              <a:t>4</a:t>
            </a:r>
            <a:endParaRPr b="true" sz="1600">
              <a:solidFill>
                <a:srgbClr val="003399"/>
              </a:solidFill>
              <a:latin typeface="Tahoma"/>
              <a:ea typeface="Tahoma"/>
              <a:cs typeface="Tahoma"/>
            </a:endParaRPr>
          </a:p>
        </p:txBody>
      </p:sp>
      <p:sp>
        <p:nvSpPr>
          <p:cNvPr hidden="false" id="122" name="Shape 122"/>
          <p:cNvSpPr txBox="false"/>
          <p:nvPr isPhoto="false"/>
        </p:nvSpPr>
        <p:spPr>
          <a:xfrm flipH="false" flipV="false" rot="0">
            <a:off x="513059" y="407055"/>
            <a:ext cx="669199" cy="646331"/>
          </a:xfrm>
          <a:prstGeom prst="ellipse">
            <a:avLst/>
          </a:prstGeom>
          <a:noFill/>
          <a:ln w="57150">
            <a:solidFill>
              <a:srgbClr val="003399"/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endParaRPr sz="1800">
              <a:solidFill>
                <a:srgbClr val="006664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123" name="Shape 123"/>
          <p:cNvSpPr txBox="true"/>
          <p:nvPr isPhoto="false"/>
        </p:nvSpPr>
        <p:spPr>
          <a:xfrm flipH="false" flipV="false" rot="0">
            <a:off x="629915" y="404204"/>
            <a:ext cx="416917" cy="631711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just" indent="0" marL="0" marR="139694">
              <a:lnSpc>
                <a:spcPct val="107000"/>
              </a:lnSpc>
              <a:spcAft>
                <a:spcPts val="800"/>
              </a:spcAft>
            </a:pPr>
            <a:r>
              <a:rPr sz="3600">
                <a:solidFill>
                  <a:srgbClr val="003399"/>
                </a:solidFill>
                <a:latin typeface="Tahoma "/>
                <a:ea typeface="Tahoma "/>
                <a:cs typeface="Tahoma "/>
              </a:rPr>
              <a:t>4</a:t>
            </a:r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124" name="Shape 124"/>
          <p:cNvSpPr txBox="true"/>
          <p:nvPr isPhoto="false"/>
        </p:nvSpPr>
        <p:spPr>
          <a:xfrm flipH="false" flipV="false" rot="0">
            <a:off x="1206499" y="512040"/>
            <a:ext cx="4840094" cy="338554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l" indent="0" marL="0"/>
            <a:r>
              <a:rPr b="true" sz="1600">
                <a:solidFill>
                  <a:srgbClr val="003399"/>
                </a:solidFill>
                <a:latin typeface="Tahoma "/>
                <a:ea typeface="Tahoma "/>
                <a:cs typeface="Tahoma "/>
              </a:rPr>
              <a:t>Заключить договор о целевом обучении</a:t>
            </a:r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125" name="Shape 125"/>
          <p:cNvSpPr txBox="false"/>
          <p:nvPr isPhoto="false"/>
        </p:nvSpPr>
        <p:spPr>
          <a:xfrm flipH="false" flipV="false" rot="0">
            <a:off x="513059" y="6615483"/>
            <a:ext cx="669199" cy="646331"/>
          </a:xfrm>
          <a:prstGeom prst="ellipse">
            <a:avLst/>
          </a:prstGeom>
          <a:noFill/>
          <a:ln w="57150">
            <a:solidFill>
              <a:srgbClr val="003399"/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endParaRPr sz="1800">
              <a:solidFill>
                <a:srgbClr val="006664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126" name="Shape 126"/>
          <p:cNvSpPr txBox="true"/>
          <p:nvPr isPhoto="false"/>
        </p:nvSpPr>
        <p:spPr>
          <a:xfrm flipH="false" flipV="false" rot="0">
            <a:off x="629915" y="6612632"/>
            <a:ext cx="416917" cy="631711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just" indent="0" marL="0" marR="139694">
              <a:lnSpc>
                <a:spcPct val="107000"/>
              </a:lnSpc>
              <a:spcAft>
                <a:spcPts val="800"/>
              </a:spcAft>
            </a:pPr>
            <a:r>
              <a:rPr sz="3600">
                <a:solidFill>
                  <a:srgbClr val="003399"/>
                </a:solidFill>
                <a:latin typeface="Tahoma "/>
                <a:ea typeface="Tahoma "/>
                <a:cs typeface="Tahoma "/>
              </a:rPr>
              <a:t>5</a:t>
            </a:r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127" name="Shape 127"/>
          <p:cNvSpPr txBox="true"/>
          <p:nvPr isPhoto="false"/>
        </p:nvSpPr>
        <p:spPr>
          <a:xfrm flipH="false" flipV="false" rot="0">
            <a:off x="1206499" y="6549224"/>
            <a:ext cx="5427203" cy="830997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l" indent="0" marL="0"/>
            <a:r>
              <a:rPr b="true" sz="1600">
                <a:solidFill>
                  <a:srgbClr val="003399"/>
                </a:solidFill>
                <a:latin typeface="Tahoma "/>
                <a:ea typeface="Tahoma "/>
                <a:cs typeface="Tahoma "/>
              </a:rPr>
              <a:t>Уведомить образовательную организацию высшего образования о заключении договора </a:t>
            </a:r>
            <a:br>
              <a:rPr b="true" sz="1600">
                <a:solidFill>
                  <a:srgbClr val="003399"/>
                </a:solidFill>
                <a:latin typeface="Tahoma "/>
                <a:ea typeface="Tahoma "/>
                <a:cs typeface="Tahoma "/>
              </a:rPr>
            </a:br>
            <a:r>
              <a:rPr b="true" sz="1600">
                <a:solidFill>
                  <a:srgbClr val="003399"/>
                </a:solidFill>
                <a:latin typeface="Tahoma "/>
                <a:ea typeface="Tahoma "/>
                <a:cs typeface="Tahoma "/>
              </a:rPr>
              <a:t>о целевом обучении</a:t>
            </a:r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128" name="Shape 128"/>
          <p:cNvSpPr txBox="true"/>
          <p:nvPr isPhoto="false"/>
        </p:nvSpPr>
        <p:spPr>
          <a:xfrm flipH="false" flipV="false" rot="0">
            <a:off x="1206499" y="888113"/>
            <a:ext cx="5431402" cy="5888791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just" indent="0" marL="0" marR="139065">
              <a:spcAft>
                <a:spcPts val="800"/>
              </a:spcAft>
            </a:pPr>
            <a:r>
              <a:rPr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  <a:t>Если Вам не исполнилось 18 лет, то заключить договор можно только с письменного согласия законного представителя, данного в письменном виде на бумажном носителе или через ЕПГУ (при наличии технической возможности). </a:t>
            </a:r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just" indent="0" marL="0" marR="139065">
              <a:spcAft>
                <a:spcPts val="800"/>
              </a:spcAft>
            </a:pPr>
            <a:r>
              <a:rPr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  <a:t>1-й способ – договор заключается в электронном виде. Если образовательная организация высшего образования является стороной договора, то она подписывает договор </a:t>
            </a:r>
            <a:br>
              <a:rPr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</a:br>
            <a:r>
              <a:rPr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  <a:t>о целевом обучении на ЕЦП «Работа в России», как </a:t>
            </a:r>
            <a:br>
              <a:rPr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</a:br>
            <a:r>
              <a:rPr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  <a:t>и заказчик целевого обучения. Вы подписываете договор </a:t>
            </a:r>
            <a:br>
              <a:rPr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</a:br>
            <a:r>
              <a:rPr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  <a:t>с помощью мобильного приложения «</a:t>
            </a:r>
            <a:r>
              <a:rPr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  <a:t>Госключ</a:t>
            </a:r>
            <a:r>
              <a:rPr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  <a:t>».</a:t>
            </a:r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just" indent="0" marL="0" marR="139065">
              <a:spcAft>
                <a:spcPts val="800"/>
              </a:spcAft>
            </a:pPr>
            <a:r>
              <a:rPr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  <a:t>2-й способ – договор заключается на бумаге. Форма договора утверждена постановлением Правительства Российской Федерации от 27 апреля 2024 г. № 555 </a:t>
            </a:r>
            <a:br>
              <a:rPr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</a:br>
            <a:r>
              <a:rPr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  <a:t>«О целевом обучении по образовательным программам среднего профессионального и высшего образования».</a:t>
            </a:r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just" indent="0" marL="0" marR="139065">
              <a:spcAft>
                <a:spcPts val="800"/>
              </a:spcAft>
            </a:pPr>
            <a:r>
              <a:rPr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  <a:t>Подготовить текст договора о целевом обучении, ознакомить Вас с текстом, урегулировать разногласия (если будут), определить время и место заключения договора, напечатать нужное количество экземпляров обязан заказчик целевого обучения. </a:t>
            </a:r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just" indent="0" marL="0" marR="139065">
              <a:spcAft>
                <a:spcPts val="800"/>
              </a:spcAft>
            </a:pPr>
            <a:r>
              <a:rPr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  <a:t>Договор о целевом обучении заключается до дня начала учебного года включительно. Если договор не был заключен до указанной даты – обучающийся отчисляется.</a:t>
            </a:r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129" name="Shape 129"/>
          <p:cNvSpPr txBox="true"/>
          <p:nvPr isPhoto="false"/>
        </p:nvSpPr>
        <p:spPr>
          <a:xfrm flipH="false" flipV="false" rot="0">
            <a:off x="1206499" y="7444703"/>
            <a:ext cx="5455643" cy="954106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just" indent="0" marL="0" marR="139065">
              <a:spcAft>
                <a:spcPts val="800"/>
              </a:spcAft>
            </a:pPr>
            <a:r>
              <a:rPr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  <a:t>Необходимо </a:t>
            </a:r>
            <a:r>
              <a:rPr b="true"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  <a:t>письменно в течение 10 рабочих дней </a:t>
            </a:r>
            <a:r>
              <a:rPr sz="1400">
                <a:solidFill>
                  <a:srgbClr val="003399"/>
                </a:solidFill>
                <a:latin typeface="Tahoma "/>
                <a:ea typeface="Tahoma "/>
                <a:cs typeface="Tahoma "/>
              </a:rPr>
              <a:t>после заключения договора о целевом обучении проинформировать руководство образовательной организации.</a:t>
            </a:r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hidden="false" id="131" name="Picture 131"/>
          <p:cNvPicPr preferRelativeResize="true"/>
          <p:nvPr isPhoto="false"/>
        </p:nvPicPr>
        <p:blipFill>
          <a:blip r:embed="rId2"/>
          <a:srcRect b="34718" l="11546" r="17549" t="32224"/>
          <a:stretch/>
        </p:blipFill>
        <p:spPr>
          <a:xfrm flipH="false" flipV="false" rot="0">
            <a:off x="1979580" y="8538584"/>
            <a:ext cx="1534177" cy="780912"/>
          </a:xfrm>
          <a:prstGeom prst="flowChartAlternateProcess">
            <a:avLst/>
          </a:prstGeom>
        </p:spPr>
      </p:pic>
      <p:pic>
        <p:nvPicPr>
          <p:cNvPr hidden="false" id="133" name="Picture 133"/>
          <p:cNvPicPr preferRelativeResize="true"/>
          <p:nvPr isPhoto="false"/>
        </p:nvPicPr>
        <p:blipFill>
          <a:blip r:embed="rId3"/>
          <a:stretch/>
        </p:blipFill>
        <p:spPr>
          <a:xfrm flipH="false" flipV="false" rot="0">
            <a:off x="3834592" y="8477510"/>
            <a:ext cx="937950" cy="937951"/>
          </a:xfrm>
          <a:prstGeom prst="rect">
            <a:avLst/>
          </a:prstGeom>
        </p:spPr>
      </p:pic>
      <p:sp>
        <p:nvSpPr>
          <p:cNvPr hidden="false" id="134" name="Shape 134"/>
          <p:cNvSpPr txBox="false"/>
          <p:nvPr isPhoto="false"/>
        </p:nvSpPr>
        <p:spPr>
          <a:xfrm flipH="false" flipV="false" rot="0">
            <a:off x="3682242" y="8329335"/>
            <a:ext cx="1286897" cy="1225886"/>
          </a:xfrm>
          <a:prstGeom prst="roundRect">
            <a:avLst/>
          </a:prstGeom>
          <a:noFill/>
          <a:ln w="19050">
            <a:solidFill>
              <a:srgbClr val="003399"/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</p:spTree>
  </p:cSld>
</p:sld>
</file>

<file path=ppt/theme/theme1.xml><?xml version="1.0" encoding="utf-8"?>
<a:theme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name="Office 2013 - 2022 Theme">
  <a:themeElements>
    <a:clrScheme name="Office 2013 - 2022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 2013 - 2022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>
            <a:outerShdw>
              <a:srgbClr val="000000">
                <a:alpha val="38000"/>
              </a:srgbClr>
            </a:outerShdw>
          </a:effectLst>
        </a:effectStyle>
        <a:effectStyle>
          <a:effectLst>
            <a:outerShdw>
              <a:srgbClr val="000000">
                <a:alpha val="35000"/>
              </a:srgbClr>
            </a:outerShdw>
          </a:effectLst>
        </a:effectStyle>
        <a:effectStyle>
          <a:effectLst>
            <a:outerShdw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</a:gradFill>
      </a:bgFillStyleLst>
    </a:fmtScheme>
  </a:themeElements>
</a:theme>
</file>

<file path=docProps/app.xml><?xml version="1.0" encoding="utf-8"?>
<Properties xmlns="http://schemas.openxmlformats.org/officeDocument/2006/extended-properties">
  <Template>Normal.dotm</Template>
  <TotalTime>0</TotalTime>
  <DocSecurity>0</DocSecurity>
  <ScaleCrop>false</ScaleCrop>
  <Application>MyOffice-CoreFramework-Android/33-1224.848.9354.852.1@c335a14a5742481cc8f26ecdf1133f38a1c9a55e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modified xsi:type="dcterms:W3CDTF">2024-05-29T18:09:19Z</dcterms:modified>
</cp:coreProperties>
</file>