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A093058-1FA0-461E-9153-9B85642B48F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Раздел без заголовка" id="{076B5F30-1DD2-4D98-A6C9-B81505983C3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32CC1-7FF2-4F16-8C2E-EE51E1732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C10146-808E-4091-919F-932BF93FC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B8940-6F3C-4A0B-9EE0-EC9096C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BFA6E-3BE4-4102-BDA4-97A76BDB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5996F6-D9EA-4C46-9A0B-3525AF46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3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EB0C-65B0-4872-BE14-C4236E7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3D0620-7218-4A4A-9FD7-EBFEB85A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D275C-0643-4194-A585-E3A63736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D1929-0B18-41FC-9088-AAAD6B29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801A6-DC74-4AE6-8765-0EB98AF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8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716781-EAD6-4D11-92C5-2FE22FDF0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80545-0099-46F9-AC7D-4CE8DBA1B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CD0748-DDA8-45AC-92A7-11A7929C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33B5B-76DD-43F5-81F0-B328F358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81E9B-6BE2-4982-96C8-82126557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6A779-E542-43F0-BFE5-492F390B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6784D-2777-4F60-AB9D-8C4EB6B0D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3E09D-8DA7-4B12-8ACF-2D916950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A3D9F-CA06-4D73-9BD6-F4561A5E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E951D-E261-4F37-8844-2294F056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6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197A0-5A1B-4E1B-97AF-8911588E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10854-F785-4551-8AD7-E9D850132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52104-DEFF-498B-A102-F9ABA6C0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FAB30-2854-49B7-8F14-2005400C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A00B27-8045-4EC9-9B0C-246F3123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8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038C-0013-44B9-95F0-01579F2A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E07FDE-7DEA-4FD4-B5AB-4B31FA096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B8512D-A46F-44EA-A51C-9129C4EF0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6C504A-5E3C-467C-B6ED-6D97B027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77A20-F7D6-4D45-B327-273862A2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F7229-5AC3-45B6-B5AC-719BC6F8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99BAA-7D98-42D0-B349-5F9AAD09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9D6DE5-7432-440B-808C-CFA7D934A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F96CA6-2B4B-447D-AA5F-884886F82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6B7F71-CAAD-4D5F-BC70-C7C70F28E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A3BC99-9A7D-4ECE-BC33-FCC632DC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B2C7BB-E38A-4C1B-BBF7-E6714FDF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74A43-EC7E-49AE-B517-0A78CA17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808AD9-2161-4847-BB5E-E0FAB1E1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DE751-408C-4233-BE9D-BC98FE02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4DD94A-9255-4A45-B326-D4830C24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27ADEA-39CF-4D9F-8EA1-AE2BB98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D841A5-2838-4C3E-9E27-6939C06D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7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A7AC33-8A18-4A8C-908E-E238BC01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B64A32-2276-4381-B6E3-BCA5AC4F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128DB-84DA-47B8-B258-D29F9BCF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5A34C-95E7-49F1-9483-5921049A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E3C7C-04FD-4AA4-80FA-82CB9D6E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73D9A-C0BE-4E28-8479-AC1D291F9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C2184-7EEA-4CC0-AE65-E3525857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F78898-6A20-4AC8-919D-6F261893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8CC12-2366-4A9A-AC7D-F46D846B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1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C527A-8E7F-4605-9718-D55B4501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33D4C2-370E-4BAB-8282-23F71C575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F1AF71-B4E2-4100-A654-C47AF736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7DA1E3-A737-4175-B201-9AF7F50C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C780C9-84A5-4BBB-9299-5C7C844C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09A06A-EC37-4457-BF1A-D5022CEB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DCBC0-2111-4F8C-BB4D-5694B917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B359D-CF71-4840-9C7C-0064CB92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132D9-AB4F-430F-8642-72CD82391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C75C-18AF-42B5-B55D-82456EEBB2A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B006C-0E5E-4ECA-9035-172623340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7C2F4-B3A8-4A39-BC11-99BE316B1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AE63-AE3F-4F21-8705-9A60D9E0E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2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22511-6FC3-44D6-ACE2-F6CB2BB38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1C462B-BE18-47A9-AA96-6581DDCCEB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Учитель – логопед: </a:t>
            </a:r>
            <a:r>
              <a:rPr lang="ru-RU" dirty="0" err="1"/>
              <a:t>Мурадасилова</a:t>
            </a:r>
            <a:r>
              <a:rPr lang="ru-RU" dirty="0"/>
              <a:t> Зарема </a:t>
            </a:r>
            <a:r>
              <a:rPr lang="ru-RU" dirty="0" err="1"/>
              <a:t>Садыковна</a:t>
            </a:r>
            <a:r>
              <a:rPr lang="ru-RU" dirty="0"/>
              <a:t> </a:t>
            </a:r>
          </a:p>
          <a:p>
            <a:r>
              <a:rPr lang="ru-RU" dirty="0"/>
              <a:t>МБОУ «СОШ№ 1 имени </a:t>
            </a:r>
            <a:r>
              <a:rPr lang="ru-RU" dirty="0" err="1"/>
              <a:t>Вилина</a:t>
            </a:r>
            <a:r>
              <a:rPr lang="ru-RU" dirty="0"/>
              <a:t> И.П»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с. </a:t>
            </a:r>
            <a:r>
              <a:rPr lang="ru-RU" dirty="0" err="1"/>
              <a:t>Вилино</a:t>
            </a:r>
            <a:r>
              <a:rPr lang="ru-RU" dirty="0"/>
              <a:t> 2021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F395C2-6237-480D-95F6-AFAFFF29CF13}"/>
              </a:ext>
            </a:extLst>
          </p:cNvPr>
          <p:cNvSpPr/>
          <p:nvPr/>
        </p:nvSpPr>
        <p:spPr>
          <a:xfrm>
            <a:off x="1983544" y="348175"/>
            <a:ext cx="84551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работы логопеда с детьми ОВЗ в</a:t>
            </a:r>
            <a:b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общеобразовательной школе.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76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F240-6807-4E65-9794-E01CA0F8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логопеда с детьми с ОВЗ.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EE1F1-5A2F-4F46-8211-F56A58BC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учителя — логопеда в образовательной организации состоит из ряда последовательных этапов.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 — диагностика индивидуальных особенностей речевого развития ребенка с ОВЗ;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 — составление учителем-логопедом индивидуальной карты речевого развития ребенка.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этап — обязательное участие учителя-логопеда в психолого-педагогическом консилиуме школы, в том числе, разработка совместных рекомендаций по поддержке педагога;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F240-6807-4E65-9794-E01CA0F8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логопеда с детьми с ОВЗ.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EE1F1-5A2F-4F46-8211-F56A58BC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этап — организация индивидуальной и групповой логопедической работы с детьми, нуждающимися в логопедической коррекции;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этап — мониторинг речевого развития каждого ребенка, имеющего проблемы логопедического характера;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этап — индивидуальные консультации специалистов (педагогов, психолога, дефектолога, по необходимости) и родителей, всех участников учебно-воспитательного процесса по вопросам организации речевого режима ребенка в школе и дома;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1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9AECB-959C-4D96-91E4-39886722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цели и задачи деятельности учителя-логопеда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E2C3A-9B3E-408A-9E5A-5E4397F6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исправление недостатков устной речи и развитие высших психических функций, участвующих в процессе письма и чтения.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1.Коррекция нарушения в развитии устной и письменной речи учащихся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2.Своевременное предупреждение и преодоление трудностей в освоении учащимися общеобразовательных программ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3.Разъяснение специальных знаний по логопедии среди педагогов, родителей (законных представителей учащихся).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А так же развивать их низкий уровень словарного запаса, каждое занятие проговаривая с ними новые, тяжелые слова.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9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B601E-0A4A-4AE9-B3E4-50A4A604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Специфика логопедической работы с учащимися с ОВЗ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47C8A-47AB-4BBD-BCD1-76C43310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над речевой системой в целом: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Максимальное использование сохранных анализаторов (зрительный, слуховой, тактильный)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(психические особенности, работоспособность, уровень сформированности речи)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Длительное закрепление направленных речевых навыков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Частый повтор упражнений с элементами новизны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Частая смена видов деятельности (быстрая утомляемость)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Дозировка заданий и речевого материала (постепенное усложнение)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Конкретность и доступность заданий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Умеренный темп работы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Постоянное поддержание интереса к занятиям (эмоциональность)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2EF0E-E073-4E83-A253-C0FBA4DB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Значимость инклюзивного образования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16F8F7-0A42-4C28-A8CB-0AF833395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34" y="1825625"/>
            <a:ext cx="8720731" cy="4351338"/>
          </a:xfrm>
        </p:spPr>
      </p:pic>
    </p:spTree>
    <p:extLst>
      <p:ext uri="{BB962C8B-B14F-4D97-AF65-F5344CB8AC3E}">
        <p14:creationId xmlns:p14="http://schemas.microsoft.com/office/powerpoint/2010/main" val="113681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89BDD-D5CB-4C59-A7D7-205625E1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AC5BB-BECD-4CCC-950C-B0E69D7E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8E0342-A61F-4AC5-8177-CC1D6450E85B}"/>
              </a:ext>
            </a:extLst>
          </p:cNvPr>
          <p:cNvSpPr/>
          <p:nvPr/>
        </p:nvSpPr>
        <p:spPr>
          <a:xfrm>
            <a:off x="2156497" y="2967335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389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DFDE9-641C-4152-AE51-4F15C901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B7274-6597-4A6D-B823-40561551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Педагогическая расшифровка видов ОВЗ изложена в Федеральном Законе об образовании РФ. Он описывает специфику категорий «особых» школьников и специальные условия для получения образования каждой из них. Особенности развития диагностируются ППМК. К ним относятся нарушения зрения, речи, опорно-двигательного аппарата, задержка психического развития (ЗПР), нарушения интеллектуального развития, расстройство поведения и общения, в том числе РАС и СДВГ, комплексные нарушения развития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82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FCFD7-C1E8-49D8-BE1A-2C3E8C49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Есть много разных видов детей с ОВЗ: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F042C-89A3-4E57-8EB0-04AE53EF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глухие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слабослышащие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слепые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слабовидящие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нарушением опорно-двигательного аппарата (НОДА)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задержкой психического развития (ЗПР)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тяжелыми нарушениями речи (ТНР)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расстройствами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аутического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спектра (РАС)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 умственной отсталостью (интеллектуальными нарушениями)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4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10821-4B4F-40EF-ADB9-1CC0CEC0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задержкой психического развития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712FDD4-28F6-4DC5-9E6F-07980D30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68031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4256C-240B-48EA-A4C6-CC43A3F8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нарушениями интеллекта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4DC8F8-857D-4B09-BF7B-C817352A5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27" y="1825625"/>
            <a:ext cx="6523745" cy="4351338"/>
          </a:xfrm>
        </p:spPr>
      </p:pic>
    </p:spTree>
    <p:extLst>
      <p:ext uri="{BB962C8B-B14F-4D97-AF65-F5344CB8AC3E}">
        <p14:creationId xmlns:p14="http://schemas.microsoft.com/office/powerpoint/2010/main" val="166591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71F1A-870C-44CC-AB18-579B055F8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  с нарушениями слуха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C19D23-7F8E-49D7-BE65-D9173475E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1" y="1825625"/>
            <a:ext cx="6654018" cy="4667250"/>
          </a:xfrm>
        </p:spPr>
      </p:pic>
    </p:spTree>
    <p:extLst>
      <p:ext uri="{BB962C8B-B14F-4D97-AF65-F5344CB8AC3E}">
        <p14:creationId xmlns:p14="http://schemas.microsoft.com/office/powerpoint/2010/main" val="33023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FA5F-5A66-46C5-A99B-C0CE2CFB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 нарушениями зрения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94F22A-9BCA-47E1-BBE7-9D6C59F65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5" y="1825625"/>
            <a:ext cx="6281827" cy="4351338"/>
          </a:xfrm>
        </p:spPr>
      </p:pic>
    </p:spTree>
    <p:extLst>
      <p:ext uri="{BB962C8B-B14F-4D97-AF65-F5344CB8AC3E}">
        <p14:creationId xmlns:p14="http://schemas.microsoft.com/office/powerpoint/2010/main" val="328238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E67F2-4BCA-4EF0-BA1B-DB381A60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  с нарушениями опорно-двигательного аппарата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1F1999-372D-434E-BEE1-B2ED00C16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8" y="1825625"/>
            <a:ext cx="4938678" cy="4667250"/>
          </a:xfrm>
        </p:spPr>
      </p:pic>
    </p:spTree>
    <p:extLst>
      <p:ext uri="{BB962C8B-B14F-4D97-AF65-F5344CB8AC3E}">
        <p14:creationId xmlns:p14="http://schemas.microsoft.com/office/powerpoint/2010/main" val="19687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D519-A317-4480-8A9B-A5B26A65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  с нарушениями речи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CBB1DA-E4B8-4BE0-955E-05E77D06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1505243"/>
            <a:ext cx="7920111" cy="4543865"/>
          </a:xfrm>
        </p:spPr>
      </p:pic>
    </p:spTree>
    <p:extLst>
      <p:ext uri="{BB962C8B-B14F-4D97-AF65-F5344CB8AC3E}">
        <p14:creationId xmlns:p14="http://schemas.microsoft.com/office/powerpoint/2010/main" val="1881400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502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Circe</vt:lpstr>
      <vt:lpstr>Symbol</vt:lpstr>
      <vt:lpstr>Times New Roman</vt:lpstr>
      <vt:lpstr>Тема Office</vt:lpstr>
      <vt:lpstr>Презентация PowerPoint</vt:lpstr>
      <vt:lpstr>ОВЗ</vt:lpstr>
      <vt:lpstr>              Есть много разных видов детей с ОВЗ:  </vt:lpstr>
      <vt:lpstr>Дети с задержкой психического развития </vt:lpstr>
      <vt:lpstr>Дети с нарушениями интеллекта </vt:lpstr>
      <vt:lpstr>Дети   с нарушениями слуха </vt:lpstr>
      <vt:lpstr>Дети с нарушениями зрения </vt:lpstr>
      <vt:lpstr>Дети   с нарушениями опорно-двигательного аппарата </vt:lpstr>
      <vt:lpstr>Дети   с нарушениями речи </vt:lpstr>
      <vt:lpstr>Работа логопеда с детьми с ОВЗ. </vt:lpstr>
      <vt:lpstr>Работа логопеда с детьми с ОВЗ. </vt:lpstr>
      <vt:lpstr>Основные цели и задачи деятельности учителя-логопеда</vt:lpstr>
      <vt:lpstr> Специфика логопедической работы с учащимися с ОВЗ</vt:lpstr>
      <vt:lpstr>Значимость инклюзивного образования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PK2021002</dc:creator>
  <cp:lastModifiedBy>PK2021002</cp:lastModifiedBy>
  <cp:revision>1</cp:revision>
  <dcterms:created xsi:type="dcterms:W3CDTF">2021-10-19T19:34:43Z</dcterms:created>
  <dcterms:modified xsi:type="dcterms:W3CDTF">2021-10-19T21:29:26Z</dcterms:modified>
</cp:coreProperties>
</file>