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A093058-1FA0-461E-9153-9B85642B48F0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</p14:sldIdLst>
        </p14:section>
        <p14:section name="Раздел без заголовка" id="{076B5F30-1DD2-4D98-A6C9-B81505983C3F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2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D32CC1-7FF2-4F16-8C2E-EE51E1732E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8C10146-808E-4091-919F-932BF93FCB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0B8940-6F3C-4A0B-9EE0-EC9096CDB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C75C-18AF-42B5-B55D-82456EEBB2A4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DBFA6E-3BE4-4102-BDA4-97A76BDBA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5996F6-D9EA-4C46-9A0B-3525AF465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E63-AE3F-4F21-8705-9A60D9E0E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332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CAEB0C-65B0-4872-BE14-C4236E760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73D0620-7218-4A4A-9FD7-EBFEB85AE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8D275C-0643-4194-A585-E3A63736D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C75C-18AF-42B5-B55D-82456EEBB2A4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84D1929-0B18-41FC-9088-AAAD6B29B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5801A6-DC74-4AE6-8765-0EB98AFA2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E63-AE3F-4F21-8705-9A60D9E0E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683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5716781-EAD6-4D11-92C5-2FE22FDF0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0280545-0099-46F9-AC7D-4CE8DBA1B5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0CD0748-DDA8-45AC-92A7-11A7929C7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C75C-18AF-42B5-B55D-82456EEBB2A4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9833B5B-76DD-43F5-81F0-B328F358D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B81E9B-6BE2-4982-96C8-82126557A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E63-AE3F-4F21-8705-9A60D9E0E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033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6A779-E542-43F0-BFE5-492F390BA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C6784D-2777-4F60-AB9D-8C4EB6B0D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63E09D-8DA7-4B12-8ACF-2D916950A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C75C-18AF-42B5-B55D-82456EEBB2A4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31A3D9F-CA06-4D73-9BD6-F4561A5E4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DE951D-E261-4F37-8844-2294F0561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E63-AE3F-4F21-8705-9A60D9E0E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264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7197A0-5A1B-4E1B-97AF-8911588EF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4810854-F785-4551-8AD7-E9D8501324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552104-DEFF-498B-A102-F9ABA6C03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C75C-18AF-42B5-B55D-82456EEBB2A4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8FAB30-2854-49B7-8F14-2005400CA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A00B27-8045-4EC9-9B0C-246F31238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E63-AE3F-4F21-8705-9A60D9E0E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383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BD038C-0013-44B9-95F0-01579F2A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E07FDE-7DEA-4FD4-B5AB-4B31FA096D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CB8512D-A46F-44EA-A51C-9129C4EF05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06C504A-5E3C-467C-B6ED-6D97B0273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C75C-18AF-42B5-B55D-82456EEBB2A4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877A20-F7D6-4D45-B327-273862A25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3F7229-5AC3-45B6-B5AC-719BC6F85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E63-AE3F-4F21-8705-9A60D9E0E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433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799BAA-7D98-42D0-B349-5F9AAD09B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89D6DE5-7432-440B-808C-CFA7D934A0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F96CA6-2B4B-447D-AA5F-884886F820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C6B7F71-CAAD-4D5F-BC70-C7C70F28E1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7A3BC99-9A7D-4ECE-BC33-FCC632DC58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8B2C7BB-E38A-4C1B-BBF7-E6714FDFB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C75C-18AF-42B5-B55D-82456EEBB2A4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5374A43-EC7E-49AE-B517-0A78CA17B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D808AD9-2161-4847-BB5E-E0FAB1E10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E63-AE3F-4F21-8705-9A60D9E0E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763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8DE751-408C-4233-BE9D-BC98FE028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74DD94A-9255-4A45-B326-D4830C244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C75C-18AF-42B5-B55D-82456EEBB2A4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027ADEA-39CF-4D9F-8EA1-AE2BB98CF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3D841A5-2838-4C3E-9E27-6939C06D4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E63-AE3F-4F21-8705-9A60D9E0E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571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FA7AC33-8A18-4A8C-908E-E238BC017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C75C-18AF-42B5-B55D-82456EEBB2A4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BB64A32-2276-4381-B6E3-BCA5AC4F9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8A128DB-84DA-47B8-B258-D29F9BCFF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E63-AE3F-4F21-8705-9A60D9E0E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729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C5A34C-95E7-49F1-9483-5921049A5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6E3C7C-04FD-4AA4-80FA-82CB9D6E1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D473D9A-C0BE-4E28-8479-AC1D291F92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5C2184-7EEA-4CC0-AE65-E35258578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C75C-18AF-42B5-B55D-82456EEBB2A4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FF78898-6A20-4AC8-919D-6F2618934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618CC12-2366-4A9A-AC7D-F46D846B6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E63-AE3F-4F21-8705-9A60D9E0E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819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AC527A-8E7F-4605-9718-D55B4501A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133D4C2-370E-4BAB-8282-23F71C5755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5F1AF71-B4E2-4100-A654-C47AF73688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F7DA1E3-A737-4175-B201-9AF7F50CA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C75C-18AF-42B5-B55D-82456EEBB2A4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BC780C9-84A5-4BBB-9299-5C7C844CD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F09A06A-EC37-4457-BF1A-D5022CEB6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AE63-AE3F-4F21-8705-9A60D9E0E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425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1DCBC0-2111-4F8C-BB4D-5694B917F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5B359D-CF71-4840-9C7C-0064CB92BD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1132D9-AB4F-430F-8642-72CD823916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2C75C-18AF-42B5-B55D-82456EEBB2A4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3B006C-0E5E-4ECA-9035-172623340E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77C2F4-B3A8-4A39-BC11-99BE316B1F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8AE63-AE3F-4F21-8705-9A60D9E0E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726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622511-6FC3-44D6-ACE2-F6CB2BB38D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spcAft>
                <a:spcPts val="0"/>
              </a:spcAft>
            </a:pPr>
            <a:endParaRPr lang="ru-RU" sz="36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51C462B-BE18-47A9-AA96-6581DDCCEBE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dirty="0"/>
              <a:t>Учитель – логопед: </a:t>
            </a:r>
            <a:r>
              <a:rPr lang="ru-RU" dirty="0" err="1"/>
              <a:t>Мурадасилова</a:t>
            </a:r>
            <a:r>
              <a:rPr lang="ru-RU" dirty="0"/>
              <a:t> Зарема </a:t>
            </a:r>
            <a:r>
              <a:rPr lang="ru-RU" dirty="0" err="1"/>
              <a:t>Садыковна</a:t>
            </a:r>
            <a:r>
              <a:rPr lang="ru-RU" dirty="0"/>
              <a:t> </a:t>
            </a:r>
          </a:p>
          <a:p>
            <a:r>
              <a:rPr lang="ru-RU" dirty="0"/>
              <a:t>МБОУ «СОШ№ 1 имени </a:t>
            </a:r>
            <a:r>
              <a:rPr lang="ru-RU" dirty="0" err="1"/>
              <a:t>Вилина</a:t>
            </a:r>
            <a:r>
              <a:rPr lang="ru-RU" dirty="0"/>
              <a:t> И.П»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с. </a:t>
            </a:r>
            <a:r>
              <a:rPr lang="ru-RU" dirty="0" err="1"/>
              <a:t>Вилино</a:t>
            </a:r>
            <a:r>
              <a:rPr lang="ru-RU" dirty="0"/>
              <a:t> 2021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BF395C2-6237-480D-95F6-AFAFFF29CF13}"/>
              </a:ext>
            </a:extLst>
          </p:cNvPr>
          <p:cNvSpPr/>
          <p:nvPr/>
        </p:nvSpPr>
        <p:spPr>
          <a:xfrm>
            <a:off x="1983544" y="348175"/>
            <a:ext cx="8455129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работы логопеда с детьми ОВЗ в</a:t>
            </a:r>
            <a:br>
              <a:rPr lang="ru-RU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общеобразовательной школе.</a:t>
            </a:r>
            <a:endParaRPr lang="ru-RU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85764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9DF240-6807-4E65-9794-E01CA0F85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 логопеда с детьми с ОВЗ.</a:t>
            </a:r>
            <a:b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2EE1F1-5A2F-4F46-8211-F56A58BCF7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 учителя — логопеда в образовательной организации состоит из ряда последовательных этапов.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этап — диагностика индивидуальных особенностей речевого развития ребенка с ОВЗ;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 этап — составление учителем-логопедом индивидуальной карты речевого развития ребенка.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 этап — обязательное участие учителя-логопеда в психолого-педагогическом консилиуме школы, в том числе, разработка совместных рекомендаций по поддержке педагога;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862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9DF240-6807-4E65-9794-E01CA0F85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 логопеда с детьми с ОВЗ.</a:t>
            </a:r>
            <a:b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2EE1F1-5A2F-4F46-8211-F56A58BCF7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IV этап — организация индивидуальной и групповой логопедической работы с детьми, нуждающимися в логопедической коррекции;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 этап — мониторинг речевого развития каждого ребенка, имеющего проблемы логопедического характера;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 этап — индивидуальные консультации специалистов (педагогов, психолога, дефектолога, по необходимости) и родителей, всех участников учебно-воспитательного процесса по вопросам организации речевого режима ребенка в школе и дома;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3189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99AECB-959C-4D96-91E4-398867229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 цели и задачи деятельности учителя-логопеда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DE2C3A-9B3E-408A-9E5A-5E4397F6F5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 исправление недостатков устной речи и развитие высших психических функций, участвующих в процессе письма и чтения.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1.Коррекция нарушения в развитии устной и письменной речи учащихся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2.Своевременное предупреждение и преодоление трудностей в освоении учащимися общеобразовательных программ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3.Разъяснение специальных знаний по логопедии среди педагогов, родителей (законных представителей учащихся).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А так же развивать их низкий уровень словарного запаса, каждое занятие проговаривая с ними новые, тяжелые слова.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9965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9B601E-0A4A-4AE9-B3E4-50A4A6043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Специфика логопедической работы с учащимися с ОВЗ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647C8A-47AB-4BBD-BCD1-76C433103E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Работа над речевой системой в целом: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Максимальное использование сохранных анализаторов (зрительный, слуховой, тактильный)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Дифференцированный подход (психические особенности, работоспособность, уровень сформированности речи)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Длительное закрепление направленных речевых навыков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Частый повтор упражнений с элементами новизны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Частая смена видов деятельности (быстрая утомляемость)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Дозировка заданий и речевого материала (постепенное усложнение)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Конкретность и доступность заданий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Умеренный темп работы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Постоянное поддержание интереса к занятиям (эмоциональность)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2455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E2EF0E-E073-4E83-A253-C0FBA4DB6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Значимость инклюзивного образования</a:t>
            </a:r>
            <a:b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716F8F7-0A42-4C28-A8CB-0AF8333954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634" y="1825625"/>
            <a:ext cx="8720731" cy="4351338"/>
          </a:xfrm>
        </p:spPr>
      </p:pic>
    </p:spTree>
    <p:extLst>
      <p:ext uri="{BB962C8B-B14F-4D97-AF65-F5344CB8AC3E}">
        <p14:creationId xmlns:p14="http://schemas.microsoft.com/office/powerpoint/2010/main" val="11368113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889BDD-D5CB-4C59-A7D7-205625E15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6AC5BB-BECD-4CCC-950C-B0E69D7EE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A8E0342-A61F-4AC5-8177-CC1D6450E85B}"/>
              </a:ext>
            </a:extLst>
          </p:cNvPr>
          <p:cNvSpPr/>
          <p:nvPr/>
        </p:nvSpPr>
        <p:spPr>
          <a:xfrm>
            <a:off x="2156497" y="2967335"/>
            <a:ext cx="78790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038958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6DFDE9-641C-4152-AE51-4F15C9015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ОВЗ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7B7274-6597-4A6D-B823-40561551B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Circe"/>
              </a:rPr>
              <a:t>Педагогическая расшифровка видов ОВЗ изложена в Федеральном Законе об образовании РФ. Он описывает специфику категорий «особых» школьников и специальные условия для получения образования каждой из них. Особенности развития диагностируются ППМК. К ним относятся нарушения зрения, речи, опорно-двигательного аппарата, задержка психического развития (ЗПР), нарушения интеллектуального развития, расстройство поведения и общения, в том числе РАС и СДВГ, комплексные нарушения развития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6822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1FCFD7-C1E8-49D8-BE1A-2C3E8C493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Есть много разных видов детей с ОВЗ: </a:t>
            </a:r>
            <a:b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7F042C-89A3-4E57-8EB0-04AE53EF3E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глухие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слабослышащие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слепые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слабовидящие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 нарушением опорно-двигательного аппарата (НОДА)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 задержкой психического развития (ЗПР)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 тяжелыми нарушениями речи (ТНР)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 расстройствами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аутического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спектра (РАС)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 умственной отсталостью (интеллектуальными нарушениями)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9449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510821-4B4F-40EF-ADB9-1CC0CEC04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Дети с задержкой психического развития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3712FDD4-28F6-4DC5-9E6F-07980D3099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662" y="1825625"/>
            <a:ext cx="8702676" cy="4351338"/>
          </a:xfrm>
        </p:spPr>
      </p:pic>
    </p:spTree>
    <p:extLst>
      <p:ext uri="{BB962C8B-B14F-4D97-AF65-F5344CB8AC3E}">
        <p14:creationId xmlns:p14="http://schemas.microsoft.com/office/powerpoint/2010/main" val="1680315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44256C-240B-48EA-A4C6-CC43A3F8D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Дети с нарушениями интеллекта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B4DC8F8-857D-4B09-BF7B-C817352A5E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127" y="1825625"/>
            <a:ext cx="6523745" cy="4351338"/>
          </a:xfrm>
        </p:spPr>
      </p:pic>
    </p:spTree>
    <p:extLst>
      <p:ext uri="{BB962C8B-B14F-4D97-AF65-F5344CB8AC3E}">
        <p14:creationId xmlns:p14="http://schemas.microsoft.com/office/powerpoint/2010/main" val="1665915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A71F1A-870C-44CC-AB18-579B055F8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Дети   с нарушениями слуха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CC19D23-7F8E-49D7-BE65-D9173475EB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711" y="1825625"/>
            <a:ext cx="6654018" cy="4667250"/>
          </a:xfrm>
        </p:spPr>
      </p:pic>
    </p:spTree>
    <p:extLst>
      <p:ext uri="{BB962C8B-B14F-4D97-AF65-F5344CB8AC3E}">
        <p14:creationId xmlns:p14="http://schemas.microsoft.com/office/powerpoint/2010/main" val="3302326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FA5F-5A66-46C5-A99B-C0CE2CFB2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Дети с нарушениями зрения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194F22A-9BCA-47E1-BBE7-9D6C59F656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065" y="1825625"/>
            <a:ext cx="6281827" cy="4351338"/>
          </a:xfrm>
        </p:spPr>
      </p:pic>
    </p:spTree>
    <p:extLst>
      <p:ext uri="{BB962C8B-B14F-4D97-AF65-F5344CB8AC3E}">
        <p14:creationId xmlns:p14="http://schemas.microsoft.com/office/powerpoint/2010/main" val="3282386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AE67F2-4BCA-4EF0-BA1B-DB381A604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Дети   с нарушениями опорно-двигательного аппарата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11F1999-372D-434E-BEE1-B2ED00C167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758" y="1825625"/>
            <a:ext cx="4938678" cy="4667250"/>
          </a:xfrm>
        </p:spPr>
      </p:pic>
    </p:spTree>
    <p:extLst>
      <p:ext uri="{BB962C8B-B14F-4D97-AF65-F5344CB8AC3E}">
        <p14:creationId xmlns:p14="http://schemas.microsoft.com/office/powerpoint/2010/main" val="196871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5FD519-A317-4480-8A9B-A5B26A65B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Дети   с нарушениями речи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9CBB1DA-E4B8-4BE0-955E-05E77D06A9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017" y="1505243"/>
            <a:ext cx="7920111" cy="4543865"/>
          </a:xfrm>
        </p:spPr>
      </p:pic>
    </p:spTree>
    <p:extLst>
      <p:ext uri="{BB962C8B-B14F-4D97-AF65-F5344CB8AC3E}">
        <p14:creationId xmlns:p14="http://schemas.microsoft.com/office/powerpoint/2010/main" val="18814007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</TotalTime>
  <Words>502</Words>
  <Application>Microsoft Office PowerPoint</Application>
  <PresentationFormat>Широкоэкранный</PresentationFormat>
  <Paragraphs>54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Circe</vt:lpstr>
      <vt:lpstr>Symbol</vt:lpstr>
      <vt:lpstr>Times New Roman</vt:lpstr>
      <vt:lpstr>Тема Office</vt:lpstr>
      <vt:lpstr>Презентация PowerPoint</vt:lpstr>
      <vt:lpstr>ОВЗ</vt:lpstr>
      <vt:lpstr>              Есть много разных видов детей с ОВЗ:  </vt:lpstr>
      <vt:lpstr>Дети с задержкой психического развития </vt:lpstr>
      <vt:lpstr>Дети с нарушениями интеллекта </vt:lpstr>
      <vt:lpstr>Дети   с нарушениями слуха </vt:lpstr>
      <vt:lpstr>Дети с нарушениями зрения </vt:lpstr>
      <vt:lpstr>Дети   с нарушениями опорно-двигательного аппарата </vt:lpstr>
      <vt:lpstr>Дети   с нарушениями речи </vt:lpstr>
      <vt:lpstr>Работа логопеда с детьми с ОВЗ. </vt:lpstr>
      <vt:lpstr>Работа логопеда с детьми с ОВЗ. </vt:lpstr>
      <vt:lpstr>Основные цели и задачи деятельности учителя-логопеда</vt:lpstr>
      <vt:lpstr> Специфика логопедической работы с учащимися с ОВЗ</vt:lpstr>
      <vt:lpstr>Значимость инклюзивного образования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PK2021002</dc:creator>
  <cp:lastModifiedBy>PK2021002</cp:lastModifiedBy>
  <cp:revision>1</cp:revision>
  <dcterms:created xsi:type="dcterms:W3CDTF">2021-10-19T19:34:43Z</dcterms:created>
  <dcterms:modified xsi:type="dcterms:W3CDTF">2021-10-19T21:29:26Z</dcterms:modified>
</cp:coreProperties>
</file>