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2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psychologist.tips/1091-semejnoe-vospitanie-stili-i-tipy-ih-harakteristika-i-vliyanie-na-rebenka.html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psychologist.tips/3402-chto-takoe-detskaya-privyazannost-ee-vliyanie-i-vidy-detskaya-privyazannost-kak-osnova-lichnosti.html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psychologist.tips/802-temperament-cheloveka-sut-vidy-i-ih-harakteristika.html" TargetMode="External"/><Relationship Id="rId2" Type="http://schemas.openxmlformats.org/officeDocument/2006/relationships/hyperlink" Target="https://psychologist.tips/2992-individualno-psihologicheskie-osobennosti-lichnosti.html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sychologist.tips/1941-stereotipy-chto-eto-v-psihologii-rol-i-vidy-kak-izbavitsya-ot-stereotipov.html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04248" y="4725144"/>
            <a:ext cx="2160240" cy="187220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476672"/>
            <a:ext cx="7272808" cy="338437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76256" y="4869160"/>
            <a:ext cx="2267744" cy="1774550"/>
          </a:xfrm>
        </p:spPr>
        <p:txBody>
          <a:bodyPr>
            <a:normAutofit/>
          </a:bodyPr>
          <a:lstStyle/>
          <a:p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Выполнила: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err="1" smtClean="0">
                <a:latin typeface="Times New Roman" pitchFamily="18" charset="0"/>
                <a:cs typeface="Times New Roman" pitchFamily="18" charset="0"/>
              </a:rPr>
              <a:t>Локотош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 А.С.</a:t>
            </a:r>
            <a:endParaRPr lang="ru-RU" sz="18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476673"/>
            <a:ext cx="7772400" cy="2880319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Роль родителей в формировании жизненного сценария </a:t>
            </a:r>
            <a:endParaRPr lang="ru-RU" sz="5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719Qoi9c8LL._SL1500_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3429000"/>
            <a:ext cx="3068960" cy="3068960"/>
          </a:xfrm>
          <a:prstGeom prst="rect">
            <a:avLst/>
          </a:prstGeom>
          <a:ln>
            <a:solidFill>
              <a:schemeClr val="bg2"/>
            </a:solidFill>
          </a:ln>
          <a:effectLst>
            <a:softEdge rad="63500"/>
          </a:effectLst>
        </p:spPr>
      </p:pic>
      <p:pic>
        <p:nvPicPr>
          <p:cNvPr id="9" name="Рисунок 8" descr="0dcfc8527d82f318759e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19872" y="4365104"/>
            <a:ext cx="3276866" cy="2186285"/>
          </a:xfrm>
          <a:prstGeom prst="rect">
            <a:avLst/>
          </a:prstGeom>
          <a:ln>
            <a:solidFill>
              <a:schemeClr val="bg2"/>
            </a:solidFill>
          </a:ln>
          <a:effectLst>
            <a:softEdge rad="63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1700808"/>
            <a:ext cx="8208912" cy="2592288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58618"/>
          </a:xfrm>
          <a:ln>
            <a:solidFill>
              <a:schemeClr val="bg2">
                <a:lumMod val="90000"/>
              </a:schemeClr>
            </a:solidFill>
          </a:ln>
          <a:effectLst>
            <a:softEdge rad="63500"/>
          </a:effectLst>
        </p:spPr>
        <p:txBody>
          <a:bodyPr>
            <a:normAutofit/>
          </a:bodyPr>
          <a:lstStyle/>
          <a:p>
            <a:r>
              <a:rPr lang="ru-RU" sz="2400" dirty="0" smtClean="0"/>
              <a:t>База сценария закладывается к 6 годам. В дальнейшем при негативном жизненном сценарии человек, сам того не замечая, препятствует собственному успеху, срывает собственные планы. Он вредит сам себе, движимый неадекватным родительским</a:t>
            </a:r>
            <a:r>
              <a:rPr lang="ru-RU" sz="2400" dirty="0" smtClean="0">
                <a:hlinkClick r:id="rId2"/>
              </a:rPr>
              <a:t> воспитанием</a:t>
            </a:r>
            <a:r>
              <a:rPr lang="ru-RU" sz="2400" dirty="0" smtClean="0"/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1052736"/>
            <a:ext cx="3168352" cy="43204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Фундамент сценария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жизненная позиция. Она вытекает из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ранних отношений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матери и дитя, которые определяют доверие или недоверие малыша к миру. У ребенка уже на первом году жизни появляются убеждения относительно себя и других: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«Я хороший, со мной все в порядке» / «Я плохой, у меня не все в порядке».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«Ты хороший, с тобой все в порядке» / «Ты плохой, с тобой не все в порядке».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476672"/>
            <a:ext cx="7560840" cy="100811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Первые убеждения окрашены знаком плюс, вторые – минус. Это ядро сценария. Жизненная позиция зависит от комбинации знаков: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Я (+) и Ты (+).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Это позиция успеха. Такой человек психологически здоров, способен достигать успеха, выходить победителем из любой ситуации.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Я (+) и Ты (–).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Позиция превосходства. Такой человек привык в шутку и всерьез обвинять других людей, издеваться, критиковать. Он постоянно ищет врагов, находит, притом чаще надуманных, а после с удовольствием избавляется от них. Такая позиция характерна для любителей давать советы, всех вразумлять, а также для тиранов и убийц. Встречаются как победители, так и неудачники.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Я (–) и Ты (+).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Позиция депрессивности, саморазрушения, самоуничижения. Такой человек позволяет помыкать собой, пользоваться его слабостями, унижать. Он мучает сам себя, обрекает на одиночество, болезнь, тюрьму. Это сценарий неудачника, ключевые фразы которого: «Если бы только…», «Я должен был бы…».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Я (–) и Ты (–).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Позиция безнадежности, обуславливающая сценарий неудачника. Такие люди озабочены идеей смерти, часто сходят с ума, становятся клиентами клинического психолога.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836712"/>
            <a:ext cx="7992888" cy="230425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Жизненная позиция у большинства людей устойчивая, но встречаются типы с нестабильной позицией. Они регулярно колеблются между всеми четырьмя типами. Это тревожные и нестабильные типы. Работа с ними, как и другие отношения, представляет собой особую трудность.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Дело в том, что мы видим друг в друге эти позиции и тянемся к таким же, как мы сами. Нестабильный человек тянется то к одному кругу лиц, то к другому, а в результате нигде не чувствует комфорта, да и окружение его не понимает.</a:t>
            </a:r>
            <a:br>
              <a:rPr lang="ru-RU" sz="2400" dirty="0" smtClean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1988840"/>
            <a:ext cx="8208912" cy="280831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Разрушите фундамент – дом рухнет сам собой. Но изменить позицию, как отметил Берн, можно только двумя способами: работая с психотерапевтом или найдя источник большой и искренней любви. Психоаналитик был уверен, что сильные чувства способны разрушить даже детские установки относительно себя и мира.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620688"/>
            <a:ext cx="7776864" cy="1152128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Как определить свой сценарий?</a:t>
            </a:r>
            <a:endParaRPr lang="ru-RU" sz="4000" dirty="0"/>
          </a:p>
        </p:txBody>
      </p:sp>
      <p:pic>
        <p:nvPicPr>
          <p:cNvPr id="3" name="Рисунок 2" descr="yU2som9p_400x4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1601416"/>
            <a:ext cx="5256584" cy="52565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4437112"/>
            <a:ext cx="8064896" cy="144016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404664"/>
            <a:ext cx="6480720" cy="864096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Берн рекомендовал честно ответить на 4 вопроса и проанализировать результат: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Каким лозунгом пользовались ваши родители?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 поможет запустить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антисценарий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Как жили родители?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 – ключ к навязанным образцам поведения.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Каким был главный родительский запрет?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Поможет понять, на что вы его заменили или против чего протестуете.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Что ваших родителей радует, а что огорчает?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 помогает увидеть альтернативу запрету.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могут быть весьма неожиданными. Например, в книге Берна говорится, что запрет «Не думай!» запускает программу пьянства. Алкоголь – уход от реальности, возможность не думать о проблемах.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2708920"/>
            <a:ext cx="7272808" cy="1152128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Предрасположенность к жизненным проблемам, способы реагирования на них уходят корнями в семейное воспитание. Но не только генетика, поведение родителей, условия среды формируют жизнь человека. На нее влияет сама личность, внешние обстоятельства, неподвластные родительскому сценарию.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 конечном счете, каждый человек – сам хозяин своей судьбы.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Только его </a:t>
            </a:r>
            <a:r>
              <a:rPr lang="ru-RU" sz="2400" dirty="0" smtClean="0">
                <a:hlinkClick r:id="rId2"/>
              </a:rPr>
              <a:t>индивидуальные особенности</a:t>
            </a:r>
            <a:r>
              <a:rPr lang="ru-RU" sz="2400" dirty="0" smtClean="0"/>
              <a:t> и личные устремления играют решающую роль. Родители могут записывать сценарий, но они не влияют на врожденные особенности психики, </a:t>
            </a:r>
            <a:r>
              <a:rPr lang="ru-RU" sz="2400" dirty="0" smtClean="0">
                <a:hlinkClick r:id="rId3"/>
              </a:rPr>
              <a:t>темперамент</a:t>
            </a:r>
            <a:r>
              <a:rPr lang="ru-RU" sz="2400" dirty="0" smtClean="0"/>
              <a:t>. А это играет немалую роль в коррекции судьбы.</a:t>
            </a:r>
            <a:br>
              <a:rPr lang="ru-RU" sz="2400" dirty="0" smtClean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9592" y="332656"/>
            <a:ext cx="7272808" cy="9361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Что такое жизненный сценарий?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Жизненный сценарий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постепенно реализующийся план жизни, сформированный в детстве. Он отражает установки, ценности, правила, которые внушили родители. Притом чаще это внушение происходит делом, а не словом, хотя сами родители не всегда это понимают.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476672"/>
            <a:ext cx="8280920" cy="532859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74642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Жизненный сценарий отражает опыт родителей, их способ жизни, который ребенок усвоил в совершенстве. Родители учат тому, чему научились сами, по крайней мере, сами они так считают. Потому из успешных семей чаще выходят успешные дети, а вот выходцам из асоциальных семей приходится нелегко. Они в будущем становятся клиентами психотерапевта или пытаются самостоятельно разорвать шаблон жизни родителей, сломать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hlinkClick r:id="rId2"/>
              </a:rPr>
              <a:t> стереотипы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начать жить по-новому, по-своему.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259632" y="404664"/>
            <a:ext cx="2880320" cy="50405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5112568" cy="5962674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Типы сценариев: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психологии принято говорить о 4 сценариях жизни: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Сценарий победителя: «Я – хороший, они – хорошие, жизнь – хороша».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Сценарий неудачника: «Я – плохой, они – плохие, жизнь – плоха».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Сценарий озлобленного пессимиста: «Я – хороший, но они плохие, жизнь – плоха».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Сценарий с комплексом неполноценности: «Я – плохой, а они – хорошие».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pobeditel-scal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620688"/>
            <a:ext cx="3492090" cy="2328515"/>
          </a:xfrm>
          <a:prstGeom prst="rect">
            <a:avLst/>
          </a:prstGeom>
        </p:spPr>
      </p:pic>
      <p:pic>
        <p:nvPicPr>
          <p:cNvPr id="4" name="Рисунок 3" descr="1_IjJDAXaX_zFBNuywUOAhUg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3717032"/>
            <a:ext cx="3599588" cy="23967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332656"/>
            <a:ext cx="7488832" cy="7920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Основатель теории Эрик Берн выделил 3 сценария: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Победитель. Всегда ставит цели, добивается их. Притом достигает конкретных результатов, не больше и не меньше намеченного. Победители борются, конкурируют, за что их нередко недолюбливают.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Непобедитель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Человек, который тратит много сил на сохранение прежней позиции. Он много трудится, но не ради победы, а для сохранения своего положения. Из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непобедителей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получаются всеобщие любимцы, а сами они за любой результат благодарны судьбе.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Неудачники. Доставляют массу неприятностей себе и другим, вовлекают окружающих в свои проблемы, тянут на дно.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4437112"/>
            <a:ext cx="7776864" cy="100811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620688"/>
            <a:ext cx="8496944" cy="86409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Заподозрить, по какому сценарию живет человек, можно при внимательном слушании: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«Теперь я знаю, как сделать в следующий раз», – говорит победитель.</a:t>
            </a:r>
            <a:br>
              <a:rPr lang="ru-RU" sz="2400" dirty="0" smtClean="0"/>
            </a:br>
            <a:r>
              <a:rPr lang="ru-RU" sz="2400" dirty="0" smtClean="0"/>
              <a:t>«Я бы, конечно, сделал это, но…» или «Если бы только…», – скажет неудачник.</a:t>
            </a:r>
            <a:br>
              <a:rPr lang="ru-RU" sz="2400" dirty="0" smtClean="0"/>
            </a:br>
            <a:r>
              <a:rPr lang="ru-RU" sz="2400" dirty="0" smtClean="0"/>
              <a:t>«Я поступил так, но, по крайней мере, я…» или «Ничего, спасибо и за это», – говорит </a:t>
            </a:r>
            <a:r>
              <a:rPr lang="ru-RU" sz="2400" dirty="0" err="1" smtClean="0"/>
              <a:t>непобедитель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Жизненный сценарий отражается в жизненных позициях в работе, любви, дружбе, браке. </a:t>
            </a:r>
            <a:br>
              <a:rPr lang="ru-RU" sz="2400" dirty="0" smtClean="0"/>
            </a:br>
            <a:r>
              <a:rPr lang="ru-RU" sz="2400" dirty="0" smtClean="0"/>
              <a:t>Жизненная позиция – отношение человека к чему-либо.</a:t>
            </a:r>
            <a:br>
              <a:rPr lang="ru-RU" sz="2400" dirty="0" smtClean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99792" y="404664"/>
            <a:ext cx="3672408" cy="64807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65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Структура сценария: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1.Финал сценария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Да, он закладывается первым и звучит как проклятие или благословение. «Ты умрешь так же, как твой отец-алкоголик!», «Ненавижу тебя, лучше бы тебя не было!» – суровые проклятия, которые, увы, встречаются в реальной жизни и формируют неудачников. Конечно, это не происходит после одного выкрика, но систематическое повторение подобного превращается в установку. А вот фразы «Будь великим!», «Ты станешь самым известным футболистом» и тому подобные воспитывают победителей.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2.Предписания: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приказы и запреты. «Не будь эгоистичным», «Ты сегодня вел себя хорошо» – предписания победителя. «Никому не говори об этом» – предписание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непобедителя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«Не приставай!», «Не умничай!», «Не ной!» – предписания неудачника. Для закрепления также нужны множественные повторения, но в совокупности с физическим наказанием бывает достаточно и одного раза.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3.Провокация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опасность которой не всегда осознается родителями. Пример: «Он у нас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неряха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», «Он у нас такой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дурачок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4.Нравоучения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 том, как жить: «много работай», «будь хорошей девочкой», «не ходи гулять». Большую трудность вызывает противоречие родительских наставлений, в будущем человек так и живет – бросается из крайности в крайность.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5.Образцы поведения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Родители передают практический опыт реализации нравоучений и предписаний.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6.Импульс</a:t>
            </a:r>
            <a:r>
              <a:rPr lang="ru-RU" sz="2400" dirty="0" smtClean="0"/>
              <a:t>. Это желание поступать наперекор родителям. Возникает при излишке наставлений и предписаний.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/>
              <a:t>7.Антисценарий</a:t>
            </a:r>
            <a:r>
              <a:rPr lang="ru-RU" sz="2400" dirty="0" smtClean="0"/>
              <a:t>, или внутреннее освобождение. Человек дает себе разрешение быть другим, например, выйти замуж и построить счастливый брак, хотя все женщины в семье оставались одиночками.</a:t>
            </a:r>
            <a:br>
              <a:rPr lang="ru-RU" sz="2400" dirty="0" smtClean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358</Words>
  <Application>Microsoft Office PowerPoint</Application>
  <PresentationFormat>Экран (4:3)</PresentationFormat>
  <Paragraphs>18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 Выполнила: Локотош А.С.</vt:lpstr>
      <vt:lpstr>Что такое жизненный сценарий?  Жизненный сценарий - постепенно реализующийся план жизни, сформированный в детстве. Он отражает установки, ценности, правила, которые внушили родители. Притом чаще это внушение происходит делом, а не словом, хотя сами родители не всегда это понимают.</vt:lpstr>
      <vt:lpstr>Жизненный сценарий отражает опыт родителей, их способ жизни, который ребенок усвоил в совершенстве. Родители учат тому, чему научились сами, по крайней мере, сами они так считают. Потому из успешных семей чаще выходят успешные дети, а вот выходцам из асоциальных семей приходится нелегко. Они в будущем становятся клиентами психотерапевта или пытаются самостоятельно разорвать шаблон жизни родителей, сломать стереотипы, начать жить по-новому, по-своему.</vt:lpstr>
      <vt:lpstr>Типы сценариев:   В психологии принято говорить о 4 сценариях жизни:  Сценарий победителя: «Я – хороший, они – хорошие, жизнь – хороша». Сценарий неудачника: «Я – плохой, они – плохие, жизнь – плоха». Сценарий озлобленного пессимиста: «Я – хороший, но они плохие, жизнь – плоха». Сценарий с комплексом неполноценности: «Я – плохой, а они – хорошие». </vt:lpstr>
      <vt:lpstr>Основатель теории Эрик Берн выделил 3 сценария:   Победитель. Всегда ставит цели, добивается их. Притом достигает конкретных результатов, не больше и не меньше намеченного. Победители борются, конкурируют, за что их нередко недолюбливают.  Непобедитель. Человек, который тратит много сил на сохранение прежней позиции. Он много трудится, но не ради победы, а для сохранения своего положения. Из непобедителей получаются всеобщие любимцы, а сами они за любой результат благодарны судьбе.  Неудачники. Доставляют массу неприятностей себе и другим, вовлекают окружающих в свои проблемы, тянут на дно. </vt:lpstr>
      <vt:lpstr>Заподозрить, по какому сценарию живет человек, можно при внимательном слушании:  «Теперь я знаю, как сделать в следующий раз», – говорит победитель. «Я бы, конечно, сделал это, но…» или «Если бы только…», – скажет неудачник. «Я поступил так, но, по крайней мере, я…» или «Ничего, спасибо и за это», – говорит непобедитель.  Жизненный сценарий отражается в жизненных позициях в работе, любви, дружбе, браке.  Жизненная позиция – отношение человека к чему-либо. </vt:lpstr>
      <vt:lpstr>Структура сценария:  1.Финал сценария. Да, он закладывается первым и звучит как проклятие или благословение. «Ты умрешь так же, как твой отец-алкоголик!», «Ненавижу тебя, лучше бы тебя не было!» – суровые проклятия, которые, увы, встречаются в реальной жизни и формируют неудачников. Конечно, это не происходит после одного выкрика, но систематическое повторение подобного превращается в установку. А вот фразы «Будь великим!», «Ты станешь самым известным футболистом» и тому подобные воспитывают победителей. 2.Предписания: приказы и запреты. «Не будь эгоистичным», «Ты сегодня вел себя хорошо» – предписания победителя. «Никому не говори об этом» – предписание непобедителя. «Не приставай!», «Не умничай!», «Не ной!» – предписания неудачника. Для закрепления также нужны множественные повторения, но в совокупности с физическим наказанием бывает достаточно и одного раза. </vt:lpstr>
      <vt:lpstr>3.Провокация, опасность которой не всегда осознается родителями. Пример: «Он у нас неряха», «Он у нас такой дурачок». 4.Нравоучения о том, как жить: «много работай», «будь хорошей девочкой», «не ходи гулять». Большую трудность вызывает противоречие родительских наставлений, в будущем человек так и живет – бросается из крайности в крайность. 5.Образцы поведения. Родители передают практический опыт реализации нравоучений и предписаний. </vt:lpstr>
      <vt:lpstr>6.Импульс. Это желание поступать наперекор родителям. Возникает при излишке наставлений и предписаний.  7.Антисценарий, или внутреннее освобождение. Человек дает себе разрешение быть другим, например, выйти замуж и построить счастливый брак, хотя все женщины в семье оставались одиночками. </vt:lpstr>
      <vt:lpstr>База сценария закладывается к 6 годам. В дальнейшем при негативном жизненном сценарии человек, сам того не замечая, препятствует собственному успеху, срывает собственные планы. Он вредит сам себе, движимый неадекватным родительским воспитанием.</vt:lpstr>
      <vt:lpstr>Фундамент сценария – жизненная позиция. Она вытекает из ранних отношений матери и дитя, которые определяют доверие или недоверие малыша к миру. У ребенка уже на первом году жизни появляются убеждения относительно себя и других:  «Я хороший, со мной все в порядке» / «Я плохой, у меня не все в порядке».  «Ты хороший, с тобой все в порядке» / «Ты плохой, с тобой не все в порядке». </vt:lpstr>
      <vt:lpstr>Первые убеждения окрашены знаком плюс, вторые – минус. Это ядро сценария. Жизненная позиция зависит от комбинации знаков:  Я (+) и Ты (+). Это позиция успеха. Такой человек психологически здоров, способен достигать успеха, выходить победителем из любой ситуации. Я (+) и Ты (–). Позиция превосходства. Такой человек привык в шутку и всерьез обвинять других людей, издеваться, критиковать. Он постоянно ищет врагов, находит, притом чаще надуманных, а после с удовольствием избавляется от них. Такая позиция характерна для любителей давать советы, всех вразумлять, а также для тиранов и убийц. Встречаются как победители, так и неудачники. Я (–) и Ты (+). Позиция депрессивности, саморазрушения, самоуничижения. Такой человек позволяет помыкать собой, пользоваться его слабостями, унижать. Он мучает сам себя, обрекает на одиночество, болезнь, тюрьму. Это сценарий неудачника, ключевые фразы которого: «Если бы только…», «Я должен был бы…». Я (–) и Ты (–). Позиция безнадежности, обуславливающая сценарий неудачника. Такие люди озабочены идеей смерти, часто сходят с ума, становятся клиентами клинического психолога. </vt:lpstr>
      <vt:lpstr>Жизненная позиция у большинства людей устойчивая, но встречаются типы с нестабильной позицией. Они регулярно колеблются между всеми четырьмя типами. Это тревожные и нестабильные типы. Работа с ними, как и другие отношения, представляет собой особую трудность.   Дело в том, что мы видим друг в друге эти позиции и тянемся к таким же, как мы сами. Нестабильный человек тянется то к одному кругу лиц, то к другому, а в результате нигде не чувствует комфорта, да и окружение его не понимает. </vt:lpstr>
      <vt:lpstr>Разрушите фундамент – дом рухнет сам собой. Но изменить позицию, как отметил Берн, можно только двумя способами: работая с психотерапевтом или найдя источник большой и искренней любви. Психоаналитик был уверен, что сильные чувства способны разрушить даже детские установки относительно себя и мира.</vt:lpstr>
      <vt:lpstr>Как определить свой сценарий?</vt:lpstr>
      <vt:lpstr>Берн рекомендовал честно ответить на 4 вопроса и проанализировать результат:  Каким лозунгом пользовались ваши родители? Ответ поможет запустить антисценарий. Как жили родители? Ответ – ключ к навязанным образцам поведения. Каким был главный родительский запрет? Поможет понять, на что вы его заменили или против чего протестуете. Что ваших родителей радует, а что огорчает? Ответ помогает увидеть альтернативу запрету.  Результаты могут быть весьма неожиданными. Например, в книге Берна говорится, что запрет «Не думай!» запускает программу пьянства. Алкоголь – уход от реальности, возможность не думать о проблемах. </vt:lpstr>
      <vt:lpstr>Предрасположенность к жизненным проблемам, способы реагирования на них уходят корнями в семейное воспитание. Но не только генетика, поведение родителей, условия среды формируют жизнь человека. На нее влияет сама личность, внешние обстоятельства, неподвластные родительскому сценарию.  В конечном счете, каждый человек – сам хозяин своей судьбы.   Только его индивидуальные особенности и личные устремления играют решающую роль. Родители могут записывать сценарий, но они не влияют на врожденные особенности психики, темперамент. А это играет немалую роль в коррекции судьбы.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Марина Владимировна</cp:lastModifiedBy>
  <cp:revision>15</cp:revision>
  <dcterms:created xsi:type="dcterms:W3CDTF">2020-05-12T14:22:45Z</dcterms:created>
  <dcterms:modified xsi:type="dcterms:W3CDTF">2022-03-30T06:52:35Z</dcterms:modified>
</cp:coreProperties>
</file>