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56" r:id="rId3"/>
    <p:sldId id="258" r:id="rId4"/>
    <p:sldId id="263" r:id="rId5"/>
    <p:sldId id="264" r:id="rId6"/>
    <p:sldId id="265" r:id="rId7"/>
    <p:sldId id="266" r:id="rId8"/>
    <p:sldId id="268" r:id="rId9"/>
    <p:sldId id="269" r:id="rId10"/>
    <p:sldId id="270" r:id="rId11"/>
    <p:sldId id="271" r:id="rId12"/>
    <p:sldId id="272" r:id="rId13"/>
    <p:sldId id="274" r:id="rId14"/>
    <p:sldId id="273" r:id="rId15"/>
    <p:sldId id="275" r:id="rId16"/>
    <p:sldId id="276" r:id="rId17"/>
    <p:sldId id="277" r:id="rId18"/>
    <p:sldId id="279" r:id="rId19"/>
    <p:sldId id="280" r:id="rId20"/>
    <p:sldId id="283" r:id="rId21"/>
    <p:sldId id="284" r:id="rId22"/>
    <p:sldId id="282" r:id="rId23"/>
    <p:sldId id="278" r:id="rId24"/>
    <p:sldId id="285" r:id="rId25"/>
    <p:sldId id="286" r:id="rId26"/>
  </p:sldIdLst>
  <p:sldSz cx="9144000" cy="6858000" type="screen4x3"/>
  <p:notesSz cx="6888163" cy="100203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11/13/2023</a:t>
            </a:fld>
            <a:endParaRPr lang="en-US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11/13/2023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11/13/2023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11/13/2023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11/13/2023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11/13/2023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11/13/2023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11/13/2023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11/13/2023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11/13/2023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11/13/2023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11/13/2023</a:t>
            </a:fld>
            <a:endParaRPr lang="en-US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3505200"/>
          </a:xfrm>
        </p:spPr>
        <p:txBody>
          <a:bodyPr>
            <a:noAutofit/>
          </a:bodyPr>
          <a:lstStyle/>
          <a:p>
            <a:pPr algn="ctr"/>
            <a:endParaRPr lang="ru-RU" sz="30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4800600"/>
            <a:ext cx="7854696" cy="1600200"/>
          </a:xfrm>
        </p:spPr>
        <p:txBody>
          <a:bodyPr>
            <a:normAutofit/>
          </a:bodyPr>
          <a:lstStyle/>
          <a:p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Users\МБОУСОШ№4\Desktop\экран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685800"/>
            <a:ext cx="8534400" cy="6019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31242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Как узнать площадь стены?</a:t>
            </a:r>
            <a:br>
              <a:rPr lang="ru-RU" dirty="0" smtClean="0"/>
            </a:br>
            <a:r>
              <a:rPr lang="ru-RU" dirty="0" smtClean="0"/>
              <a:t>  А если стена квадратная?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4800600"/>
            <a:ext cx="7854696" cy="180536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31242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Нужно заменить плинтуса. Какие измерения потребуются?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4800600"/>
            <a:ext cx="7854696" cy="180536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426720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Как называется сумма длин всех сторон прямоугольника?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4800600"/>
            <a:ext cx="7854696" cy="180536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426720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Как найти периметр квадрата?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4800600"/>
            <a:ext cx="7854696" cy="180536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426720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Как найти периметр квадрата?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4800600"/>
            <a:ext cx="7854696" cy="180536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57200" y="761999"/>
          <a:ext cx="8305800" cy="58322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52900"/>
                <a:gridCol w="4152900"/>
              </a:tblGrid>
              <a:tr h="77561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111115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А) Найдите периметр прямоугольника со сторонами 6  см и 8  см.</a:t>
                      </a:r>
                      <a:endParaRPr lang="ru-RU" sz="18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111115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1) 4 дм</a:t>
                      </a:r>
                      <a:endParaRPr lang="ru-RU" sz="18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7561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111115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Б) Найдите площадь квадрата со стороной 9 м.</a:t>
                      </a:r>
                      <a:endParaRPr lang="ru-RU" sz="18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111115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2) 9 м²</a:t>
                      </a:r>
                      <a:endParaRPr lang="ru-RU" sz="18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7561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111115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В) Найдите площадь прямоугольника со сторонами 6 м и 8 см.</a:t>
                      </a:r>
                      <a:endParaRPr lang="ru-RU" sz="18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111115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3) 81 м²</a:t>
                      </a:r>
                      <a:endParaRPr lang="ru-RU" sz="18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36225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111115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Г) Площадь прямоугольника 56 дм². Найдите ширину этого прямоугольника, если его длина 14 дм.</a:t>
                      </a:r>
                      <a:endParaRPr lang="ru-RU" sz="1800" b="1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111115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8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111115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4) </a:t>
                      </a:r>
                      <a:r>
                        <a:rPr lang="ru-RU" sz="1800" b="1" dirty="0" smtClean="0">
                          <a:solidFill>
                            <a:srgbClr val="111115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28</a:t>
                      </a:r>
                      <a:r>
                        <a:rPr lang="ru-RU" sz="1800" b="1" baseline="0" dirty="0" smtClean="0">
                          <a:solidFill>
                            <a:srgbClr val="111115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b="1" dirty="0" smtClean="0">
                          <a:solidFill>
                            <a:srgbClr val="111115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см</a:t>
                      </a:r>
                      <a:endParaRPr lang="ru-RU" sz="18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7561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111115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Д) Периметр квадратной песочницы 12 м. Найдите площадь этой песочницы</a:t>
                      </a:r>
                      <a:endParaRPr lang="ru-RU" sz="18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111115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5) </a:t>
                      </a:r>
                      <a:r>
                        <a:rPr lang="ru-RU" sz="1800" b="1" dirty="0" smtClean="0">
                          <a:solidFill>
                            <a:srgbClr val="111115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48</a:t>
                      </a:r>
                      <a:r>
                        <a:rPr lang="ru-RU" sz="1800" b="1" baseline="0" dirty="0" smtClean="0">
                          <a:solidFill>
                            <a:srgbClr val="111115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b="1" dirty="0" smtClean="0">
                          <a:solidFill>
                            <a:srgbClr val="111115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см²</a:t>
                      </a:r>
                      <a:endParaRPr lang="ru-RU" sz="18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02169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111115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Е) Сумма двух сторон квадрата 16 дм. Найдите  площадь квадрата.</a:t>
                      </a:r>
                      <a:endParaRPr lang="ru-RU" sz="1800" b="1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111115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8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111115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6) 64 дм²</a:t>
                      </a:r>
                      <a:endParaRPr lang="ru-RU" sz="18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426720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4800600"/>
            <a:ext cx="7854696" cy="180536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09596" y="1397000"/>
          <a:ext cx="8229606" cy="386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1"/>
                <a:gridCol w="1371601"/>
                <a:gridCol w="1371601"/>
                <a:gridCol w="1371601"/>
                <a:gridCol w="1371601"/>
                <a:gridCol w="1371601"/>
              </a:tblGrid>
              <a:tr h="19304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0" dirty="0">
                          <a:solidFill>
                            <a:srgbClr val="111115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endParaRPr lang="ru-RU" sz="8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0" dirty="0">
                          <a:solidFill>
                            <a:srgbClr val="111115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endParaRPr lang="ru-RU" sz="8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0" dirty="0">
                          <a:solidFill>
                            <a:srgbClr val="111115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</a:t>
                      </a:r>
                      <a:endParaRPr lang="ru-RU" sz="8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0" dirty="0">
                          <a:solidFill>
                            <a:srgbClr val="111115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</a:t>
                      </a:r>
                      <a:endParaRPr lang="ru-RU" sz="8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0" dirty="0">
                          <a:solidFill>
                            <a:srgbClr val="111115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</a:t>
                      </a:r>
                      <a:endParaRPr lang="ru-RU" sz="8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0">
                          <a:solidFill>
                            <a:srgbClr val="111115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Е</a:t>
                      </a:r>
                      <a:endParaRPr lang="ru-RU" sz="8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9304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0">
                          <a:solidFill>
                            <a:srgbClr val="111115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8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0">
                          <a:solidFill>
                            <a:srgbClr val="111115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8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0" dirty="0">
                          <a:solidFill>
                            <a:srgbClr val="111115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8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0">
                          <a:solidFill>
                            <a:srgbClr val="111115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8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0" dirty="0">
                          <a:solidFill>
                            <a:srgbClr val="111115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8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0" dirty="0">
                          <a:solidFill>
                            <a:srgbClr val="111115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8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426720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073" name="Rectangle 1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381001" y="1066801"/>
            <a:ext cx="8305800" cy="5333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 понятиями цена, количество, стоимость мы с вами сталкиваемся ежедневно совершая покупки. Вспомните эти понятия и формулы, заполнив пропуски в тексте.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 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426720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073" name="Rectangle 1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381001" y="1066800"/>
            <a:ext cx="83058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ru-RU" sz="4800" i="1" dirty="0" smtClean="0"/>
              <a:t>Цена (Ц) </a:t>
            </a:r>
            <a:r>
              <a:rPr lang="ru-RU" sz="4800" dirty="0" smtClean="0"/>
              <a:t>– это количество денег, которое нужно заплатить за 1 предмет (1 кг), то есть за единицу товара.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426720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073" name="Rectangle 1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381001" y="1371600"/>
            <a:ext cx="83058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ru-RU" sz="4800" i="1" dirty="0" smtClean="0"/>
              <a:t>Количество (К) – </a:t>
            </a:r>
            <a:r>
              <a:rPr lang="ru-RU" sz="4800" dirty="0" smtClean="0"/>
              <a:t>это число которое показывает сколько куплено единиц товара. 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426720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073" name="Rectangle 1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381001" y="1066801"/>
            <a:ext cx="83058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ru-RU" sz="4800" i="1" dirty="0" smtClean="0"/>
              <a:t>Стоимость (С) – </a:t>
            </a:r>
            <a:r>
              <a:rPr lang="ru-RU" sz="4800" dirty="0" smtClean="0"/>
              <a:t>это количество денег затраченных на всю покупку.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3505200"/>
          </a:xfrm>
        </p:spPr>
        <p:txBody>
          <a:bodyPr>
            <a:noAutofit/>
          </a:bodyPr>
          <a:lstStyle/>
          <a:p>
            <a:pPr algn="ctr"/>
            <a:r>
              <a:rPr lang="en-US" sz="300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30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4800600"/>
            <a:ext cx="7854696" cy="1600200"/>
          </a:xfrm>
        </p:spPr>
        <p:txBody>
          <a:bodyPr>
            <a:normAutofit/>
          </a:bodyPr>
          <a:lstStyle/>
          <a:p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426720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073" name="Rectangle 1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381001" y="1066801"/>
            <a:ext cx="8305800" cy="5706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4800" i="1" u="sng" dirty="0" smtClean="0"/>
              <a:t>Правило 1</a:t>
            </a:r>
            <a:endParaRPr lang="ru-RU" sz="4800" dirty="0" smtClean="0"/>
          </a:p>
          <a:p>
            <a:pPr algn="l"/>
            <a:r>
              <a:rPr lang="ru-RU" sz="4800" dirty="0" smtClean="0"/>
              <a:t>Чтобы найти стоимость нужно цену умножить на  количество:</a:t>
            </a:r>
          </a:p>
          <a:p>
            <a:pPr algn="l"/>
            <a:r>
              <a:rPr lang="ru-RU" sz="4800" dirty="0" smtClean="0"/>
              <a:t>С = Ц · К</a:t>
            </a:r>
          </a:p>
          <a:p>
            <a:endParaRPr lang="ru-RU" sz="4800" dirty="0" smtClean="0"/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426720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073" name="Rectangle 1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381001" y="838200"/>
            <a:ext cx="8305800" cy="40811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4800" i="1" u="sng" dirty="0" smtClean="0"/>
              <a:t>Правило 2</a:t>
            </a:r>
            <a:endParaRPr lang="ru-RU" sz="4800" dirty="0" smtClean="0"/>
          </a:p>
          <a:p>
            <a:pPr algn="just"/>
            <a:r>
              <a:rPr lang="ru-RU" sz="4800" dirty="0" smtClean="0"/>
              <a:t>Чтобы найти количество, нужно стоимость разделить на цену:</a:t>
            </a:r>
          </a:p>
          <a:p>
            <a:pPr algn="just"/>
            <a:r>
              <a:rPr lang="ru-RU" sz="4800" dirty="0" smtClean="0"/>
              <a:t>К = С : Ц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426720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073" name="Rectangle 1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381001" y="1066801"/>
            <a:ext cx="8305800" cy="48197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4800" i="1" u="sng" dirty="0" smtClean="0"/>
              <a:t>Правило 3</a:t>
            </a:r>
            <a:endParaRPr lang="ru-RU" sz="4800" dirty="0" smtClean="0"/>
          </a:p>
          <a:p>
            <a:pPr algn="just"/>
            <a:r>
              <a:rPr lang="ru-RU" sz="4800" dirty="0" smtClean="0"/>
              <a:t>Чтобы найти цену, нужно стоимость разделить на количество:</a:t>
            </a:r>
          </a:p>
          <a:p>
            <a:pPr algn="just"/>
            <a:r>
              <a:rPr lang="ru-RU" sz="4800" dirty="0" smtClean="0"/>
              <a:t>Ц = С : К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426720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073" name="Rectangle 1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381001" y="1066801"/>
            <a:ext cx="8305800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indent="450850" algn="just" fontAlgn="base"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ru-RU" sz="4800" dirty="0" smtClean="0"/>
              <a:t>Рассчитать, в какую сумму обойдется школе ремонт. Нам необходимо рассчитать стоимость и количество разных материалов, общую сумму затрат и подобрать самый выгодный вариант. </a:t>
            </a: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 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426720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073" name="Rectangle 1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381001" y="1066801"/>
            <a:ext cx="83058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indent="450850" algn="just" fontAlgn="base"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 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04800" y="1397000"/>
          <a:ext cx="8077200" cy="46674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0"/>
                <a:gridCol w="1524000"/>
                <a:gridCol w="1417320"/>
                <a:gridCol w="1615440"/>
                <a:gridCol w="1615440"/>
              </a:tblGrid>
              <a:tr h="7450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111115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Наименование товара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111115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Место покупки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111115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Цена (руб)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111115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Количество упаковок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111115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Стоимость (руб)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4506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111115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Линолеум</a:t>
                      </a:r>
                      <a:endParaRPr lang="ru-RU" sz="28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111115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endParaRPr lang="ru-RU" sz="28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111115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111115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111115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111115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4506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111115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Клей</a:t>
                      </a:r>
                      <a:endParaRPr lang="ru-RU" sz="28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111115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111115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111115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111115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4506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111115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Краска</a:t>
                      </a:r>
                      <a:endParaRPr lang="ru-RU" sz="28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111115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111115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111115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111115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4506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111115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Побелка</a:t>
                      </a:r>
                      <a:endParaRPr lang="ru-RU" sz="28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111115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111115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111115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111115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45067">
                <a:tc gridSpan="5">
                  <a:txBody>
                    <a:bodyPr/>
                    <a:lstStyle/>
                    <a:p>
                      <a:pPr algn="l"/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426720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073" name="Rectangle 1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381001" y="1447800"/>
            <a:ext cx="83058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indent="450850" algn="ctr" fontAlgn="base"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Спасибо</a:t>
            </a:r>
            <a:r>
              <a:rPr kumimoji="0" lang="ru-RU" sz="6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R="0" lvl="0" indent="450850" algn="ctr" fontAlgn="base"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ru-RU" sz="6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за внимание !</a:t>
            </a:r>
            <a:endParaRPr kumimoji="0" lang="ru-RU" sz="6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3505200"/>
          </a:xfrm>
        </p:spPr>
        <p:txBody>
          <a:bodyPr>
            <a:normAutofit/>
          </a:bodyPr>
          <a:lstStyle/>
          <a:p>
            <a:pPr algn="ctr"/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РЕМОНТ КАБИНЕТА</a:t>
            </a:r>
            <a:endParaRPr lang="ru-RU" sz="9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4800600"/>
            <a:ext cx="7854696" cy="1600200"/>
          </a:xfrm>
        </p:spPr>
        <p:txBody>
          <a:bodyPr>
            <a:normAutofit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учитель: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Климченко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О.В.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914400"/>
            <a:ext cx="9144000" cy="1219200"/>
          </a:xfrm>
        </p:spPr>
        <p:txBody>
          <a:bodyPr>
            <a:noAutofit/>
          </a:bodyPr>
          <a:lstStyle/>
          <a:p>
            <a:pPr algn="ctr"/>
            <a:r>
              <a:rPr lang="ru-RU" sz="6600" dirty="0" smtClean="0">
                <a:latin typeface="Times New Roman" pitchFamily="18" charset="0"/>
                <a:cs typeface="Times New Roman" pitchFamily="18" charset="0"/>
              </a:rPr>
              <a:t>МАЛЯР -ШТУКАТУР</a:t>
            </a:r>
            <a:endParaRPr lang="ru-RU" sz="6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2590800"/>
            <a:ext cx="7854696" cy="2971800"/>
          </a:xfrm>
        </p:spPr>
        <p:txBody>
          <a:bodyPr>
            <a:normAutofit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1" y="2209801"/>
            <a:ext cx="73152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7851648" cy="1447800"/>
          </a:xfrm>
        </p:spPr>
        <p:txBody>
          <a:bodyPr>
            <a:normAutofit/>
          </a:bodyPr>
          <a:lstStyle/>
          <a:p>
            <a:pPr algn="ctr"/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ПЛОТНИК</a:t>
            </a:r>
            <a:endParaRPr lang="ru-RU" sz="7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2590800"/>
            <a:ext cx="7854696" cy="2971800"/>
          </a:xfrm>
        </p:spPr>
        <p:txBody>
          <a:bodyPr>
            <a:normAutofit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2286000"/>
            <a:ext cx="7315200" cy="4190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7851648" cy="1447800"/>
          </a:xfrm>
        </p:spPr>
        <p:txBody>
          <a:bodyPr>
            <a:normAutofit/>
          </a:bodyPr>
          <a:lstStyle/>
          <a:p>
            <a:pPr algn="ctr"/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ОТДЕЛОЧНИК</a:t>
            </a:r>
            <a:endParaRPr lang="ru-RU" sz="7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2590800"/>
            <a:ext cx="7854696" cy="2971800"/>
          </a:xfrm>
        </p:spPr>
        <p:txBody>
          <a:bodyPr>
            <a:normAutofit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2547938"/>
            <a:ext cx="6934200" cy="3624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609600"/>
            <a:ext cx="7851648" cy="21336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ДИЗАЙНЕР ИНТЕРЬЕРОВ</a:t>
            </a:r>
            <a:endParaRPr lang="ru-RU" sz="7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2590800"/>
            <a:ext cx="7854696" cy="2971800"/>
          </a:xfrm>
        </p:spPr>
        <p:txBody>
          <a:bodyPr>
            <a:normAutofit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95400" y="2647950"/>
            <a:ext cx="6629399" cy="337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3124200"/>
          </a:xfrm>
        </p:spPr>
        <p:txBody>
          <a:bodyPr>
            <a:normAutofit/>
          </a:bodyPr>
          <a:lstStyle/>
          <a:p>
            <a:pPr algn="ctr"/>
            <a:r>
              <a:rPr lang="ru-RU" sz="6000" dirty="0" smtClean="0"/>
              <a:t>Какие формулы и знания нам потребуются?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4800600"/>
            <a:ext cx="7854696" cy="180536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312420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Нам потребуется покрасить стену. Какие измерения нужны?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4800600"/>
            <a:ext cx="7854696" cy="180536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193</TotalTime>
  <Words>275</Words>
  <Application>Microsoft Office PowerPoint</Application>
  <PresentationFormat>Экран (4:3)</PresentationFormat>
  <Paragraphs>100</Paragraphs>
  <Slides>25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1" baseType="lpstr">
      <vt:lpstr>Arial</vt:lpstr>
      <vt:lpstr>Calibri</vt:lpstr>
      <vt:lpstr>Constantia</vt:lpstr>
      <vt:lpstr>Times New Roman</vt:lpstr>
      <vt:lpstr>Wingdings 2</vt:lpstr>
      <vt:lpstr>Поток</vt:lpstr>
      <vt:lpstr>Презентация PowerPoint</vt:lpstr>
      <vt:lpstr>?</vt:lpstr>
      <vt:lpstr>РЕМОНТ КАБИНЕТА</vt:lpstr>
      <vt:lpstr>МАЛЯР -ШТУКАТУР</vt:lpstr>
      <vt:lpstr>ПЛОТНИК</vt:lpstr>
      <vt:lpstr>ОТДЕЛОЧНИК</vt:lpstr>
      <vt:lpstr>ДИЗАЙНЕР ИНТЕРЬЕРОВ</vt:lpstr>
      <vt:lpstr>Какие формулы и знания нам потребуются?</vt:lpstr>
      <vt:lpstr>Нам потребуется покрасить стену. Какие измерения нужны?</vt:lpstr>
      <vt:lpstr>Как узнать площадь стены?   А если стена квадратная? </vt:lpstr>
      <vt:lpstr>Нужно заменить плинтуса. Какие измерения потребуются?</vt:lpstr>
      <vt:lpstr>Как называется сумма длин всех сторон прямоугольника? </vt:lpstr>
      <vt:lpstr>Как найти периметр квадрата?  </vt:lpstr>
      <vt:lpstr>Как найти периметр квадрата?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Внеклассное мероприятие</dc:title>
  <dc:creator>МБОУСОШ№4</dc:creator>
  <cp:lastModifiedBy>Admin</cp:lastModifiedBy>
  <cp:revision>18</cp:revision>
  <cp:lastPrinted>2023-11-13T17:09:13Z</cp:lastPrinted>
  <dcterms:created xsi:type="dcterms:W3CDTF">2022-04-28T10:46:36Z</dcterms:created>
  <dcterms:modified xsi:type="dcterms:W3CDTF">2023-11-13T17:44:25Z</dcterms:modified>
</cp:coreProperties>
</file>