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652120" y="4797152"/>
            <a:ext cx="2808312" cy="17281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052736"/>
            <a:ext cx="7560840" cy="2520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3"/>
            <a:ext cx="7774632" cy="2763738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Семейное насилие и его жертвы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085184"/>
            <a:ext cx="3528392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Выполнила:</a:t>
            </a:r>
          </a:p>
          <a:p>
            <a:r>
              <a:rPr lang="ru-RU" dirty="0" err="1" smtClean="0"/>
              <a:t>Локотош</a:t>
            </a:r>
            <a:r>
              <a:rPr lang="ru-RU" dirty="0" smtClean="0"/>
              <a:t> </a:t>
            </a:r>
            <a:r>
              <a:rPr lang="ru-RU" dirty="0" smtClean="0"/>
              <a:t>А.С.</a:t>
            </a:r>
            <a:endParaRPr lang="ru-RU" dirty="0" smtClean="0"/>
          </a:p>
        </p:txBody>
      </p:sp>
      <p:pic>
        <p:nvPicPr>
          <p:cNvPr id="6" name="Рисунок 5" descr="Nasilie_v_seme_-_psihologicheskoe__polovoe__fizicheskoe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861048"/>
            <a:ext cx="4831440" cy="268194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Проблема насилия в  семье, существует давно и во всех странах и отражает дисгармонию  и перекосы, существующие во взаимоотношениях в обществе. Острота данной проблемы свидетельствует о нездоровой социально-нравственной обстановке. На современном этапе  развития науки единого определения  понятия «семейное насилие» не существует. Большая часть ученых придерживаются следующего определения: насилие в  семье, или домашнее насилие, – это  умышленное нанесение физического  и/или психологического ущерба и  страдания членам семьи, включая  угрозы совершения таких актов, принуждения, лишение личной свободы.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340768"/>
            <a:ext cx="8136904" cy="38884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Идеал семейной жизни </a:t>
            </a:r>
            <a:r>
              <a:rPr lang="ru-RU" sz="2400" dirty="0" smtClean="0"/>
              <a:t>- это любовь, теплота отношений и взаимное уважение. Однако в реальности в семьях наблюдается многообразные формы агрессии. Физическое, сексуальное и эмоциональное насилие над детьми, агрессия по отношению к братьям/сестрам, супружеское насилие, насилие и пренебрежительное отношение применительно к пожилым признаются серьезными социальными проблемами.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3688" y="764704"/>
            <a:ext cx="5544616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Семейное насилие: понятие и его виды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По статистическим данным каждые сорок минут одна из российских женщин погибает от рук мужа или  партнера.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Лица, погибшие и получившие телесные повреждения на почве семейно-бытовых  конфликтов, прочно занимают первое место  среди различных категорий потерпевших  от насильственных преступлений и значительно  опережают по количеству жертв от новых видов насильственных преступлений. </a:t>
            </a:r>
            <a:r>
              <a:rPr lang="ru-RU" sz="1800" b="1" dirty="0" smtClean="0"/>
              <a:t>Женщины и дети составляют 70% </a:t>
            </a:r>
            <a:r>
              <a:rPr lang="ru-RU" sz="1800" dirty="0" smtClean="0"/>
              <a:t>всех жертв тяжких насильственных посягательств, совершенных в семье.</a:t>
            </a:r>
            <a:br>
              <a:rPr lang="ru-RU" sz="1800" dirty="0" smtClean="0"/>
            </a:br>
            <a:r>
              <a:rPr lang="ru-RU" sz="1800" dirty="0" smtClean="0"/>
              <a:t>Проблема семейного насилия  остро стоит в нашей стране. Дети, престарелые, инвалиды, женщины, не способные защищать себя вследствие зависимого положения в семье, составляют ежегодно более </a:t>
            </a:r>
            <a:r>
              <a:rPr lang="ru-RU" sz="1800" b="1" dirty="0" smtClean="0"/>
              <a:t>трети (38%) всех убитых </a:t>
            </a:r>
            <a:r>
              <a:rPr lang="ru-RU" sz="1800" dirty="0" smtClean="0"/>
              <a:t>на почве нездоровых семейно-бытовых  отношений. Выросли до масштабов  социально значимого явления  убийства с целью избавления от больных  и немощных членов семей, а также  с целью овладения их правами  на имуществом».</a:t>
            </a:r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280920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Термин «насилие», согласно «Словарю русского языка» С. И. Ожегова, может быть истолкован как: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1) принуждение, притеснение,  давление, нажим, применение физической  силы;</a:t>
            </a:r>
            <a:br>
              <a:rPr lang="ru-RU" sz="2800" dirty="0" smtClean="0"/>
            </a:br>
            <a:r>
              <a:rPr lang="ru-RU" sz="2800" dirty="0" smtClean="0"/>
              <a:t>2) принудительное воздействие  на кого-либо;</a:t>
            </a:r>
            <a:br>
              <a:rPr lang="ru-RU" sz="2800" dirty="0" smtClean="0"/>
            </a:br>
            <a:r>
              <a:rPr lang="ru-RU" sz="2800" dirty="0" smtClean="0"/>
              <a:t>3)притеснение, беззаконие».  Формы контроля над насилием  в обществе можно подразделить  на первичные, к которым относятся  социальные и культурные нормы, обычаи, и вторичные, которые реализуются, с помощью социальных институтов и организаций (органов внутренних дел, учреждений социальной защиты, здравоохранения, местных властей и т. д.). Последние должны обеспечивать защиту, наказание и осуществление </a:t>
            </a:r>
            <a:r>
              <a:rPr lang="ru-RU" sz="2800" dirty="0" err="1" smtClean="0"/>
              <a:t>ресоциализации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3356992"/>
            <a:ext cx="7920880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052736"/>
            <a:ext cx="7848872" cy="1944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 позиций системной семейной психотерапии жестокое обращение в  семье – показатель </a:t>
            </a:r>
            <a:r>
              <a:rPr lang="ru-RU" sz="2400" dirty="0" err="1" smtClean="0"/>
              <a:t>дисфункционирования</a:t>
            </a:r>
            <a:r>
              <a:rPr lang="ru-RU" sz="2400" dirty="0" smtClean="0"/>
              <a:t> семейной системы, структурный признак нарушения внутренних отношений.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Согласно А. С. Синельникову, домашнее насилие представляет собой  повторяющиеся во времени инциденты  множества видов физического, сексуального, психологического и экономического насилия.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268760"/>
            <a:ext cx="8352928" cy="42484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 мнению Е. П. Агапова  насилие в семье, или домашнее насилие, – это умышленное нанесение  физического и/или психологического ущерба и страдания членам семьи, включая угрозы совершения таких  актов, принуждения, лишение личной свободы. То есть насилие – это  действие, посредством которого добиваются неограниченной власти над человеком, полного контроля над поведением, мыслями, чувствами другого человека.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 мнению Е. И. </a:t>
            </a:r>
            <a:r>
              <a:rPr lang="ru-RU" sz="2400" dirty="0" err="1" smtClean="0"/>
              <a:t>Холостовой</a:t>
            </a:r>
            <a:r>
              <a:rPr lang="ru-RU" sz="2400" dirty="0" smtClean="0"/>
              <a:t> объектами (как и субъектами) домашнего насилия могут быть любые члены семьи. Выделяют три вида семейной жестокости: со стороны родителей по отношению к детям. Со стороны одного супруга по отношению к другому, со стороны детей и внуков по отношению к престарелым родственникам.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Чаще всего насильственным действиям со стороны членов семьи  подвержены дети, женщины, престарелые  и инвалиды. Мужчины в семье  чаще испытывают психологическое насилие</a:t>
            </a:r>
            <a:r>
              <a:rPr lang="ru-RU" sz="2000" dirty="0" smtClean="0"/>
              <a:t>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/>
              <a:t>Как правило, насилие в  семье имеет следующие особенности: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если уже имело место  физическое насилие, то обычно с каждым последующим разом возрастает частота  его повторения и степень жестокости;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насилие и оскорбительное  поведение чередуются с обещаниями  измениться и извинениями, приносимыми  обидчиком;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при попытке порвать  отношения наблюдается эскалация  опасности для жертвы;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насилие в семье происходит в любых слоях и категориях населения, невзирая на классовые, расовые, культурные, религиозные, социально-экономические аспекты.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24744"/>
            <a:ext cx="7560840" cy="38884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Виды семейного насилия :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Физическое</a:t>
            </a:r>
            <a:br>
              <a:rPr lang="ru-RU" sz="3200" dirty="0" smtClean="0"/>
            </a:br>
            <a:r>
              <a:rPr lang="ru-RU" sz="3200" dirty="0" smtClean="0"/>
              <a:t>Психологическое</a:t>
            </a:r>
            <a:br>
              <a:rPr lang="ru-RU" sz="3200" dirty="0" smtClean="0"/>
            </a:br>
            <a:r>
              <a:rPr lang="ru-RU" sz="3200" dirty="0" smtClean="0"/>
              <a:t>Сексуальное</a:t>
            </a:r>
            <a:br>
              <a:rPr lang="ru-RU" sz="3200" dirty="0" smtClean="0"/>
            </a:br>
            <a:r>
              <a:rPr lang="ru-RU" sz="3200" dirty="0" smtClean="0"/>
              <a:t>Пренебрежение интересами и нуждами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81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Семейное насилие и его жертвы</vt:lpstr>
      <vt:lpstr>Идеал семейной жизни - это любовь, теплота отношений и взаимное уважение. Однако в реальности в семьях наблюдается многообразные формы агрессии. Физическое, сексуальное и эмоциональное насилие над детьми, агрессия по отношению к братьям/сестрам, супружеское насилие, насилие и пренебрежительное отношение применительно к пожилым признаются серьезными социальными проблемами.</vt:lpstr>
      <vt:lpstr>Семейное насилие: понятие и его виды  По статистическим данным каждые сорок минут одна из российских женщин погибает от рук мужа или  партнера.  Лица, погибшие и получившие телесные повреждения на почве семейно-бытовых  конфликтов, прочно занимают первое место  среди различных категорий потерпевших  от насильственных преступлений и значительно  опережают по количеству жертв от новых видов насильственных преступлений. Женщины и дети составляют 70% всех жертв тяжких насильственных посягательств, совершенных в семье. Проблема семейного насилия  остро стоит в нашей стране. Дети, престарелые, инвалиды, женщины, не способные защищать себя вследствие зависимого положения в семье, составляют ежегодно более трети (38%) всех убитых на почве нездоровых семейно-бытовых  отношений. Выросли до масштабов  социально значимого явления  убийства с целью избавления от больных  и немощных членов семей, а также  с целью овладения их правами  на имуществом».</vt:lpstr>
      <vt:lpstr>Термин «насилие», согласно «Словарю русского языка» С. И. Ожегова, может быть истолкован как:  1) принуждение, притеснение,  давление, нажим, применение физической  силы; 2) принудительное воздействие  на кого-либо; 3)притеснение, беззаконие».  Формы контроля над насилием  в обществе можно подразделить  на первичные, к которым относятся  социальные и культурные нормы, обычаи, и вторичные, которые реализуются, с помощью социальных институтов и организаций (органов внутренних дел, учреждений социальной защиты, здравоохранения, местных властей и т. д.). Последние должны обеспечивать защиту, наказание и осуществление ресоциализации. </vt:lpstr>
      <vt:lpstr>С позиций системной семейной психотерапии жестокое обращение в  семье – показатель дисфункционирования семейной системы, структурный признак нарушения внутренних отношений.   Согласно А. С. Синельникову, домашнее насилие представляет собой  повторяющиеся во времени инциденты  множества видов физического, сексуального, психологического и экономического насилия. </vt:lpstr>
      <vt:lpstr>По мнению Е. П. Агапова  насилие в семье, или домашнее насилие, – это умышленное нанесение  физического и/или психологического ущерба и страдания членам семьи, включая угрозы совершения таких  актов, принуждения, лишение личной свободы. То есть насилие – это  действие, посредством которого добиваются неограниченной власти над человеком, полного контроля над поведением, мыслями, чувствами другого человека.</vt:lpstr>
      <vt:lpstr>По мнению Е. И. Холостовой объектами (как и субъектами) домашнего насилия могут быть любые члены семьи. Выделяют три вида семейной жестокости: со стороны родителей по отношению к детям. Со стороны одного супруга по отношению к другому, со стороны детей и внуков по отношению к престарелым родственникам.  Чаще всего насильственным действиям со стороны членов семьи  подвержены дети, женщины, престарелые  и инвалиды. Мужчины в семье  чаще испытывают психологическое насилие. </vt:lpstr>
      <vt:lpstr>Как правило, насилие в  семье имеет следующие особенности:  если уже имело место  физическое насилие, то обычно с каждым последующим разом возрастает частота  его повторения и степень жестокости;  насилие и оскорбительное  поведение чередуются с обещаниями  измениться и извинениями, приносимыми  обидчиком;  при попытке порвать  отношения наблюдается эскалация  опасности для жертвы;  насилие в семье происходит в любых слоях и категориях населения, невзирая на классовые, расовые, культурные, религиозные, социально-экономические аспекты. </vt:lpstr>
      <vt:lpstr>Виды семейного насилия :  Физическое Психологическое Сексуальное Пренебрежение интересами и нуждами </vt:lpstr>
      <vt:lpstr>Проблема насилия в  семье, существует давно и во всех странах и отражает дисгармонию  и перекосы, существующие во взаимоотношениях в обществе. Острота данной проблемы свидетельствует о нездоровой социально-нравственной обстановке. На современном этапе  развития науки единого определения  понятия «семейное насилие» не существует. Большая часть ученых придерживаются следующего определения: насилие в  семье, или домашнее насилие, – это  умышленное нанесение физического  и/или психологического ущерба и  страдания членам семьи, включая  угрозы совершения таких актов, принуждения, лишение личной свободы.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практического консульттирования 2ч.</dc:title>
  <dc:creator>User</dc:creator>
  <cp:lastModifiedBy>Марина Владимировна</cp:lastModifiedBy>
  <cp:revision>11</cp:revision>
  <dcterms:created xsi:type="dcterms:W3CDTF">2020-06-05T08:06:59Z</dcterms:created>
  <dcterms:modified xsi:type="dcterms:W3CDTF">2021-04-11T19:13:47Z</dcterms:modified>
</cp:coreProperties>
</file>