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262" r:id="rId10"/>
    <p:sldId id="263" r:id="rId11"/>
    <p:sldId id="264" r:id="rId12"/>
    <p:sldId id="270" r:id="rId13"/>
    <p:sldId id="265" r:id="rId14"/>
    <p:sldId id="266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8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7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12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7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538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16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2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1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2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7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7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3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8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8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6292-29E6-4D3B-92E2-CF078FEFB31E}" type="datetimeFigureOut">
              <a:rPr lang="ru-RU" smtClean="0"/>
              <a:t>21.09.2025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A0CE45-1CC9-4A96-B20E-6EDB27958A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7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1250" y="812409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Юные кадеты - нахимовцы </a:t>
            </a:r>
            <a:r>
              <a:rPr lang="ru-RU" sz="4400" dirty="0" smtClean="0"/>
              <a:t>МБОУ «СОШ №1 им. </a:t>
            </a:r>
            <a:r>
              <a:rPr lang="ru-RU" sz="4400" dirty="0" err="1" smtClean="0"/>
              <a:t>Вилина</a:t>
            </a:r>
            <a:r>
              <a:rPr lang="ru-RU" sz="4400" dirty="0" smtClean="0"/>
              <a:t> И.П.»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2024-2025 учебный год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7688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0548" y="530445"/>
            <a:ext cx="87125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  прошла лекция и мастер-класс для юных нахимовцев на тему: «Дельфины в море и на берегу». Этот образовательный проект реализуется при поддержке Фонда президентских грантов. Провела его Елена Коновалова - лектор, преподаватель, участник спасательной группы Центра изучения спасения и реабилитации морских млекопитающих «Безмятежное море»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3" y="2319020"/>
            <a:ext cx="4970585" cy="3727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68" y="2340122"/>
            <a:ext cx="6589932" cy="37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998" y="1661349"/>
            <a:ext cx="6307084" cy="47204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7122" y="718540"/>
            <a:ext cx="8367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Для юных нахимовцев руководитель клубных формирований Елена Тихенькая  проводила занятия по знакомству с правилами этикета.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51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6305" y="284287"/>
            <a:ext cx="91394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ребят-нахимовцев, учеников 5а и 5в классов МБОУ "СОШ №1 им. </a:t>
            </a:r>
            <a:r>
              <a:rPr lang="ru-RU" dirty="0" err="1"/>
              <a:t>Вилина</a:t>
            </a:r>
            <a:r>
              <a:rPr lang="ru-RU" dirty="0"/>
              <a:t> И.П." был проведен урок военной подготовки "От копья к пушке". Проводил мероприятие волонтёр </a:t>
            </a:r>
            <a:r>
              <a:rPr lang="ru-RU" dirty="0" err="1"/>
              <a:t>Вилинской</a:t>
            </a:r>
            <a:r>
              <a:rPr lang="ru-RU" dirty="0"/>
              <a:t> библиотеки, человек, посвятивший службе Отечеству и своей родине 30 лет, кандидат технических наук - Владимир Викторович.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352" y="1859792"/>
            <a:ext cx="6288490" cy="47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2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6985" y="4373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Ученики нахимовских классов стали почётными гостями праздничного концерта в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Вилинском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сельском доме культуры,  прошедшего 23 февраля в честь Дня защитника Отечества.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85" y="1848526"/>
            <a:ext cx="6394459" cy="45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9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9188" y="4513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Накануне Дня Защитника Отечества</a:t>
            </a:r>
          </a:p>
          <a:p>
            <a:endParaRPr lang="ru-RU" dirty="0" smtClean="0"/>
          </a:p>
          <a:p>
            <a:r>
              <a:rPr lang="ru-RU" dirty="0" smtClean="0"/>
              <a:t>⚡Юные нахимовцы  посетили воинскую часть в селе Песчаное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625" y="1887793"/>
            <a:ext cx="6279265" cy="47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06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8191" y="6765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Юные нахимовцы посетили ЧВВМУ им.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П.С.Нахимова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в день открытых дверей!</a:t>
            </a:r>
            <a:endParaRPr lang="ru-RU" dirty="0"/>
          </a:p>
        </p:txBody>
      </p:sp>
      <p:pic>
        <p:nvPicPr>
          <p:cNvPr id="2050" name="Picture 2" descr="https://sun9-44.userapi.com/s/v1/if2/klletHWhgf00zELJowSME2PQrsVFUvDS2Gb5d_iXB1YSy5DBW76Lk3IGNR5pJYTIZViXvKobAtdxJVYla9nbKBtJ.jpg?quality=95&amp;as=32x24,48x36,72x54,108x81,160x120,240x180,360x270,480x360,540x405,640x480,720x540,1080x810,1280x960,1440x1080,2560x1920&amp;from=bu&amp;u=iMWJVlgDIVgwhruiIhykuSmRuo-Uiru0LacaTbGxtLw&amp;cs=5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6" y="1915757"/>
            <a:ext cx="5440007" cy="408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2.userapi.com/s/v1/if2/lqzyzoCAiv0oC_Q8TESol1wXeArX1BZSSgeGALUNPTfjCviygAwBVv0xyTxQ9U1Go69yGWdji2ZG6gpvW5FFd1O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7" y="1891423"/>
            <a:ext cx="5455454" cy="40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4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9826" y="293891"/>
            <a:ext cx="8880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В МБОУ «СОШ №1 им. </a:t>
            </a:r>
            <a:r>
              <a:rPr lang="ru-RU" dirty="0" err="1"/>
              <a:t>Вилина</a:t>
            </a:r>
            <a:r>
              <a:rPr lang="ru-RU" dirty="0"/>
              <a:t> И.П.» прошёл второй урок военной подготовки для юных нахимовцев 5-А и 5-В классов. Тема занятия: «Ядерное оружие: история создания и применения». Владимир Викторович, волонтер </a:t>
            </a:r>
            <a:r>
              <a:rPr lang="ru-RU" dirty="0" err="1"/>
              <a:t>Вилинской</a:t>
            </a:r>
            <a:r>
              <a:rPr lang="ru-RU" dirty="0"/>
              <a:t> библиотеки №7 и кандидат технических наук, с 30-летним опытом службы, рассказал ребятам об особенностях и принципах работы ядерного оружия.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3" y="2346348"/>
            <a:ext cx="5550055" cy="4162541"/>
          </a:xfrm>
          <a:prstGeom prst="rect">
            <a:avLst/>
          </a:prstGeom>
        </p:spPr>
      </p:pic>
      <p:pic>
        <p:nvPicPr>
          <p:cNvPr id="3074" name="Picture 2" descr="https://sun9-32.userapi.com/s/v1/if2/fNtHVnG1abKs_CZyIUMPv7HG08Pk40deZaK0AHo7v--_QoDTbGTamws5Tg9ucZ3JMFmE91qp4CDyzhKyJB07b9ES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45" y="2346348"/>
            <a:ext cx="5550055" cy="41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0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3474" y="420766"/>
            <a:ext cx="9344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школе продолжаются уроки военной подготовки! Волонтёр </a:t>
            </a:r>
            <a:r>
              <a:rPr lang="ru-RU" dirty="0" err="1"/>
              <a:t>Вилинской</a:t>
            </a:r>
            <a:r>
              <a:rPr lang="ru-RU" dirty="0"/>
              <a:t> библиотеки Владимир Викторович провёл первую лекцию, посвященную морским узлам. Он не только рассказал об узлах и их применении на флоте, но и показал как можно использовать некоторые их них в быту и в повседневной жизни.</a:t>
            </a:r>
          </a:p>
        </p:txBody>
      </p:sp>
      <p:pic>
        <p:nvPicPr>
          <p:cNvPr id="4098" name="Picture 2" descr="https://sun9-36.userapi.com/s/v1/ig2/CLBo-gNItLBfF-wOMM_5POqrWS4hdJC2zvBkKWgMTbtFeZXPatbOJYF7lx77U3_J5uCRABmrOt7hCzCWQVH-T91L.jpg?quality=95&amp;as=32x43,48x64,72x96,108x144,160x214,240x321,360x481,480x642,540x722,640x856,720x963,1080x1445,1280x1712,1440x1926,1914x2560&amp;from=bu&amp;u=sAwuc1774ofyDWdSth0Q0iUcEg95pUYZOEOsq8vN_dk&amp;cs=5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2" y="1898094"/>
            <a:ext cx="3647697" cy="48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4.userapi.com/s/v1/if2/o2uP9kNXNrmFHH7kcSrM_KP1RKrm5r5DgCBkYi2nUsF4nqXEz-giIufMh_p9hTX1RP31QuOpsPfwBXtbbP0c0wtG.jpg?quality=95&amp;as=32x24,48x36,72x54,108x81,160x120,240x179,360x269,480x359,540x404,640x478,720x538,1080x807,1280x957,1440x1077,2560x1914&amp;from=bu&amp;u=lUqscKGMVaCALazTcqbprqQw6jQsb166nY6xQBemw0Y&amp;cs=36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49" y="1733477"/>
            <a:ext cx="4135509" cy="30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58.userapi.com/s/v1/if2/hemTURPyzifY8EizR_nB5unQbhijuUHY7_Up0Gq-0pWIpsNSc7zmAqf16SS5jyRQu8Jqz_npmvU2yrDZY8CXOxqJ.jpg?quality=95&amp;as=32x24,48x36,72x54,108x81,160x120,240x179,360x269,480x359,540x404,640x478,720x538,1080x807,1280x957,1440x1077,2560x1914&amp;from=bu&amp;u=HJ-z-7nSs-SWRlG6wuqS4Oho-O6p7PvKUxGTyyZgDs4&amp;cs=3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58" y="3719987"/>
            <a:ext cx="3821942" cy="28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6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29133" y="767520"/>
            <a:ext cx="8675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 марта </a:t>
            </a:r>
            <a:r>
              <a:rPr lang="ru-RU" dirty="0" smtClean="0"/>
              <a:t>в День </a:t>
            </a:r>
            <a:r>
              <a:rPr lang="ru-RU" dirty="0"/>
              <a:t>воссоединения Крыма с </a:t>
            </a:r>
            <a:r>
              <a:rPr lang="ru-RU" dirty="0" smtClean="0"/>
              <a:t>Россией юные нахимовцы приняли участие в мероприятии 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🎤Круглый стол ко дню </a:t>
            </a:r>
            <a:r>
              <a:rPr lang="ru-RU" dirty="0" err="1"/>
              <a:t>Общекрымского</a:t>
            </a:r>
            <a:r>
              <a:rPr lang="ru-RU" dirty="0"/>
              <a:t> референдума и воссоединения Крыма с </a:t>
            </a:r>
            <a:r>
              <a:rPr lang="ru-RU" dirty="0" smtClean="0"/>
              <a:t>Россией посетил глава </a:t>
            </a:r>
            <a:r>
              <a:rPr lang="ru-RU" dirty="0" err="1"/>
              <a:t>Вилинского</a:t>
            </a:r>
            <a:r>
              <a:rPr lang="ru-RU" dirty="0"/>
              <a:t> сельского поселения </a:t>
            </a:r>
            <a:r>
              <a:rPr lang="ru-RU" dirty="0" err="1"/>
              <a:t>Шабалов</a:t>
            </a:r>
            <a:r>
              <a:rPr lang="ru-RU" dirty="0"/>
              <a:t> Александр Константинович.</a:t>
            </a:r>
          </a:p>
        </p:txBody>
      </p:sp>
      <p:pic>
        <p:nvPicPr>
          <p:cNvPr id="5125" name="Picture 5" descr="https://sun9-29.userapi.com/s/v1/if2/a4Izym79La70OD85jxT98gEd3LO9c9bogvO3USbTxbimp6pvJY4F371MZ7Ih3aMaDjF_3hSx88m6ypo0SjG4Li49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4"/>
          <a:stretch/>
        </p:blipFill>
        <p:spPr bwMode="auto">
          <a:xfrm>
            <a:off x="228062" y="3081403"/>
            <a:ext cx="6338785" cy="320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sun9-80.userapi.com/s/v1/if2/CqX_xB4q_-vfOB7TskZkgZ5COv-2oAYSDmxnEuXq0c4jvIArHhfdH2AaGlTynxG75rv3OHC6jqmzMR4ce6uHj-gP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0"/>
          <a:stretch/>
        </p:blipFill>
        <p:spPr bwMode="auto">
          <a:xfrm>
            <a:off x="6641745" y="3081403"/>
            <a:ext cx="5550255" cy="30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8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090" y="4834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 мая юные нахимовцы приняли участие в «Первомайской демонстрации» в Бахчисарайском Парке Миниатюр.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63" y="1800437"/>
            <a:ext cx="5551513" cy="4163635"/>
          </a:xfrm>
          <a:prstGeom prst="rect">
            <a:avLst/>
          </a:prstGeom>
        </p:spPr>
      </p:pic>
      <p:pic>
        <p:nvPicPr>
          <p:cNvPr id="6146" name="Picture 2" descr="https://sun9-20.userapi.com/s/v1/if2/J6rGJrb9IDEqbWBtsX5FJHCH_B_dU_MzXxGmYK5sHrtG9Cx-jeHQE-PnkkIToATzZ0baDOJGur8MESxCZLpxqs7n.jpg?quality=95&amp;as=32x24,48x36,72x54,108x81,160x120,240x180,360x270,480x360,540x405,640x480,720x540,1080x810,1280x960&amp;from=bu&amp;u=NsxPgZE2v6gtAV1-EhFrctAdPnstPFFvWfAc8Fm5WSY&amp;cs=54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63" y="1800437"/>
            <a:ext cx="5551515" cy="41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3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8006" y="355455"/>
            <a:ext cx="8670388" cy="2108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Торжественная </a:t>
            </a:r>
            <a:r>
              <a:rPr lang="ru-RU" dirty="0"/>
              <a:t>церемония посвящения обучающихся 5-А и 5-В классов МБОУ "СОШ №1 </a:t>
            </a:r>
            <a:r>
              <a:rPr lang="ru-RU" dirty="0" err="1"/>
              <a:t>им.Вилина</a:t>
            </a:r>
            <a:r>
              <a:rPr lang="ru-RU" dirty="0"/>
              <a:t> И.П." в юные нахимовцы.</a:t>
            </a:r>
          </a:p>
          <a:p>
            <a:r>
              <a:rPr lang="ru-RU" dirty="0"/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декабря 2024 года состоялось подписание договора между Черноморским высшим военно-морским орденом Нахимова, Красной Звезды училища имени Павла Степановича Нахимова и Средней общеобразовательной школы №1 имени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Вилина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Ивана Петровича.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/>
          <a:stretch/>
        </p:blipFill>
        <p:spPr>
          <a:xfrm>
            <a:off x="331407" y="2464237"/>
            <a:ext cx="3773198" cy="3523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04" y="2589844"/>
            <a:ext cx="4716323" cy="2855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87" y="2464237"/>
            <a:ext cx="2729179" cy="36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7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5361" y="266595"/>
            <a:ext cx="10012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13 мая </a:t>
            </a:r>
            <a:r>
              <a:rPr lang="ru-RU" dirty="0" smtClean="0"/>
              <a:t>– ко Дню </a:t>
            </a:r>
            <a:r>
              <a:rPr lang="ru-RU" dirty="0"/>
              <a:t>Черноморского </a:t>
            </a:r>
            <a:r>
              <a:rPr lang="ru-RU" dirty="0" smtClean="0"/>
              <a:t>флота для юных нахимовцев состоялась торжественная линейка.</a:t>
            </a:r>
            <a:endParaRPr lang="ru-RU" dirty="0"/>
          </a:p>
          <a:p>
            <a:r>
              <a:rPr lang="ru-RU" dirty="0"/>
              <a:t>На линейке присутствовал почетный гость:</a:t>
            </a:r>
          </a:p>
          <a:p>
            <a:endParaRPr lang="ru-RU" dirty="0"/>
          </a:p>
          <a:p>
            <a:r>
              <a:rPr lang="ru-RU" dirty="0"/>
              <a:t>Выпускник 1965 года Черноморского высшего военно-морского орденов Нахимова и Красной Звезды училища имени Павла Степановича Нахимова , заслуженный работник физической культуры и спорта России, житель села </a:t>
            </a:r>
            <a:r>
              <a:rPr lang="ru-RU" dirty="0" err="1"/>
              <a:t>Вилино</a:t>
            </a:r>
            <a:r>
              <a:rPr lang="ru-RU" dirty="0"/>
              <a:t> - Полковник </a:t>
            </a:r>
            <a:r>
              <a:rPr lang="ru-RU" dirty="0" err="1"/>
              <a:t>Радушнов</a:t>
            </a:r>
            <a:r>
              <a:rPr lang="ru-RU" dirty="0"/>
              <a:t> Владимир Борисович.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2" y="2714836"/>
            <a:ext cx="5143500" cy="3857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64" y="271483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20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5361" y="407118"/>
            <a:ext cx="9535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13 мая для юных нахимовцев 5-А и 5-В взвода МБОУ "СОШ №1 им. </a:t>
            </a:r>
            <a:r>
              <a:rPr lang="ru-RU" dirty="0" err="1"/>
              <a:t>Вилина</a:t>
            </a:r>
            <a:r>
              <a:rPr lang="ru-RU" dirty="0"/>
              <a:t> И.П.", в рамках сотрудничества, состоялось очередное практическое занятие на базе Черноморского высшего военно-морского орденов Нахимова, Красной Звезды училища имени Павла Степановича Нахимова.</a:t>
            </a:r>
          </a:p>
        </p:txBody>
      </p:sp>
      <p:pic>
        <p:nvPicPr>
          <p:cNvPr id="7170" name="Picture 2" descr="https://sun9-86.userapi.com/s/v1/if2/bM9ljFwNSdASbJlqdrEprc3N5orwhE4X7zof6wu681Cx0JdRzPFpDJXwzu189zJUaEj4smtG5X2eMiSCaBvygmNZ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8" t="26673" r="3108" b="14604"/>
          <a:stretch/>
        </p:blipFill>
        <p:spPr bwMode="auto">
          <a:xfrm>
            <a:off x="5977719" y="4252566"/>
            <a:ext cx="5622878" cy="24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1.userapi.com/s/v1/if2/4_GLkzn-hdvwoYrm9vFmzVnwJNBISGBsZz2X7NbPEj6uysx4tKKtq9jSMYmTT4eljOBVZfrAuoGneSjoVciEJvO7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01" y="1430026"/>
            <a:ext cx="3526825" cy="26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76.userapi.com/s/v1/ig2/vOy990bpIMFd9PQBe22b5eNHoiZosCWAz9Xl0vnDRgH1wr712mefmpZGwzQugKf0us9Yp4k0zeOyh3urgJ-q3d0h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48" y="2039010"/>
            <a:ext cx="2822734" cy="376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45.userapi.com/s/v1/ig2/NMuAXLGhEjgEd6RSo6xUG4dNZKYNphNcumPKqzr-JFYwCTwHaJstIMFCWn-lLfi3hxbRdfniaeDhPZ5PEFB6rrgf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3" y="2039010"/>
            <a:ext cx="2894385" cy="38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80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0299" y="315121"/>
            <a:ext cx="63917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Итоговая линейка по награждению учеников.</a:t>
            </a:r>
          </a:p>
          <a:p>
            <a:r>
              <a:rPr lang="ru-RU" dirty="0" smtClean="0"/>
              <a:t>В </a:t>
            </a:r>
            <a:r>
              <a:rPr lang="ru-RU" dirty="0"/>
              <a:t>стенах МБОУ "СОШ №1 </a:t>
            </a:r>
            <a:r>
              <a:rPr lang="ru-RU" dirty="0" err="1"/>
              <a:t>им.Вилина</a:t>
            </a:r>
            <a:r>
              <a:rPr lang="ru-RU" dirty="0"/>
              <a:t> И.П." состоялась торжественная линейка, посвящённая подведению итогов учебного года 2024–2025.</a:t>
            </a:r>
          </a:p>
          <a:p>
            <a:r>
              <a:rPr lang="ru-RU" dirty="0" smtClean="0"/>
              <a:t>🌟 </a:t>
            </a:r>
            <a:r>
              <a:rPr lang="ru-RU" dirty="0"/>
              <a:t>Отличников, показавших блестящие знания и трудолюбие, наградили почетными похвальными листами «За отличные успехи в учении».</a:t>
            </a:r>
          </a:p>
          <a:p>
            <a:r>
              <a:rPr lang="ru-RU" dirty="0" smtClean="0"/>
              <a:t>🔥</a:t>
            </a:r>
            <a:r>
              <a:rPr lang="ru-RU" dirty="0"/>
              <a:t>Почетными грамотами награждены командиры взвода юных нахимовцев.</a:t>
            </a:r>
          </a:p>
        </p:txBody>
      </p:sp>
      <p:pic>
        <p:nvPicPr>
          <p:cNvPr id="8194" name="Picture 2" descr="https://sun9-69.userapi.com/s/v1/if2/bltyazrY412M0Hut28Sgk89LwHsGt2nIn8ndJjgtf3pGCzQYT8l8kQIO3xBKEWiFRuOxLLvf4tGsUljYEmFwiI8i.jpg?quality=95&amp;as=32x24,48x36,72x54,108x81,160x120,240x180,360x270,480x360,540x405,640x480,720x540,1080x810,1280x960&amp;from=bu&amp;u=bRH9RAeeCdzhavlACAx2qDHpr3Adaw7gGUVniNEdj9s&amp;cs=54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2746"/>
          <a:stretch/>
        </p:blipFill>
        <p:spPr bwMode="auto">
          <a:xfrm>
            <a:off x="469473" y="315121"/>
            <a:ext cx="5143500" cy="2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78.userapi.com/s/v1/if2/JU7AGmIoZQW4N13ZVbGtSUlWN18SWqMMr7MdCKVCl9ID6Ge8TO4itA9NivWSd37vKzyS9-EXEMp4F3nFfRsbjO1G.jpg?quality=95&amp;as=32x24,48x36,72x54,108x81,160x120,240x180,360x270,480x360,540x405,640x480,720x540,1080x810,1280x960&amp;from=bu&amp;u=0xxr2_ikBq41uXF90YU9IJqkOIIMRV6gqVCjBKgtSkY&amp;cs=54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8"/>
          <a:stretch/>
        </p:blipFill>
        <p:spPr bwMode="auto">
          <a:xfrm>
            <a:off x="469473" y="3521122"/>
            <a:ext cx="5143500" cy="32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81" y="2900444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4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7814" y="370216"/>
            <a:ext cx="9699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17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июня для </a:t>
            </a:r>
            <a:r>
              <a:rPr lang="ru-RU" dirty="0" err="1" smtClean="0">
                <a:solidFill>
                  <a:srgbClr val="000000"/>
                </a:solidFill>
                <a:latin typeface="-apple-system"/>
              </a:rPr>
              <a:t>юныхе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-apple-system"/>
              </a:rPr>
              <a:t>нахимовцвы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5-А и 5-В взвода МБОУ "СОШ №1 им.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Вилина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И.П."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началась шлюпочная практика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на базе Черноморского высшего военно-морского ордена Нахимова, Красной Звезды училища имени Павла Степановича Нахимова.</a:t>
            </a:r>
            <a:endParaRPr lang="ru-RU" dirty="0"/>
          </a:p>
        </p:txBody>
      </p:sp>
      <p:pic>
        <p:nvPicPr>
          <p:cNvPr id="9218" name="Picture 2" descr="https://sun9-55.userapi.com/s/v1/if2/e4srJ09u10IVJGfOxzk0nATur1KCPE9917-cpONtBAkaFOIk5UwQ_fTIdmH8d-s6643SEe9iDFwTDhzBie7HfH_V.jpg?quality=95&amp;as=32x18,48x27,72x40,108x61,160x90,240x135,360x202,480x270,540x304,640x360,720x405,1080x607,1280x720&amp;from=bu&amp;u=njot3NaA_96XqM7r-JsDE-kY_D7aFaSlNsDjTv-kf4k&amp;cs=36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1" y="1363511"/>
            <a:ext cx="3429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9.userapi.com/s/v1/if2/N4Qu4hLINVAH6rzkYKo0hhPjE-eHTySx-Rvr15yjR8YRtkul0bgOBGI3w8urAW0Aw6KSjH_JvboXp7FtPBCpIC9O.jpg?quality=95&amp;as=32x18,48x27,72x40,108x61,160x90,240x135,360x202,480x270,540x304,640x360,720x405,1080x607,1280x720&amp;from=bu&amp;u=jiGmd1YSpUzjdg6cylpa7HrwWu0zptXQeaoT31mjEMM&amp;cs=36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69" y="1388820"/>
            <a:ext cx="3429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73.userapi.com/s/v1/ig2/Uc1SNEzLGp8Jit94T3V6oNe2h7_lJZ_diFWRgixER_RVpwTRH3XQGkqNe18GrG-1OClOWkZF-KcV7OHWxZGS9i0v.jpg?quality=95&amp;as=32x57,48x85,72x128,108x192,160x284,240x427,360x640,480x853,540x960,640x1138,720x1280&amp;from=bu&amp;u=pqDixH9WrepMWKQTI6MgiVIpHxtv94XaP1t020ncB3s&amp;cs=3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1" y="1388820"/>
            <a:ext cx="2956777" cy="525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47.userapi.com/s/v1/if2/RsLL8PTsNBP7Aa15215Yow6tsYsKTVYANkRAsbKQthKA-hft7dzwDBU1QIHgz54HgFzj_LI_sS7gQCII23NDxAWA.jpg?quality=95&amp;as=32x24,48x36,72x54,108x81,160x120,240x180,360x270,480x360,540x405,640x480,720x540,1080x810,1280x960&amp;from=bu&amp;u=fYsgCFQEIZO7haqF44dqip3EOLruECcDHimArgv53MQ&amp;cs=36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1" y="3529580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11.userapi.com/s/v1/if2/Kz5d5F2Me3cOdPj__xG18_QgKioiH3p6BdVmolF9IUlwX9As0q1yW5c84bv48cRfkKfx5u9BVZuWQ6zojrVXCy2N.jpg?quality=95&amp;as=32x18,48x27,72x40,108x61,160x90,240x135,360x202,480x270,540x304,640x360,720x405,1080x607,1280x720&amp;from=bu&amp;u=QpiD0QdC1NtTEJjkRUmoCM0nlTmqz7GCMIbvJ9HGKPY&amp;cs=36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10" y="3722918"/>
            <a:ext cx="3994132" cy="22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94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4167" y="293892"/>
            <a:ext cx="103131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Юные нахимовцы МБОУ «СОШ №1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им.Вилина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 И.П.» с 17 июля по 6 августа бесплатно отдыхали в детском оздоровительном лагере «Фортуна». Их пребывание проходило в рамках программы военно-патриотического воспитания. Ежедневная программа включала разнообразные мероприятия: учебные занятия, спортивные состязания, увлекательные </a:t>
            </a:r>
            <a:r>
              <a:rPr lang="ru-RU" dirty="0" err="1">
                <a:solidFill>
                  <a:srgbClr val="000000"/>
                </a:solidFill>
                <a:latin typeface="-apple-system"/>
              </a:rPr>
              <a:t>квесты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, творческие мастер-классы, строевую подготовку и обязательный отдых на берегу моря.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9" y="2220913"/>
            <a:ext cx="6405614" cy="3603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39" y="1985297"/>
            <a:ext cx="5118365" cy="38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9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8510" y="644314"/>
            <a:ext cx="731988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января юные нахимовцы 5-А и 5-В классов МБОУ "СОШ №1 им.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Вилина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И.П." в рамках сотрудничества посетили с экскурсией Черноморское высшее военно-морское орденов Нахимова, Красной Звезды училища имени Павла Степановича Нахимова.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4" y="2074540"/>
            <a:ext cx="6858000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2" y="2074540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7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922" y="455751"/>
            <a:ext cx="9458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18 января юные нахимовцы 5-А и 5-В классов МБОУ "СОШ №1 им.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-apple-system"/>
              </a:rPr>
              <a:t>Вилина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 И.П." совершили увлекательное путешествие в прошлое и настоящее Черноморского флота, посетив музей Черноморского высшего военно-морского орденов Нахимова, Красной Звезды училища имени Павла Степановича Нахимова.</a:t>
            </a:r>
            <a:endParaRPr lang="ru-RU" dirty="0"/>
          </a:p>
        </p:txBody>
      </p:sp>
      <p:pic>
        <p:nvPicPr>
          <p:cNvPr id="1026" name="Picture 2" descr="https://sun9-25.userapi.com/s/v1/if2/BOsr3hLVu9FZVR8WjS-505yiaFGX3r3Z41P1K5nfQ_EHkOl3YqGBkvoVljO-8drYWVDW9LcwPGWUGXOzkuSWz1K8.jpg?quality=95&amp;as=32x14,48x22,72x32,108x49,160x72,240x108,360x162,480x216,540x243,640x288,720x324,1080x486,1280x576&amp;from=bu&amp;u=i8npeznwNBKW_qD8KrWcEEqlBarU5gKTL0QrV8cOVFg&amp;cs=5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5" y="1877451"/>
            <a:ext cx="5706533" cy="25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79" y="1761978"/>
            <a:ext cx="4736123" cy="35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7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5575" y="425793"/>
            <a:ext cx="822960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Черноморского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Высшего Военно-морского училища им. П. С. Нахимова юные нахимовцы 5-А и 5-В классов МБОУ "СОШ №1 им.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Вилина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И.П." посетили объект культурного наследия (памятник истории и культуры) регионального значения - "Казематы 14-й береговой батареи".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" y="1703579"/>
            <a:ext cx="2286000" cy="5067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60" y="2308490"/>
            <a:ext cx="4321712" cy="3241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75" y="2308490"/>
            <a:ext cx="4179092" cy="31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7248" y="377798"/>
            <a:ext cx="7897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Кадеты 5-В взвода посетили тематический час "Блокада Ленинграда" в </a:t>
            </a:r>
            <a:r>
              <a:rPr lang="ru-RU" dirty="0" err="1"/>
              <a:t>Вилинском</a:t>
            </a:r>
            <a:r>
              <a:rPr lang="ru-RU" dirty="0"/>
              <a:t> Доме культуры.</a:t>
            </a:r>
          </a:p>
          <a:p>
            <a:endParaRPr lang="ru-RU" dirty="0"/>
          </a:p>
          <a:p>
            <a:r>
              <a:rPr lang="ru-RU" dirty="0"/>
              <a:t>✅Валентина Валерьевна Трофименко рассказала ребятам о событиях того страшного времени. О положенных 125 граммах хлеба, Дороге жизни, голоде и морозах.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35" y="2441883"/>
            <a:ext cx="5442329" cy="40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0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8172" y="742463"/>
            <a:ext cx="7559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Юные кадеты-нахимовцы принимали  участие в изготовлении окопных свеч для участников СВО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1754944"/>
            <a:ext cx="5097194" cy="382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92" y="1744394"/>
            <a:ext cx="5111261" cy="3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2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8172" y="481707"/>
            <a:ext cx="8121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6 февраля юные нахимовцы 5-А и 5-В взвода МБОУ "СОШ №1 им.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Вилина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И.П." в рамках сотрудничества посетили с экскурсией Черноморское высшее военно-морское орденов Нахимова, Красной Звезды училища имени Павла Степановича Нахимова.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3" y="1682036"/>
            <a:ext cx="5143500" cy="2314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6" y="3996611"/>
            <a:ext cx="5139397" cy="2890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98" y="1705709"/>
            <a:ext cx="3573193" cy="2679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01" y="4220154"/>
            <a:ext cx="3556490" cy="26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83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2922" y="270692"/>
            <a:ext cx="8993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Ломкин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Артем Александрович, куратор отряда ЮДП МБОУ «СОШ √1 им.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Вилина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 И. П. » провел для юных нахимовцев 5-А и 5-В взвода тематическое занятие, посвященное знакам различия, воинским званиям и наградам.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82" y="1786083"/>
            <a:ext cx="5143500" cy="3876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82" y="1786082"/>
            <a:ext cx="5147453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293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</TotalTime>
  <Words>859</Words>
  <Application>Microsoft Office PowerPoint</Application>
  <PresentationFormat>Широкоэкранный</PresentationFormat>
  <Paragraphs>39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-apple-system</vt:lpstr>
      <vt:lpstr>Arial</vt:lpstr>
      <vt:lpstr>Calibri</vt:lpstr>
      <vt:lpstr>Century Gothic</vt:lpstr>
      <vt:lpstr>Times New Roman</vt:lpstr>
      <vt:lpstr>Wingdings 3</vt:lpstr>
      <vt:lpstr>Легкий дым</vt:lpstr>
      <vt:lpstr>Юные кадеты - нахимовцы МБОУ «СОШ №1 им. Вилина И.П.»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Юные кадеты - нахимовцы МБОУ «СОШ №1 им. Вилина И.П.»</dc:title>
  <dc:creator>PZ</dc:creator>
  <cp:lastModifiedBy>PZ</cp:lastModifiedBy>
  <cp:revision>17</cp:revision>
  <dcterms:created xsi:type="dcterms:W3CDTF">2025-09-21T18:58:25Z</dcterms:created>
  <dcterms:modified xsi:type="dcterms:W3CDTF">2025-09-21T20:02:50Z</dcterms:modified>
</cp:coreProperties>
</file>