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57" r:id="rId4"/>
    <p:sldId id="256" r:id="rId5"/>
    <p:sldId id="264" r:id="rId6"/>
    <p:sldId id="258" r:id="rId7"/>
    <p:sldId id="267" r:id="rId8"/>
    <p:sldId id="270" r:id="rId9"/>
    <p:sldId id="271" r:id="rId10"/>
    <p:sldId id="277" r:id="rId11"/>
    <p:sldId id="273" r:id="rId12"/>
    <p:sldId id="278" r:id="rId13"/>
    <p:sldId id="274" r:id="rId14"/>
    <p:sldId id="275" r:id="rId15"/>
    <p:sldId id="259" r:id="rId16"/>
    <p:sldId id="263" r:id="rId17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E825D-1C09-45C8-A133-98C901848EC8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3D903-057A-49ED-BCCE-D9830DBE4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4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3D903-057A-49ED-BCCE-D9830DBE406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6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B0588-1746-4CFD-8385-1F2E51B55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EFA90B-0D4C-48BC-8AB3-AD3C0E775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2C57F9-2A56-4B3B-8B40-E2B4D3192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86A4-F245-46EA-9C92-B989736508C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24AB44-5C71-4CEE-B1C8-C390B53A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6B920D-55FA-47F6-8D96-8382373D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175-C4D0-4521-A6D6-4E2E671E7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00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F1C0B-0241-44EC-9BE9-64D7B164B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C6F95C-E4A4-4BB7-9643-BD20C3A79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DED0A-D6F6-47AE-AADD-A59C596C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86A4-F245-46EA-9C92-B989736508C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2E15F-4CE9-4CD7-B289-C5FCCE69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C96CAB-03A8-44D6-B1AA-9173C257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175-C4D0-4521-A6D6-4E2E671E7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3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277D9F-1701-4B68-9015-A9434DF7A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AA1775-9184-4A1C-BF18-C72DC6839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B3256F-7353-4352-BDDE-682180AB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86A4-F245-46EA-9C92-B989736508C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CF158-DC3B-46AB-883B-7A369EE3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D8499-9F63-40B5-99D1-826D23A6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175-C4D0-4521-A6D6-4E2E671E7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99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55F52-6F6E-4A7F-B357-A89016B8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AAE91-38F4-40B4-BD3D-9D85900EA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90108C-FF2A-4CBF-AF9D-D05D25CEB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86A4-F245-46EA-9C92-B989736508C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8A2D75-B487-42F6-833C-1FCDC430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C53F0-A8C2-4D4D-96A3-8644CB41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175-C4D0-4521-A6D6-4E2E671E7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2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DC97B-1A4C-45DC-8ED8-91A1EB456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C89C39-B82A-464A-92A0-530B2681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942AF-14E4-4F8B-BE0E-CD9FE449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86A4-F245-46EA-9C92-B989736508C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EBA8C-1EC2-4370-965B-70B8599C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CF4F2F-2525-4F99-955E-6B74CAA9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175-C4D0-4521-A6D6-4E2E671E7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3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DACB1-FA2F-475D-8896-51DBEA98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A7F01-7A40-4E66-91C4-37D73EA94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52F5F9-4A5B-4F84-9C31-67BC02457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1746E5-5B32-4F07-896A-25FB2232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86A4-F245-46EA-9C92-B989736508C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1A8A04-2EF8-4C55-9A00-D83AA14B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C28463-A308-49EE-AB16-2805CC27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175-C4D0-4521-A6D6-4E2E671E7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7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7EE94-8E91-49DA-967B-AA730846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817C2C-D982-4C59-AB8A-1B2C8812B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B7767A-408F-47E6-8B5A-414A8C165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14616E-9818-477D-B7EF-390E8BDF8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FC32CE-7774-41DB-935B-9D405C2C9E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7ABCC5-7F83-474C-8AFC-BBF18F77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86A4-F245-46EA-9C92-B989736508C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A07277-AEFB-41E9-8773-1A3C6286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CEECA6-E89F-4269-AD70-2213E6A0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175-C4D0-4521-A6D6-4E2E671E7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9E4C7-7E95-4135-97E8-CCE6123E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0DA646-3049-4264-84D2-B727ADB6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86A4-F245-46EA-9C92-B989736508C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1AEE39-44CD-4074-A6C0-4632D883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D0171B-77F1-489D-ACDA-E7906448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175-C4D0-4521-A6D6-4E2E671E7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0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B3B4B8-F044-46D8-B9D3-A26686AD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86A4-F245-46EA-9C92-B989736508C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33FFF6-5FB2-4C35-A802-F7932D22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13A572-BD0C-4359-B486-AEFAB89C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175-C4D0-4521-A6D6-4E2E671E7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0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D1527-EC32-47E3-88A1-59B9FEAF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646AD3-864B-4C56-A752-E3EC2A552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AE89F9-70E9-4D93-A3BB-A4F6F0716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131491-6E47-4CB4-A5C8-FFCF4F0B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86A4-F245-46EA-9C92-B989736508C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3EF2F4-F2B5-4BA4-A8AC-FB31D6CA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C36644-DEC6-4BFB-BEEC-CB7063210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175-C4D0-4521-A6D6-4E2E671E7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1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A080A-17DE-41B2-9F62-4179D315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6B468B-CDF4-47BC-8CF6-E9636B13A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EE5440-682D-45AB-8724-51FD99FA8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9C9731-3FDC-45DB-A778-FD2EF4F6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C86A4-F245-46EA-9C92-B989736508C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562B46-1515-4DDE-A26C-D790C6E9F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A293B1-4058-4015-B964-19032C68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D175-C4D0-4521-A6D6-4E2E671E7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0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CF8E6-6B37-4F64-B538-440B8080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990EEA-29D6-4CB7-A955-72864A9C7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8A8258-CF40-41EB-BC1D-687988B04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C86A4-F245-46EA-9C92-B989736508C6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23AD61-D3D4-4977-910A-B8761D6ED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033C32-241B-40BD-9870-9A1E6D777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D175-C4D0-4521-A6D6-4E2E671E78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E3C72E-C454-47A4-B51E-CF819DE4E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5" y="475962"/>
            <a:ext cx="5541818" cy="4156364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97090" y="4632326"/>
            <a:ext cx="3491345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классов: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Толканова И.А.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9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Купят ли Ване планшет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в этом месяце?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6C8F7-A7E6-4BD2-9BD2-80127B2B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физминутка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C00BAF-27B0-4CD3-9B0A-0AC04E6C7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978"/>
            <a:ext cx="10515600" cy="473198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Раз – подняться, потянуться,</a:t>
            </a:r>
          </a:p>
          <a:p>
            <a:pPr marL="0" indent="0">
              <a:buNone/>
            </a:pPr>
            <a:r>
              <a:rPr lang="ru-RU" dirty="0"/>
              <a:t>Два – нагнуться, разогнуться,</a:t>
            </a:r>
          </a:p>
          <a:p>
            <a:pPr marL="0" indent="0">
              <a:buNone/>
            </a:pPr>
            <a:r>
              <a:rPr lang="ru-RU" dirty="0"/>
              <a:t>Три – в ладоши, три хлопка,</a:t>
            </a:r>
          </a:p>
          <a:p>
            <a:pPr marL="0" indent="0">
              <a:buNone/>
            </a:pPr>
            <a:r>
              <a:rPr lang="ru-RU" dirty="0"/>
              <a:t>Головою три кивка.</a:t>
            </a:r>
          </a:p>
          <a:p>
            <a:pPr marL="0" indent="0">
              <a:buNone/>
            </a:pPr>
            <a:r>
              <a:rPr lang="ru-RU" dirty="0"/>
              <a:t>                </a:t>
            </a:r>
          </a:p>
          <a:p>
            <a:pPr marL="0" indent="0">
              <a:buNone/>
            </a:pPr>
            <a:r>
              <a:rPr lang="ru-RU"/>
              <a:t>                 </a:t>
            </a:r>
            <a:r>
              <a:rPr lang="ru-RU" dirty="0"/>
              <a:t>На четыре – руки шире,</a:t>
            </a:r>
          </a:p>
          <a:p>
            <a:pPr marL="0" indent="0">
              <a:buNone/>
            </a:pPr>
            <a:r>
              <a:rPr lang="ru-RU" dirty="0"/>
              <a:t>                 Пять –руками помахать, </a:t>
            </a:r>
          </a:p>
          <a:p>
            <a:pPr marL="0" indent="0">
              <a:buNone/>
            </a:pPr>
            <a:r>
              <a:rPr lang="ru-RU" dirty="0"/>
              <a:t>                 Шесть – на место тихо сесть.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2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1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3DF64-3D61-4470-A34C-78CBB5D1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«Прошу помощи»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8CAD68-58D5-47F3-9F36-FE3610177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маленькой Вере на дорогостоящую операцию;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талантливому скрипачу на покупку скрипки;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врачу - ветеринару для открытия приюта для бездомных собак;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спортсменам лыжникам для поездки на окружные соревнования;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Кому бы вы хотели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помочь </a:t>
            </a:r>
            <a:r>
              <a:rPr lang="ru-RU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первую очередь?</a:t>
            </a:r>
            <a:endParaRPr lang="ru-RU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4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40A16B-344F-4DB0-8736-6EB829BAC64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06400"/>
            <a:ext cx="10515600" cy="577056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45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работаешь – лучше живёшь,</a:t>
            </a:r>
            <a:endParaRPr lang="ru-RU" sz="4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Лучше живёшь – больше людям даёшь,</a:t>
            </a:r>
            <a:endParaRPr lang="ru-RU" sz="4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Старым и малым, и тем, кто в нужде.</a:t>
            </a:r>
            <a:endParaRPr lang="ru-RU" sz="4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5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А будет нужно – помогут тебе.</a:t>
            </a:r>
            <a:endParaRPr lang="ru-RU" sz="4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4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5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Помни, мой друг, – в делах не зевай,</a:t>
            </a:r>
            <a:endParaRPr lang="ru-RU" sz="4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5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Прибыль свою и страны умножай.</a:t>
            </a:r>
            <a:endParaRPr lang="ru-RU" sz="4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5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Прибыль – трудам и уменью награда.</a:t>
            </a:r>
            <a:endParaRPr lang="ru-RU" sz="4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5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Как получить её? Думать тут надо.</a:t>
            </a:r>
            <a:endParaRPr lang="ru-RU" sz="4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5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Сложно? Не просто! Но ты уж прости,</a:t>
            </a:r>
            <a:endParaRPr lang="ru-RU" sz="4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500" b="1" i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sz="45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жизни у нас нет другого пути!</a:t>
            </a:r>
            <a:endParaRPr lang="ru-RU" sz="45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4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431D9-4FEE-4869-A546-6C5A2992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8BBF9-E2F0-4308-AB4B-D94DD78F3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Бюджет семьи диктует 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стиль жизни семьи!</a:t>
            </a:r>
          </a:p>
        </p:txBody>
      </p:sp>
    </p:spTree>
    <p:extLst>
      <p:ext uri="{BB962C8B-B14F-4D97-AF65-F5344CB8AC3E}">
        <p14:creationId xmlns:p14="http://schemas.microsoft.com/office/powerpoint/2010/main" val="30810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A6C024-AB0B-4833-B13F-D62F6346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22" y="-587022"/>
            <a:ext cx="9144000" cy="744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0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8A1DE-080D-4060-96D8-C1B2479E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Что такое семейный бюджет?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B1C599-EA55-4D40-9A72-C1F13D3F5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«Бюджет»</a:t>
            </a:r>
            <a:r>
              <a:rPr lang="ru-RU" dirty="0">
                <a:solidFill>
                  <a:srgbClr val="C00000"/>
                </a:solidFill>
              </a:rPr>
              <a:t> - </a:t>
            </a:r>
            <a:r>
              <a:rPr lang="ru-RU" i="1" dirty="0"/>
              <a:t>это структура всех доходов и расходов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C00000"/>
                </a:solidFill>
              </a:rPr>
              <a:t>		</a:t>
            </a:r>
            <a:r>
              <a:rPr lang="ru-RU" i="1" dirty="0"/>
              <a:t>  за определенный период времени</a:t>
            </a:r>
          </a:p>
          <a:p>
            <a:pPr marL="0" indent="0">
              <a:buNone/>
            </a:pPr>
            <a:r>
              <a:rPr lang="ru-RU" i="1" dirty="0"/>
              <a:t>					(неделя, месяц, год</a:t>
            </a:r>
            <a:r>
              <a:rPr lang="ru-RU" dirty="0"/>
              <a:t>)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/>
              <a:t>        Термин </a:t>
            </a:r>
            <a:r>
              <a:rPr lang="ru-RU" dirty="0">
                <a:solidFill>
                  <a:srgbClr val="C00000"/>
                </a:solidFill>
              </a:rPr>
              <a:t>«бюджет» </a:t>
            </a:r>
            <a:r>
              <a:rPr lang="ru-RU" dirty="0"/>
              <a:t>пришёл из Англии, дословно он означал</a:t>
            </a:r>
          </a:p>
          <a:p>
            <a:pPr marL="0" indent="0" algn="ctr">
              <a:buNone/>
            </a:pPr>
            <a:r>
              <a:rPr lang="ru-RU" dirty="0"/>
              <a:t> 					«кожаный мешок»</a:t>
            </a:r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/>
              <a:t>         Понятие </a:t>
            </a:r>
            <a:r>
              <a:rPr lang="ru-RU" dirty="0">
                <a:solidFill>
                  <a:srgbClr val="C00000"/>
                </a:solidFill>
              </a:rPr>
              <a:t>«бюджет» </a:t>
            </a:r>
            <a:r>
              <a:rPr lang="ru-RU" dirty="0"/>
              <a:t>имеет отношение к различным</a:t>
            </a:r>
          </a:p>
          <a:p>
            <a:pPr marL="0" indent="0" algn="ctr">
              <a:buNone/>
            </a:pPr>
            <a:r>
              <a:rPr lang="ru-RU" dirty="0"/>
              <a:t>           сферам деятельности человека. Бюджет есть у</a:t>
            </a:r>
          </a:p>
          <a:p>
            <a:pPr marL="0" indent="0" algn="ctr">
              <a:buNone/>
            </a:pPr>
            <a:r>
              <a:rPr lang="ru-RU" dirty="0"/>
              <a:t>          государства, области, города, фирмы, семьи.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01E901-CB97-4AEC-B8F1-B40EF2378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1" y="4278489"/>
            <a:ext cx="2670520" cy="177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2D4F0-2089-4F42-941C-7C7DA1B7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Доходы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C39FD-649D-4393-B354-663191644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все полученные средства составляют совокупные доходы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B9B067-6469-4EA8-8CC9-068D1E52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98" y="3500438"/>
            <a:ext cx="9225139" cy="389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298A4-B3F6-4D25-8024-71E551199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622" y="0"/>
            <a:ext cx="9144000" cy="1286933"/>
          </a:xfrm>
        </p:spPr>
        <p:txBody>
          <a:bodyPr>
            <a:normAutofit fontScale="90000"/>
          </a:bodyPr>
          <a:lstStyle/>
          <a:p>
            <a:r>
              <a:rPr lang="ru-RU" dirty="0"/>
              <a:t>Доход –деньги или материальные ценности, получаемые от</a:t>
            </a:r>
            <a:br>
              <a:rPr lang="ru-RU" dirty="0"/>
            </a:br>
            <a:r>
              <a:rPr lang="ru-RU" dirty="0"/>
              <a:t>предприятия, отдельного лица или какого либо рода</a:t>
            </a:r>
            <a:br>
              <a:rPr lang="ru-RU" dirty="0"/>
            </a:br>
            <a:r>
              <a:rPr lang="ru-RU" dirty="0"/>
              <a:t>деятельности.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Расходы</a:t>
            </a:r>
            <a:r>
              <a:rPr lang="ru-RU" dirty="0"/>
              <a:t> </a:t>
            </a:r>
            <a:r>
              <a:rPr lang="ru-RU" sz="3600" b="1" dirty="0"/>
              <a:t>–затраты, издержки, потребление чего –либо для определённых целей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4F43DA-AA3F-48D7-BEEB-CB83F8A39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39" y="1286933"/>
            <a:ext cx="9155922" cy="5571067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F278DD-E13C-4869-8337-9AC81C5F1A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5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AAE881-9F2A-41B7-AEFB-7274F4D6C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53" y="0"/>
            <a:ext cx="11333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2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DBC69-4A0A-4715-9A55-725F14923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76D5AE-5DE3-4D8D-AFBC-DA447424E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rgbClr val="0070C0"/>
                </a:solidFill>
              </a:rPr>
              <a:t>Немецкий философ Бертольд Авербах:</a:t>
            </a:r>
          </a:p>
          <a:p>
            <a:pPr algn="ctr"/>
            <a:endParaRPr lang="ru-RU" sz="48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4800" dirty="0">
                <a:solidFill>
                  <a:srgbClr val="C00000"/>
                </a:solidFill>
              </a:rPr>
              <a:t>« Нажить много денег- храбрость,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rgbClr val="C00000"/>
                </a:solidFill>
              </a:rPr>
              <a:t> сохранить их - мудрость, </a:t>
            </a:r>
          </a:p>
          <a:p>
            <a:pPr marL="0" indent="0" algn="ctr">
              <a:buNone/>
            </a:pPr>
            <a:r>
              <a:rPr lang="ru-RU" sz="4800" dirty="0">
                <a:solidFill>
                  <a:srgbClr val="C00000"/>
                </a:solidFill>
              </a:rPr>
              <a:t>а умело расходовать- искусство»</a:t>
            </a:r>
          </a:p>
        </p:txBody>
      </p:sp>
    </p:spTree>
    <p:extLst>
      <p:ext uri="{BB962C8B-B14F-4D97-AF65-F5344CB8AC3E}">
        <p14:creationId xmlns:p14="http://schemas.microsoft.com/office/powerpoint/2010/main" val="74453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93829-07CA-4D6A-9F0F-D3DCCD466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Деньги – как вода: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плывут неизвестно куда.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CF02D6-19DB-48B4-8615-953052BFE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2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3C0C2-C794-408C-8C1E-BBB11D33AE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Тот без нужды живет,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кто деньги бережёт.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A0CA7D-07F1-48D6-A45F-FDB8646EA0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AB947-A102-4EF5-807B-2BB1CB05C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 одном кармане дыра, 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да и другой чинить пора.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19A5CA-CA7C-4428-B571-D6923152C3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273</Words>
  <Application>Microsoft Office PowerPoint</Application>
  <PresentationFormat>Широкоэкранный</PresentationFormat>
  <Paragraphs>55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Что такое семейный бюджет?</vt:lpstr>
      <vt:lpstr>Доходы</vt:lpstr>
      <vt:lpstr>Доход –деньги или материальные ценности, получаемые от предприятия, отдельного лица или какого либо рода деятельности.     Расходы –затраты, издержки, потребление чего –либо для определённых целей</vt:lpstr>
      <vt:lpstr>Презентация PowerPoint</vt:lpstr>
      <vt:lpstr>Презентация PowerPoint</vt:lpstr>
      <vt:lpstr>Деньги – как вода: плывут неизвестно куда.</vt:lpstr>
      <vt:lpstr>Тот без нужды живет,  кто деньги бережёт.</vt:lpstr>
      <vt:lpstr>В одном кармане дыра,  да и другой чинить пора.</vt:lpstr>
      <vt:lpstr>Купят ли Ване планшет  в этом месяце?</vt:lpstr>
      <vt:lpstr>физминутка</vt:lpstr>
      <vt:lpstr>Презентация PowerPoint</vt:lpstr>
      <vt:lpstr>«Прошу помощи»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семейный бюджет?</dc:title>
  <dc:creator>Пользователь Windows</dc:creator>
  <cp:lastModifiedBy>Красногвардейская СШ</cp:lastModifiedBy>
  <cp:revision>52</cp:revision>
  <dcterms:created xsi:type="dcterms:W3CDTF">2023-03-17T09:30:13Z</dcterms:created>
  <dcterms:modified xsi:type="dcterms:W3CDTF">2023-06-21T11:58:46Z</dcterms:modified>
</cp:coreProperties>
</file>