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8" r:id="rId2"/>
    <p:sldId id="274" r:id="rId3"/>
    <p:sldId id="275" r:id="rId4"/>
    <p:sldId id="276" r:id="rId5"/>
    <p:sldId id="277" r:id="rId6"/>
    <p:sldId id="278" r:id="rId7"/>
    <p:sldId id="282" r:id="rId8"/>
    <p:sldId id="279" r:id="rId9"/>
    <p:sldId id="280" r:id="rId10"/>
    <p:sldId id="286" r:id="rId11"/>
    <p:sldId id="281" r:id="rId12"/>
    <p:sldId id="283" r:id="rId13"/>
    <p:sldId id="284" r:id="rId14"/>
    <p:sldId id="287" r:id="rId15"/>
    <p:sldId id="285" r:id="rId16"/>
    <p:sldId id="256" r:id="rId17"/>
    <p:sldId id="288" r:id="rId18"/>
    <p:sldId id="265" r:id="rId19"/>
    <p:sldId id="270" r:id="rId20"/>
    <p:sldId id="257" r:id="rId21"/>
    <p:sldId id="259" r:id="rId22"/>
    <p:sldId id="268" r:id="rId23"/>
    <p:sldId id="260" r:id="rId24"/>
    <p:sldId id="267" r:id="rId25"/>
    <p:sldId id="26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47FD54-C809-4A63-AA73-8C711501EC9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D102B0-7EB6-43F3-A4AB-D705A891DD05}">
      <dgm:prSet phldrT="[Текст]"/>
      <dgm:spPr>
        <a:solidFill>
          <a:schemeClr val="accent2"/>
        </a:solidFill>
        <a:ln>
          <a:solidFill>
            <a:srgbClr val="800000"/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Акции</a:t>
          </a:r>
          <a:endParaRPr lang="ru-RU" b="1" dirty="0">
            <a:solidFill>
              <a:schemeClr val="tx1"/>
            </a:solidFill>
          </a:endParaRPr>
        </a:p>
      </dgm:t>
    </dgm:pt>
    <dgm:pt modelId="{6D164AB2-1340-45A9-A7D5-DE3AFFECB0D0}" type="parTrans" cxnId="{D573CCEA-A415-49F0-BCC9-CC0FFAAD1B94}">
      <dgm:prSet/>
      <dgm:spPr/>
      <dgm:t>
        <a:bodyPr/>
        <a:lstStyle/>
        <a:p>
          <a:endParaRPr lang="ru-RU"/>
        </a:p>
      </dgm:t>
    </dgm:pt>
    <dgm:pt modelId="{26560E6D-B3B0-44CB-BB07-EB3229F609C6}" type="sibTrans" cxnId="{D573CCEA-A415-49F0-BCC9-CC0FFAAD1B94}">
      <dgm:prSet/>
      <dgm:spPr>
        <a:solidFill>
          <a:srgbClr val="800000"/>
        </a:solidFill>
      </dgm:spPr>
      <dgm:t>
        <a:bodyPr/>
        <a:lstStyle/>
        <a:p>
          <a:endParaRPr lang="ru-RU"/>
        </a:p>
      </dgm:t>
    </dgm:pt>
    <dgm:pt modelId="{B62EFEAB-7DFF-4F8F-8B4C-F4B3A4FAB1E5}">
      <dgm:prSet phldrT="[Текст]"/>
      <dgm:spPr>
        <a:solidFill>
          <a:schemeClr val="accent2"/>
        </a:solidFill>
        <a:ln>
          <a:solidFill>
            <a:srgbClr val="800000"/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Вечера Памяти</a:t>
          </a:r>
          <a:endParaRPr lang="ru-RU" b="1" dirty="0">
            <a:solidFill>
              <a:schemeClr val="tx1"/>
            </a:solidFill>
          </a:endParaRPr>
        </a:p>
      </dgm:t>
    </dgm:pt>
    <dgm:pt modelId="{14DA129D-2AE8-4650-ADF8-1CA4B37DB462}" type="parTrans" cxnId="{AEF19A29-D138-4CD6-AB44-F467A9E10D90}">
      <dgm:prSet/>
      <dgm:spPr/>
      <dgm:t>
        <a:bodyPr/>
        <a:lstStyle/>
        <a:p>
          <a:endParaRPr lang="ru-RU"/>
        </a:p>
      </dgm:t>
    </dgm:pt>
    <dgm:pt modelId="{10EB11EC-2160-4BF7-B498-C6EC61D4CC67}" type="sibTrans" cxnId="{AEF19A29-D138-4CD6-AB44-F467A9E10D90}">
      <dgm:prSet/>
      <dgm:spPr>
        <a:solidFill>
          <a:srgbClr val="800000"/>
        </a:solidFill>
      </dgm:spPr>
      <dgm:t>
        <a:bodyPr/>
        <a:lstStyle/>
        <a:p>
          <a:endParaRPr lang="ru-RU"/>
        </a:p>
      </dgm:t>
    </dgm:pt>
    <dgm:pt modelId="{F6E09AC0-6187-4B25-8C91-F6CC0117249E}">
      <dgm:prSet phldrT="[Текст]"/>
      <dgm:spPr>
        <a:solidFill>
          <a:schemeClr val="accent2"/>
        </a:solidFill>
        <a:ln>
          <a:solidFill>
            <a:srgbClr val="800000"/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Экскурсии</a:t>
          </a:r>
          <a:endParaRPr lang="ru-RU" b="1" dirty="0">
            <a:solidFill>
              <a:schemeClr val="tx1"/>
            </a:solidFill>
          </a:endParaRPr>
        </a:p>
      </dgm:t>
    </dgm:pt>
    <dgm:pt modelId="{C3B221C7-1C12-4102-9F86-5198C1AC93F8}" type="parTrans" cxnId="{22FBB4C9-9F9B-4B56-852E-B6754855511D}">
      <dgm:prSet/>
      <dgm:spPr/>
      <dgm:t>
        <a:bodyPr/>
        <a:lstStyle/>
        <a:p>
          <a:endParaRPr lang="ru-RU"/>
        </a:p>
      </dgm:t>
    </dgm:pt>
    <dgm:pt modelId="{F80E8260-8A9F-4035-91A7-3533C81FC3D9}" type="sibTrans" cxnId="{22FBB4C9-9F9B-4B56-852E-B6754855511D}">
      <dgm:prSet/>
      <dgm:spPr>
        <a:solidFill>
          <a:srgbClr val="800000"/>
        </a:solidFill>
      </dgm:spPr>
      <dgm:t>
        <a:bodyPr/>
        <a:lstStyle/>
        <a:p>
          <a:endParaRPr lang="ru-RU"/>
        </a:p>
      </dgm:t>
    </dgm:pt>
    <dgm:pt modelId="{BF80C571-4963-4E18-80A4-6D502A47BE41}">
      <dgm:prSet phldrT="[Текст]"/>
      <dgm:spPr>
        <a:solidFill>
          <a:schemeClr val="accent2"/>
        </a:solidFill>
        <a:ln>
          <a:solidFill>
            <a:srgbClr val="800000"/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Конкурсы, проекты</a:t>
          </a:r>
          <a:endParaRPr lang="ru-RU" b="1" dirty="0">
            <a:solidFill>
              <a:schemeClr val="tx1"/>
            </a:solidFill>
          </a:endParaRPr>
        </a:p>
      </dgm:t>
    </dgm:pt>
    <dgm:pt modelId="{FC1FB0BF-3808-4324-8885-F73248575B16}" type="parTrans" cxnId="{F48CFD5C-4DD0-421D-9327-66B277C7E4E7}">
      <dgm:prSet/>
      <dgm:spPr/>
      <dgm:t>
        <a:bodyPr/>
        <a:lstStyle/>
        <a:p>
          <a:endParaRPr lang="ru-RU"/>
        </a:p>
      </dgm:t>
    </dgm:pt>
    <dgm:pt modelId="{FE3CCEA5-5E2E-4B74-91DF-F5F5EFF8D113}" type="sibTrans" cxnId="{F48CFD5C-4DD0-421D-9327-66B277C7E4E7}">
      <dgm:prSet/>
      <dgm:spPr>
        <a:solidFill>
          <a:srgbClr val="800000"/>
        </a:solidFill>
      </dgm:spPr>
      <dgm:t>
        <a:bodyPr/>
        <a:lstStyle/>
        <a:p>
          <a:endParaRPr lang="ru-RU"/>
        </a:p>
      </dgm:t>
    </dgm:pt>
    <dgm:pt modelId="{CD6B5C45-0AA7-4284-BDEE-5190E5732970}">
      <dgm:prSet phldrT="[Текст]"/>
      <dgm:spPr>
        <a:solidFill>
          <a:schemeClr val="accent2"/>
        </a:solidFill>
        <a:ln>
          <a:solidFill>
            <a:srgbClr val="800000"/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Уроки Мужества</a:t>
          </a:r>
          <a:endParaRPr lang="ru-RU" b="1" dirty="0">
            <a:solidFill>
              <a:schemeClr val="tx1"/>
            </a:solidFill>
          </a:endParaRPr>
        </a:p>
      </dgm:t>
    </dgm:pt>
    <dgm:pt modelId="{00B3F0E9-B556-48FA-AA84-3800D282E17F}" type="parTrans" cxnId="{0161E571-F585-4C11-8D94-F2EE7228C96E}">
      <dgm:prSet/>
      <dgm:spPr/>
      <dgm:t>
        <a:bodyPr/>
        <a:lstStyle/>
        <a:p>
          <a:endParaRPr lang="ru-RU"/>
        </a:p>
      </dgm:t>
    </dgm:pt>
    <dgm:pt modelId="{481C1FAF-B7A7-4587-83D1-6EF467CD33E6}" type="sibTrans" cxnId="{0161E571-F585-4C11-8D94-F2EE7228C96E}">
      <dgm:prSet/>
      <dgm:spPr>
        <a:solidFill>
          <a:srgbClr val="800000"/>
        </a:solidFill>
        <a:ln>
          <a:solidFill>
            <a:srgbClr val="800000"/>
          </a:solidFill>
        </a:ln>
      </dgm:spPr>
      <dgm:t>
        <a:bodyPr/>
        <a:lstStyle/>
        <a:p>
          <a:endParaRPr lang="ru-RU"/>
        </a:p>
      </dgm:t>
    </dgm:pt>
    <dgm:pt modelId="{BD588D1F-0361-4A1E-A336-D24E1954DEA7}" type="pres">
      <dgm:prSet presAssocID="{6847FD54-C809-4A63-AA73-8C711501EC9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1DD4A3-F946-44B2-9BD7-9E4949CA240A}" type="pres">
      <dgm:prSet presAssocID="{C3D102B0-7EB6-43F3-A4AB-D705A891DD05}" presName="node" presStyleLbl="node1" presStyleIdx="0" presStyleCnt="5" custScaleX="141544" custScaleY="111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E428BB-D54E-41FF-B9D7-F1C8B3E50D54}" type="pres">
      <dgm:prSet presAssocID="{26560E6D-B3B0-44CB-BB07-EB3229F609C6}" presName="sibTrans" presStyleLbl="sibTrans2D1" presStyleIdx="0" presStyleCnt="5"/>
      <dgm:spPr/>
      <dgm:t>
        <a:bodyPr/>
        <a:lstStyle/>
        <a:p>
          <a:endParaRPr lang="ru-RU"/>
        </a:p>
      </dgm:t>
    </dgm:pt>
    <dgm:pt modelId="{39F0FFAF-0A26-46BF-9A54-A667F3D4D071}" type="pres">
      <dgm:prSet presAssocID="{26560E6D-B3B0-44CB-BB07-EB3229F609C6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BFE51E9C-0348-43BA-BC6C-753A77E56716}" type="pres">
      <dgm:prSet presAssocID="{B62EFEAB-7DFF-4F8F-8B4C-F4B3A4FAB1E5}" presName="node" presStyleLbl="node1" presStyleIdx="1" presStyleCnt="5" custScaleX="213641" custScaleY="109633" custRadScaleRad="186926" custRadScaleInc="5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049B79-9F92-41A6-98CC-412D4B6859F5}" type="pres">
      <dgm:prSet presAssocID="{10EB11EC-2160-4BF7-B498-C6EC61D4CC67}" presName="sibTrans" presStyleLbl="sibTrans2D1" presStyleIdx="1" presStyleCnt="5"/>
      <dgm:spPr/>
      <dgm:t>
        <a:bodyPr/>
        <a:lstStyle/>
        <a:p>
          <a:endParaRPr lang="ru-RU"/>
        </a:p>
      </dgm:t>
    </dgm:pt>
    <dgm:pt modelId="{C9EFA849-2828-4C21-8C1C-C902153012BF}" type="pres">
      <dgm:prSet presAssocID="{10EB11EC-2160-4BF7-B498-C6EC61D4CC67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B6A47D07-510C-42E8-9914-8CFC25232AF3}" type="pres">
      <dgm:prSet presAssocID="{F6E09AC0-6187-4B25-8C91-F6CC0117249E}" presName="node" presStyleLbl="node1" presStyleIdx="2" presStyleCnt="5" custScaleX="223337" custScaleY="114668" custRadScaleRad="162848" custRadScaleInc="-55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CBA958-C277-46CA-A203-B8EA02C0EBBD}" type="pres">
      <dgm:prSet presAssocID="{F80E8260-8A9F-4035-91A7-3533C81FC3D9}" presName="sibTrans" presStyleLbl="sibTrans2D1" presStyleIdx="2" presStyleCnt="5"/>
      <dgm:spPr/>
      <dgm:t>
        <a:bodyPr/>
        <a:lstStyle/>
        <a:p>
          <a:endParaRPr lang="ru-RU"/>
        </a:p>
      </dgm:t>
    </dgm:pt>
    <dgm:pt modelId="{FF5446D8-79AF-44A3-BE02-5C349D6D01D4}" type="pres">
      <dgm:prSet presAssocID="{F80E8260-8A9F-4035-91A7-3533C81FC3D9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C75E71CB-E927-4E36-AFEF-E0FBE91BEB46}" type="pres">
      <dgm:prSet presAssocID="{BF80C571-4963-4E18-80A4-6D502A47BE41}" presName="node" presStyleLbl="node1" presStyleIdx="3" presStyleCnt="5" custScaleX="208969" custScaleY="115474" custRadScaleRad="146345" custRadScaleInc="54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C8BA75-D538-48C2-B36F-AD15E87D8D64}" type="pres">
      <dgm:prSet presAssocID="{FE3CCEA5-5E2E-4B74-91DF-F5F5EFF8D113}" presName="sibTrans" presStyleLbl="sibTrans2D1" presStyleIdx="3" presStyleCnt="5"/>
      <dgm:spPr/>
      <dgm:t>
        <a:bodyPr/>
        <a:lstStyle/>
        <a:p>
          <a:endParaRPr lang="ru-RU"/>
        </a:p>
      </dgm:t>
    </dgm:pt>
    <dgm:pt modelId="{1438509B-1E46-41ED-92D2-A03F6535F8EF}" type="pres">
      <dgm:prSet presAssocID="{FE3CCEA5-5E2E-4B74-91DF-F5F5EFF8D113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B03B4716-663F-4819-88AB-F3E3CCAFC19F}" type="pres">
      <dgm:prSet presAssocID="{CD6B5C45-0AA7-4284-BDEE-5190E5732970}" presName="node" presStyleLbl="node1" presStyleIdx="4" presStyleCnt="5" custScaleX="200818" custScaleY="123885" custRadScaleRad="187203" custRadScaleInc="-4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3F4F6-5704-4228-B8B8-4C7D7880E606}" type="pres">
      <dgm:prSet presAssocID="{481C1FAF-B7A7-4587-83D1-6EF467CD33E6}" presName="sibTrans" presStyleLbl="sibTrans2D1" presStyleIdx="4" presStyleCnt="5"/>
      <dgm:spPr/>
      <dgm:t>
        <a:bodyPr/>
        <a:lstStyle/>
        <a:p>
          <a:endParaRPr lang="ru-RU"/>
        </a:p>
      </dgm:t>
    </dgm:pt>
    <dgm:pt modelId="{95ADCF79-707B-4D03-A029-7EA33B32A79B}" type="pres">
      <dgm:prSet presAssocID="{481C1FAF-B7A7-4587-83D1-6EF467CD33E6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7CD82472-6BD9-40C1-A6FA-DE572ACF6F45}" type="presOf" srcId="{FE3CCEA5-5E2E-4B74-91DF-F5F5EFF8D113}" destId="{C6C8BA75-D538-48C2-B36F-AD15E87D8D64}" srcOrd="0" destOrd="0" presId="urn:microsoft.com/office/officeart/2005/8/layout/cycle2"/>
    <dgm:cxn modelId="{F48CFD5C-4DD0-421D-9327-66B277C7E4E7}" srcId="{6847FD54-C809-4A63-AA73-8C711501EC99}" destId="{BF80C571-4963-4E18-80A4-6D502A47BE41}" srcOrd="3" destOrd="0" parTransId="{FC1FB0BF-3808-4324-8885-F73248575B16}" sibTransId="{FE3CCEA5-5E2E-4B74-91DF-F5F5EFF8D113}"/>
    <dgm:cxn modelId="{D573CCEA-A415-49F0-BCC9-CC0FFAAD1B94}" srcId="{6847FD54-C809-4A63-AA73-8C711501EC99}" destId="{C3D102B0-7EB6-43F3-A4AB-D705A891DD05}" srcOrd="0" destOrd="0" parTransId="{6D164AB2-1340-45A9-A7D5-DE3AFFECB0D0}" sibTransId="{26560E6D-B3B0-44CB-BB07-EB3229F609C6}"/>
    <dgm:cxn modelId="{C8DB07E0-BABC-4967-B67E-DAF6F2A7B284}" type="presOf" srcId="{B62EFEAB-7DFF-4F8F-8B4C-F4B3A4FAB1E5}" destId="{BFE51E9C-0348-43BA-BC6C-753A77E56716}" srcOrd="0" destOrd="0" presId="urn:microsoft.com/office/officeart/2005/8/layout/cycle2"/>
    <dgm:cxn modelId="{7A0A310A-CD89-4960-9F93-44900E1C80CD}" type="presOf" srcId="{481C1FAF-B7A7-4587-83D1-6EF467CD33E6}" destId="{95ADCF79-707B-4D03-A029-7EA33B32A79B}" srcOrd="1" destOrd="0" presId="urn:microsoft.com/office/officeart/2005/8/layout/cycle2"/>
    <dgm:cxn modelId="{68FB5B3E-FE6D-4B6E-82D2-848895319312}" type="presOf" srcId="{F80E8260-8A9F-4035-91A7-3533C81FC3D9}" destId="{FF5446D8-79AF-44A3-BE02-5C349D6D01D4}" srcOrd="1" destOrd="0" presId="urn:microsoft.com/office/officeart/2005/8/layout/cycle2"/>
    <dgm:cxn modelId="{FE904B9B-3FA5-4C99-8E39-8FF6F17C76E6}" type="presOf" srcId="{26560E6D-B3B0-44CB-BB07-EB3229F609C6}" destId="{39F0FFAF-0A26-46BF-9A54-A667F3D4D071}" srcOrd="1" destOrd="0" presId="urn:microsoft.com/office/officeart/2005/8/layout/cycle2"/>
    <dgm:cxn modelId="{22FBB4C9-9F9B-4B56-852E-B6754855511D}" srcId="{6847FD54-C809-4A63-AA73-8C711501EC99}" destId="{F6E09AC0-6187-4B25-8C91-F6CC0117249E}" srcOrd="2" destOrd="0" parTransId="{C3B221C7-1C12-4102-9F86-5198C1AC93F8}" sibTransId="{F80E8260-8A9F-4035-91A7-3533C81FC3D9}"/>
    <dgm:cxn modelId="{874D0FAD-B884-4C53-A24E-1524BD8A86CF}" type="presOf" srcId="{FE3CCEA5-5E2E-4B74-91DF-F5F5EFF8D113}" destId="{1438509B-1E46-41ED-92D2-A03F6535F8EF}" srcOrd="1" destOrd="0" presId="urn:microsoft.com/office/officeart/2005/8/layout/cycle2"/>
    <dgm:cxn modelId="{AEF62418-5E1B-49B6-84C0-FE44341EA4A5}" type="presOf" srcId="{10EB11EC-2160-4BF7-B498-C6EC61D4CC67}" destId="{2B049B79-9F92-41A6-98CC-412D4B6859F5}" srcOrd="0" destOrd="0" presId="urn:microsoft.com/office/officeart/2005/8/layout/cycle2"/>
    <dgm:cxn modelId="{BC609ACA-0DE8-483E-8A23-812A5AD7FF01}" type="presOf" srcId="{6847FD54-C809-4A63-AA73-8C711501EC99}" destId="{BD588D1F-0361-4A1E-A336-D24E1954DEA7}" srcOrd="0" destOrd="0" presId="urn:microsoft.com/office/officeart/2005/8/layout/cycle2"/>
    <dgm:cxn modelId="{2DEBB9F6-582A-4D4A-836C-294E7C649CE0}" type="presOf" srcId="{C3D102B0-7EB6-43F3-A4AB-D705A891DD05}" destId="{9C1DD4A3-F946-44B2-9BD7-9E4949CA240A}" srcOrd="0" destOrd="0" presId="urn:microsoft.com/office/officeart/2005/8/layout/cycle2"/>
    <dgm:cxn modelId="{F6819BCA-AF56-4A0C-8D60-B4334416172B}" type="presOf" srcId="{10EB11EC-2160-4BF7-B498-C6EC61D4CC67}" destId="{C9EFA849-2828-4C21-8C1C-C902153012BF}" srcOrd="1" destOrd="0" presId="urn:microsoft.com/office/officeart/2005/8/layout/cycle2"/>
    <dgm:cxn modelId="{CAE9194F-5630-4140-93C2-A11487A77F9C}" type="presOf" srcId="{481C1FAF-B7A7-4587-83D1-6EF467CD33E6}" destId="{51A3F4F6-5704-4228-B8B8-4C7D7880E606}" srcOrd="0" destOrd="0" presId="urn:microsoft.com/office/officeart/2005/8/layout/cycle2"/>
    <dgm:cxn modelId="{E427E8E6-3AFC-446C-A2AF-7AEA8A7646B3}" type="presOf" srcId="{F6E09AC0-6187-4B25-8C91-F6CC0117249E}" destId="{B6A47D07-510C-42E8-9914-8CFC25232AF3}" srcOrd="0" destOrd="0" presId="urn:microsoft.com/office/officeart/2005/8/layout/cycle2"/>
    <dgm:cxn modelId="{0161E571-F585-4C11-8D94-F2EE7228C96E}" srcId="{6847FD54-C809-4A63-AA73-8C711501EC99}" destId="{CD6B5C45-0AA7-4284-BDEE-5190E5732970}" srcOrd="4" destOrd="0" parTransId="{00B3F0E9-B556-48FA-AA84-3800D282E17F}" sibTransId="{481C1FAF-B7A7-4587-83D1-6EF467CD33E6}"/>
    <dgm:cxn modelId="{AEF19A29-D138-4CD6-AB44-F467A9E10D90}" srcId="{6847FD54-C809-4A63-AA73-8C711501EC99}" destId="{B62EFEAB-7DFF-4F8F-8B4C-F4B3A4FAB1E5}" srcOrd="1" destOrd="0" parTransId="{14DA129D-2AE8-4650-ADF8-1CA4B37DB462}" sibTransId="{10EB11EC-2160-4BF7-B498-C6EC61D4CC67}"/>
    <dgm:cxn modelId="{67C6D949-91C9-440B-94AF-46EEACC24F2A}" type="presOf" srcId="{26560E6D-B3B0-44CB-BB07-EB3229F609C6}" destId="{E9E428BB-D54E-41FF-B9D7-F1C8B3E50D54}" srcOrd="0" destOrd="0" presId="urn:microsoft.com/office/officeart/2005/8/layout/cycle2"/>
    <dgm:cxn modelId="{E1633077-D705-44B7-A6E5-C8BDB67B85B8}" type="presOf" srcId="{BF80C571-4963-4E18-80A4-6D502A47BE41}" destId="{C75E71CB-E927-4E36-AFEF-E0FBE91BEB46}" srcOrd="0" destOrd="0" presId="urn:microsoft.com/office/officeart/2005/8/layout/cycle2"/>
    <dgm:cxn modelId="{43F1FA45-DA71-4089-8A02-23B51BFC167C}" type="presOf" srcId="{F80E8260-8A9F-4035-91A7-3533C81FC3D9}" destId="{29CBA958-C277-46CA-A203-B8EA02C0EBBD}" srcOrd="0" destOrd="0" presId="urn:microsoft.com/office/officeart/2005/8/layout/cycle2"/>
    <dgm:cxn modelId="{0CCE60C0-7D4C-45A1-A056-76B74CB54A91}" type="presOf" srcId="{CD6B5C45-0AA7-4284-BDEE-5190E5732970}" destId="{B03B4716-663F-4819-88AB-F3E3CCAFC19F}" srcOrd="0" destOrd="0" presId="urn:microsoft.com/office/officeart/2005/8/layout/cycle2"/>
    <dgm:cxn modelId="{A93B3F34-FF02-410D-B502-E50911D9E986}" type="presParOf" srcId="{BD588D1F-0361-4A1E-A336-D24E1954DEA7}" destId="{9C1DD4A3-F946-44B2-9BD7-9E4949CA240A}" srcOrd="0" destOrd="0" presId="urn:microsoft.com/office/officeart/2005/8/layout/cycle2"/>
    <dgm:cxn modelId="{1F797FCB-67C9-4BA1-A7BC-D0F93A486B61}" type="presParOf" srcId="{BD588D1F-0361-4A1E-A336-D24E1954DEA7}" destId="{E9E428BB-D54E-41FF-B9D7-F1C8B3E50D54}" srcOrd="1" destOrd="0" presId="urn:microsoft.com/office/officeart/2005/8/layout/cycle2"/>
    <dgm:cxn modelId="{79274E80-1218-4BA0-979F-5382141E0AF9}" type="presParOf" srcId="{E9E428BB-D54E-41FF-B9D7-F1C8B3E50D54}" destId="{39F0FFAF-0A26-46BF-9A54-A667F3D4D071}" srcOrd="0" destOrd="0" presId="urn:microsoft.com/office/officeart/2005/8/layout/cycle2"/>
    <dgm:cxn modelId="{75B783EA-E6A4-4AF6-9D3C-1696E501C0CF}" type="presParOf" srcId="{BD588D1F-0361-4A1E-A336-D24E1954DEA7}" destId="{BFE51E9C-0348-43BA-BC6C-753A77E56716}" srcOrd="2" destOrd="0" presId="urn:microsoft.com/office/officeart/2005/8/layout/cycle2"/>
    <dgm:cxn modelId="{008C4701-C002-4969-A139-6716ADD10317}" type="presParOf" srcId="{BD588D1F-0361-4A1E-A336-D24E1954DEA7}" destId="{2B049B79-9F92-41A6-98CC-412D4B6859F5}" srcOrd="3" destOrd="0" presId="urn:microsoft.com/office/officeart/2005/8/layout/cycle2"/>
    <dgm:cxn modelId="{DD1DE13C-1D76-49B3-88F7-6867B6067233}" type="presParOf" srcId="{2B049B79-9F92-41A6-98CC-412D4B6859F5}" destId="{C9EFA849-2828-4C21-8C1C-C902153012BF}" srcOrd="0" destOrd="0" presId="urn:microsoft.com/office/officeart/2005/8/layout/cycle2"/>
    <dgm:cxn modelId="{28CBE846-08E9-4A91-B3E2-CB78D9E33E74}" type="presParOf" srcId="{BD588D1F-0361-4A1E-A336-D24E1954DEA7}" destId="{B6A47D07-510C-42E8-9914-8CFC25232AF3}" srcOrd="4" destOrd="0" presId="urn:microsoft.com/office/officeart/2005/8/layout/cycle2"/>
    <dgm:cxn modelId="{4BBB0968-EEE2-4097-A5EB-3CA4C23400E4}" type="presParOf" srcId="{BD588D1F-0361-4A1E-A336-D24E1954DEA7}" destId="{29CBA958-C277-46CA-A203-B8EA02C0EBBD}" srcOrd="5" destOrd="0" presId="urn:microsoft.com/office/officeart/2005/8/layout/cycle2"/>
    <dgm:cxn modelId="{73C5750A-340D-4694-B2A4-1BA611E3D8EE}" type="presParOf" srcId="{29CBA958-C277-46CA-A203-B8EA02C0EBBD}" destId="{FF5446D8-79AF-44A3-BE02-5C349D6D01D4}" srcOrd="0" destOrd="0" presId="urn:microsoft.com/office/officeart/2005/8/layout/cycle2"/>
    <dgm:cxn modelId="{1137BC96-115E-464C-8CE0-6A37B8235595}" type="presParOf" srcId="{BD588D1F-0361-4A1E-A336-D24E1954DEA7}" destId="{C75E71CB-E927-4E36-AFEF-E0FBE91BEB46}" srcOrd="6" destOrd="0" presId="urn:microsoft.com/office/officeart/2005/8/layout/cycle2"/>
    <dgm:cxn modelId="{FC4F63DC-E167-43CC-9AB0-2391C8792586}" type="presParOf" srcId="{BD588D1F-0361-4A1E-A336-D24E1954DEA7}" destId="{C6C8BA75-D538-48C2-B36F-AD15E87D8D64}" srcOrd="7" destOrd="0" presId="urn:microsoft.com/office/officeart/2005/8/layout/cycle2"/>
    <dgm:cxn modelId="{A4451D72-4F08-4F8C-A685-1B9BCCCB6D01}" type="presParOf" srcId="{C6C8BA75-D538-48C2-B36F-AD15E87D8D64}" destId="{1438509B-1E46-41ED-92D2-A03F6535F8EF}" srcOrd="0" destOrd="0" presId="urn:microsoft.com/office/officeart/2005/8/layout/cycle2"/>
    <dgm:cxn modelId="{35A5DE20-DFC6-4BA3-84E2-7ECB47F7D305}" type="presParOf" srcId="{BD588D1F-0361-4A1E-A336-D24E1954DEA7}" destId="{B03B4716-663F-4819-88AB-F3E3CCAFC19F}" srcOrd="8" destOrd="0" presId="urn:microsoft.com/office/officeart/2005/8/layout/cycle2"/>
    <dgm:cxn modelId="{8198BBF0-07F6-4A14-B1CE-9D0B08D0ACEC}" type="presParOf" srcId="{BD588D1F-0361-4A1E-A336-D24E1954DEA7}" destId="{51A3F4F6-5704-4228-B8B8-4C7D7880E606}" srcOrd="9" destOrd="0" presId="urn:microsoft.com/office/officeart/2005/8/layout/cycle2"/>
    <dgm:cxn modelId="{A61A5C26-A08D-41F4-9A12-05C4E2DBE096}" type="presParOf" srcId="{51A3F4F6-5704-4228-B8B8-4C7D7880E606}" destId="{95ADCF79-707B-4D03-A029-7EA33B32A79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1DD4A3-F946-44B2-9BD7-9E4949CA240A}">
      <dsp:nvSpPr>
        <dsp:cNvPr id="0" name=""/>
        <dsp:cNvSpPr/>
      </dsp:nvSpPr>
      <dsp:spPr>
        <a:xfrm>
          <a:off x="6745757" y="-82263"/>
          <a:ext cx="1776856" cy="1394530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rgbClr val="8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chemeClr val="tx1"/>
              </a:solidFill>
            </a:rPr>
            <a:t>Акции</a:t>
          </a:r>
          <a:endParaRPr lang="ru-RU" sz="3000" b="1" kern="1200" dirty="0">
            <a:solidFill>
              <a:schemeClr val="tx1"/>
            </a:solidFill>
          </a:endParaRPr>
        </a:p>
      </dsp:txBody>
      <dsp:txXfrm>
        <a:off x="7005972" y="121961"/>
        <a:ext cx="1256426" cy="986082"/>
      </dsp:txXfrm>
    </dsp:sp>
    <dsp:sp modelId="{E9E428BB-D54E-41FF-B9D7-F1C8B3E50D54}">
      <dsp:nvSpPr>
        <dsp:cNvPr id="0" name=""/>
        <dsp:cNvSpPr/>
      </dsp:nvSpPr>
      <dsp:spPr>
        <a:xfrm rot="900615">
          <a:off x="8654197" y="739291"/>
          <a:ext cx="467076" cy="423676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8656365" y="807567"/>
        <a:ext cx="339973" cy="254206"/>
      </dsp:txXfrm>
    </dsp:sp>
    <dsp:sp modelId="{BFE51E9C-0348-43BA-BC6C-753A77E56716}">
      <dsp:nvSpPr>
        <dsp:cNvPr id="0" name=""/>
        <dsp:cNvSpPr/>
      </dsp:nvSpPr>
      <dsp:spPr>
        <a:xfrm>
          <a:off x="9173639" y="699226"/>
          <a:ext cx="2681918" cy="1376265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rgbClr val="8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chemeClr val="tx1"/>
              </a:solidFill>
            </a:rPr>
            <a:t>Вечера Памяти</a:t>
          </a:r>
          <a:endParaRPr lang="ru-RU" sz="3000" b="1" kern="1200" dirty="0">
            <a:solidFill>
              <a:schemeClr val="tx1"/>
            </a:solidFill>
          </a:endParaRPr>
        </a:p>
      </dsp:txBody>
      <dsp:txXfrm>
        <a:off x="9566397" y="900775"/>
        <a:ext cx="1896402" cy="973167"/>
      </dsp:txXfrm>
    </dsp:sp>
    <dsp:sp modelId="{2B049B79-9F92-41A6-98CC-412D4B6859F5}">
      <dsp:nvSpPr>
        <dsp:cNvPr id="0" name=""/>
        <dsp:cNvSpPr/>
      </dsp:nvSpPr>
      <dsp:spPr>
        <a:xfrm rot="6512371">
          <a:off x="9959270" y="2213354"/>
          <a:ext cx="414555" cy="423676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10041225" y="2239133"/>
        <a:ext cx="290189" cy="254206"/>
      </dsp:txXfrm>
    </dsp:sp>
    <dsp:sp modelId="{B6A47D07-510C-42E8-9914-8CFC25232AF3}">
      <dsp:nvSpPr>
        <dsp:cNvPr id="0" name=""/>
        <dsp:cNvSpPr/>
      </dsp:nvSpPr>
      <dsp:spPr>
        <a:xfrm>
          <a:off x="8398777" y="2796673"/>
          <a:ext cx="2803635" cy="143947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rgbClr val="8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chemeClr val="tx1"/>
              </a:solidFill>
            </a:rPr>
            <a:t>Экскурсии</a:t>
          </a:r>
          <a:endParaRPr lang="ru-RU" sz="3000" b="1" kern="1200" dirty="0">
            <a:solidFill>
              <a:schemeClr val="tx1"/>
            </a:solidFill>
          </a:endParaRPr>
        </a:p>
      </dsp:txBody>
      <dsp:txXfrm>
        <a:off x="8809360" y="3007479"/>
        <a:ext cx="1982469" cy="1017859"/>
      </dsp:txXfrm>
    </dsp:sp>
    <dsp:sp modelId="{29CBA958-C277-46CA-A203-B8EA02C0EBBD}">
      <dsp:nvSpPr>
        <dsp:cNvPr id="0" name=""/>
        <dsp:cNvSpPr/>
      </dsp:nvSpPr>
      <dsp:spPr>
        <a:xfrm rot="10800000">
          <a:off x="7355716" y="3304570"/>
          <a:ext cx="737096" cy="423676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7482819" y="3389305"/>
        <a:ext cx="609993" cy="254206"/>
      </dsp:txXfrm>
    </dsp:sp>
    <dsp:sp modelId="{C75E71CB-E927-4E36-AFEF-E0FBE91BEB46}">
      <dsp:nvSpPr>
        <dsp:cNvPr id="0" name=""/>
        <dsp:cNvSpPr/>
      </dsp:nvSpPr>
      <dsp:spPr>
        <a:xfrm>
          <a:off x="4384760" y="2791614"/>
          <a:ext cx="2623268" cy="1449589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rgbClr val="8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chemeClr val="tx1"/>
              </a:solidFill>
            </a:rPr>
            <a:t>Конкурсы, проекты</a:t>
          </a:r>
          <a:endParaRPr lang="ru-RU" sz="3000" b="1" kern="1200" dirty="0">
            <a:solidFill>
              <a:schemeClr val="tx1"/>
            </a:solidFill>
          </a:endParaRPr>
        </a:p>
      </dsp:txBody>
      <dsp:txXfrm>
        <a:off x="4768929" y="3003901"/>
        <a:ext cx="1854930" cy="1025015"/>
      </dsp:txXfrm>
    </dsp:sp>
    <dsp:sp modelId="{C6C8BA75-D538-48C2-B36F-AD15E87D8D64}">
      <dsp:nvSpPr>
        <dsp:cNvPr id="0" name=""/>
        <dsp:cNvSpPr/>
      </dsp:nvSpPr>
      <dsp:spPr>
        <a:xfrm rot="14783348">
          <a:off x="5039336" y="2262232"/>
          <a:ext cx="402873" cy="423676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5123971" y="2402339"/>
        <a:ext cx="282011" cy="254206"/>
      </dsp:txXfrm>
    </dsp:sp>
    <dsp:sp modelId="{B03B4716-663F-4819-88AB-F3E3CCAFC19F}">
      <dsp:nvSpPr>
        <dsp:cNvPr id="0" name=""/>
        <dsp:cNvSpPr/>
      </dsp:nvSpPr>
      <dsp:spPr>
        <a:xfrm>
          <a:off x="3495333" y="587011"/>
          <a:ext cx="2520946" cy="1555176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rgbClr val="8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chemeClr val="tx1"/>
              </a:solidFill>
            </a:rPr>
            <a:t>Уроки Мужества</a:t>
          </a:r>
          <a:endParaRPr lang="ru-RU" sz="3000" b="1" kern="1200" dirty="0">
            <a:solidFill>
              <a:schemeClr val="tx1"/>
            </a:solidFill>
          </a:endParaRPr>
        </a:p>
      </dsp:txBody>
      <dsp:txXfrm>
        <a:off x="3864517" y="814761"/>
        <a:ext cx="1782578" cy="1099676"/>
      </dsp:txXfrm>
    </dsp:sp>
    <dsp:sp modelId="{51A3F4F6-5704-4228-B8B8-4C7D7880E606}">
      <dsp:nvSpPr>
        <dsp:cNvPr id="0" name=""/>
        <dsp:cNvSpPr/>
      </dsp:nvSpPr>
      <dsp:spPr>
        <a:xfrm rot="20724184">
          <a:off x="6101585" y="739965"/>
          <a:ext cx="478626" cy="423676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solidFill>
            <a:srgbClr val="80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6103636" y="840716"/>
        <a:ext cx="351523" cy="254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ECB69-8CBF-421C-AFBC-0E8E4E9D94B4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47656-994C-449D-AA8F-1E75C8BEDC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40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47656-994C-449D-AA8F-1E75C8BEDCB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111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47656-994C-449D-AA8F-1E75C8BEDCB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114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B942-A0DE-41BE-B2D8-9AF9439B9B6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C0B2-B97F-4143-8E2A-99A7B5E40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4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B942-A0DE-41BE-B2D8-9AF9439B9B6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C0B2-B97F-4143-8E2A-99A7B5E40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613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B942-A0DE-41BE-B2D8-9AF9439B9B6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C0B2-B97F-4143-8E2A-99A7B5E40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72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B942-A0DE-41BE-B2D8-9AF9439B9B6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C0B2-B97F-4143-8E2A-99A7B5E40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967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B942-A0DE-41BE-B2D8-9AF9439B9B6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C0B2-B97F-4143-8E2A-99A7B5E40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843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B942-A0DE-41BE-B2D8-9AF9439B9B6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C0B2-B97F-4143-8E2A-99A7B5E40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832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B942-A0DE-41BE-B2D8-9AF9439B9B6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C0B2-B97F-4143-8E2A-99A7B5E40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860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B942-A0DE-41BE-B2D8-9AF9439B9B6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C0B2-B97F-4143-8E2A-99A7B5E40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707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B942-A0DE-41BE-B2D8-9AF9439B9B6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C0B2-B97F-4143-8E2A-99A7B5E40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225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B942-A0DE-41BE-B2D8-9AF9439B9B6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C0B2-B97F-4143-8E2A-99A7B5E40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302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B942-A0DE-41BE-B2D8-9AF9439B9B6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C0B2-B97F-4143-8E2A-99A7B5E40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03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6B942-A0DE-41BE-B2D8-9AF9439B9B6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9C0B2-B97F-4143-8E2A-99A7B5E40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59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" y="0"/>
            <a:ext cx="914197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69276" y="386862"/>
            <a:ext cx="8458201" cy="9407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ОБРАЗОВАТЕЛЬНОЕ УЧРЕЖДЕНИЕ </a:t>
            </a:r>
            <a:b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«КРАСНОГВАРДЕЙСКАЯ СРЕДНЯЯ </a:t>
            </a:r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ШКОЛА»</a:t>
            </a:r>
            <a:b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РАЙОНА РЕСПУЛИКИ КРЫМ</a:t>
            </a:r>
            <a:endParaRPr lang="ru-RU" sz="2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-1015" y="1327638"/>
            <a:ext cx="9144000" cy="3331026"/>
          </a:xfrm>
        </p:spPr>
        <p:txBody>
          <a:bodyPr>
            <a:normAutofit/>
          </a:bodyPr>
          <a:lstStyle/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Школьный музей «Боевой Славы»</a:t>
            </a:r>
            <a:endParaRPr lang="ru-RU" sz="32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9922" y="4966213"/>
            <a:ext cx="32891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</a:p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</a:t>
            </a:r>
            <a:r>
              <a:rPr lang="ru-RU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МУЗЕЯ,  </a:t>
            </a:r>
            <a:endParaRPr lang="ru-RU" sz="140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– СЛАБИК Л.А.</a:t>
            </a:r>
            <a:r>
              <a:rPr lang="ru-RU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2024г</a:t>
            </a:r>
            <a:r>
              <a:rPr lang="ru-RU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r="9105"/>
          <a:stretch/>
        </p:blipFill>
        <p:spPr>
          <a:xfrm>
            <a:off x="1902848" y="2416498"/>
            <a:ext cx="5336273" cy="2441408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Михаил Ножкин - От героев былых времен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429" y="5294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3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9432" y="467774"/>
            <a:ext cx="82568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Экспозиции, посвященные увековечиванию памяти </a:t>
            </a:r>
            <a:b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защитников Отечества.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9432" y="1190716"/>
            <a:ext cx="8256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Подполье 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Красногвардейское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3553" y="2043544"/>
            <a:ext cx="8222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ноября 1942 года в с. Ней-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Цюрихталь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(ныне с. Красногвардейское) действовали подпольные группы во главе с В.И. Бойченко и Н.И.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Шкирко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3553" y="2834817"/>
            <a:ext cx="82227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Летом 1943 в результате предательства начались  аресты и расстрелы подпольщиков.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Мачутский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тепан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Кирович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родился в 1913 году, до войны был комбайнером. Расстрелян в июне 1943 года.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Баранова Людмила Алексеевна – расстреляна в июне 1943 года.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Гурский Ефим Степанович, 1988 г.р. Расстрелян в феврале  1944 года в Джанкое.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Камышанова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–расстреляна в июне 1943года.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Канивец Мария Петровна, 1923 г.р. – расстреляна в 1943году.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Свиридова Евдокия, 1915 г.р. – расстреляна в августе 1943 году.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уцелевших подпольщиков ушла в лес к партизанам, где активно боролись с фашистами.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402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9432" y="467774"/>
            <a:ext cx="82568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Экспозиции, посвященные увековечиванию памяти </a:t>
            </a:r>
            <a:b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защитников Отечества.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9432" y="1190716"/>
            <a:ext cx="8256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«Пионер – герои Крыма»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6" y="1590826"/>
            <a:ext cx="3581684" cy="4775579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285398" y="1462371"/>
            <a:ext cx="446878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ионеры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 </a:t>
            </a:r>
            <a: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Великой Отечественной войны. </a:t>
            </a:r>
            <a:endParaRPr lang="ru-RU" sz="16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экспозиции представлены герои Крыма. Также оформлен 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фотоальбом. </a:t>
            </a:r>
            <a: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первых </a:t>
            </a:r>
            <a: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страницах </a:t>
            </a:r>
            <a: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альбома дана 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информация о наступлении войны и о вкладе десятков тысяч детей в её победу. Следующие страницы посвящены пионерам – героям: Лёне Голикову, Марату </a:t>
            </a:r>
            <a:r>
              <a:rPr lang="ru-RU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Казею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Вале Котику, </a:t>
            </a:r>
            <a: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Зине Портновой 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ещё </a:t>
            </a:r>
            <a: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 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ребятам, которые проявили мужество и героизм, защищая нашу Родину от фашистов. На каждой странице размещена фотография героя, описание совершённых им подвигов.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502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9432" y="467774"/>
            <a:ext cx="82568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Экспозиции, посвященные увековечиванию памяти </a:t>
            </a:r>
            <a:b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защитников Отечества.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9432" y="1190716"/>
            <a:ext cx="8256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«Юрий Петрович Шумский -  летчик 45/100 истребительного авиационного полка»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17" y="1898602"/>
            <a:ext cx="6264323" cy="4077705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529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9432" y="467774"/>
            <a:ext cx="82568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Экспозиции, посвященные увековечиванию памяти </a:t>
            </a:r>
            <a:b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защитников Отечества.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9431" y="1175660"/>
            <a:ext cx="8256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«Юрий Петрович Шумский -  летчик 45/100 ИАП»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5714" y="1645387"/>
            <a:ext cx="50906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Петрович родился в 1924 году в г. Днепропетровске. В школе учился на «5» и был примерным в дисциплине. В 1936 г.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осле окончания 7-летней школы поступает в железнодорожный техникум и одновременно на курсы пилотов, а 1937г. с отличием окончил их.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Облвоенкомат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направляет его в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Качинское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авиа -истребительное училище. В 1938 г. ему присваивается звание  младший лейтенант.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8" y="1746455"/>
            <a:ext cx="2744792" cy="4021323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2488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9432" y="467774"/>
            <a:ext cx="82568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Экспозиции, посвященные увековечиванию памяти </a:t>
            </a:r>
            <a:b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защитников Отечества.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9431" y="1175660"/>
            <a:ext cx="8256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34348" y="1375715"/>
            <a:ext cx="4007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«Однополчане Ю. П. Шумского»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" r="7589"/>
          <a:stretch/>
        </p:blipFill>
        <p:spPr>
          <a:xfrm>
            <a:off x="1958454" y="1775825"/>
            <a:ext cx="5227092" cy="4370405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7" t="9353" r="11642" b="15821"/>
          <a:stretch/>
        </p:blipFill>
        <p:spPr>
          <a:xfrm>
            <a:off x="427144" y="2555598"/>
            <a:ext cx="4144856" cy="3330055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t="11542" r="33549" b="13035"/>
          <a:stretch/>
        </p:blipFill>
        <p:spPr>
          <a:xfrm>
            <a:off x="6392293" y="1775825"/>
            <a:ext cx="2342276" cy="4109828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2" b="7777"/>
          <a:stretch/>
        </p:blipFill>
        <p:spPr>
          <a:xfrm>
            <a:off x="859785" y="1775826"/>
            <a:ext cx="7328872" cy="4321318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221509" y="5160401"/>
            <a:ext cx="4700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Дальников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Григорий Устинович стал прототипом  Андрея Соколова из произведения М. Шолохова «Судьба человека»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992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0"/>
            <a:ext cx="914197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9033" y="385498"/>
            <a:ext cx="84479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Диорама «Гибель летчика»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диораме изображена сцена крушения самолета Ю.П. Шумского - ЯК – 1, которая произошла 6 февраля 1942 года от последствий обстрела немецкими солдатами в районе деревни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Саргиль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(ныне с. Лучевое). На счету Юрия Петровича было уже 4 сбитых фашистских самолета. Летчик сжег свои документы и попытался поджечь самолет, но был ранен в ноги и отстреливаясь, последним патроном покончил с собой. Фашисты запретили подходить к телу селянам, но они ночью тайно похоронили героя летчика на кладбище деревни Немецкий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Менгермен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(ныне с.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Лоховка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" t="-708" r="3881" b="708"/>
          <a:stretch/>
        </p:blipFill>
        <p:spPr>
          <a:xfrm>
            <a:off x="813056" y="3247820"/>
            <a:ext cx="7519918" cy="3326372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08604" y="412446"/>
            <a:ext cx="4524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памятника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Ю. П. Шумского»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7" y="955343"/>
            <a:ext cx="3766783" cy="2825087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52" y="955342"/>
            <a:ext cx="3570634" cy="2677975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91" y="1558857"/>
            <a:ext cx="5531892" cy="4148919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678673" y="1735073"/>
            <a:ext cx="6355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Юрия, мама близкого друга, сестра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Ю. П. Шумского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 лева на право)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062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41969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3179" y="418011"/>
            <a:ext cx="8262413" cy="92746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Экспозиции, посвященные увековечиванию памяти 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защитников Отечества.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454" y="1026514"/>
            <a:ext cx="8377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«Жители с. Красногвардейское – участники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войны»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97" y="1734400"/>
            <a:ext cx="3738474" cy="4264925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54" y="1977921"/>
            <a:ext cx="5163936" cy="3780163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" b="3721"/>
          <a:stretch/>
        </p:blipFill>
        <p:spPr>
          <a:xfrm>
            <a:off x="2043115" y="1734400"/>
            <a:ext cx="5055737" cy="5474483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120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41969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9" r="1849" b="10758"/>
          <a:stretch/>
        </p:blipFill>
        <p:spPr>
          <a:xfrm>
            <a:off x="3084393" y="2055815"/>
            <a:ext cx="5677469" cy="3439236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23081" y="427742"/>
            <a:ext cx="833878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Экспозиции, посвященные увековечиванию памяти </a:t>
            </a:r>
            <a:b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защитников Отечества.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Бессмертный  полк»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3081" y="1179294"/>
            <a:ext cx="8338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3081" y="1790274"/>
            <a:ext cx="26613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создана по инициативе активистов школы, силами педагогов, учеников, родителей. Данная экспозиция – дань памяти о дедах и прадедах, односельчан – которые во время Великой Отечественной войны сражались за Родину, погибли или ушли из жизни в мирное время.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2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9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3179" y="562708"/>
            <a:ext cx="8262413" cy="7827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Экспозиции, посвященные увековечиванию памяти 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защитников 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Отечества:</a:t>
            </a:r>
            <a:b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179" y="1148334"/>
            <a:ext cx="8176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«Наградные документы времен ВОВ»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6" y="1974040"/>
            <a:ext cx="6718248" cy="3779014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36" y="1771070"/>
            <a:ext cx="6484655" cy="3981984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2217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9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3179" y="562708"/>
            <a:ext cx="8262413" cy="50844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Уникальные экспонаты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891" y="1071154"/>
            <a:ext cx="8094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29" y="1071154"/>
            <a:ext cx="2621363" cy="1474517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" y="2944694"/>
            <a:ext cx="1574249" cy="2798665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73" y="2411414"/>
            <a:ext cx="4141767" cy="3106325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9" y="1136801"/>
            <a:ext cx="2443333" cy="3257777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01" y="1633862"/>
            <a:ext cx="5068282" cy="3310222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499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7200" y="0"/>
            <a:ext cx="8229600" cy="26323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создания музея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1661246"/>
            <a:ext cx="4572000" cy="30839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школьного музея состоялось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1976 года. У истоков создания музея стоял директор школы, Власов Юрий Александрович, который уже в те годы считал, что патриотическое воспитание является важнейшим, что  борьба с фашизмом и его сторонниками не окончена и об этом нужно говорить с учениками и их родителями.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5174" r="13648" b="3284"/>
          <a:stretch/>
        </p:blipFill>
        <p:spPr>
          <a:xfrm>
            <a:off x="5687729" y="1368632"/>
            <a:ext cx="2815789" cy="4390723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373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3325" y="222068"/>
            <a:ext cx="8699863" cy="60089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Поисково-исследовательская 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на базе музея: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6571" y="822963"/>
            <a:ext cx="8921933" cy="1456214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Переписка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земляками, ветеранами ВОВ.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Ø"/>
            </a:pPr>
            <a:r>
              <a:rPr lang="ru-RU" sz="1600" b="1" dirty="0">
                <a:solidFill>
                  <a:schemeClr val="tx1"/>
                </a:solidFill>
                <a:latin typeface="Franklin Gothic Book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Поиск документов военных лет, сохранившихся в семейных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архивах.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8" indent="-342900">
              <a:lnSpc>
                <a:spcPct val="10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Сбор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воспоминаний ветеранов Великой Отечественной Войны, тружеников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тыла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Пополнение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фондов музея наградами Ветеранов Великой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Отечественной.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учёта и условий сохранности фондов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музея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24" y="2279176"/>
            <a:ext cx="2268685" cy="3737345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78" y="2279176"/>
            <a:ext cx="3998794" cy="2758543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7766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93669" y="365127"/>
            <a:ext cx="6921680" cy="5884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Обзорные и тематические экскурсии:</a:t>
            </a:r>
            <a:endParaRPr lang="ru-RU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954" y="953589"/>
            <a:ext cx="47810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«Помним, чтим и гордимся!»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Хочешь мира, помни 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«Наши земляки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«Подвиги наших земляков»( 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бессмертный полк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6" y="3002507"/>
            <a:ext cx="6384120" cy="2872854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590" y="932214"/>
            <a:ext cx="3066426" cy="4088568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5" y="2659867"/>
            <a:ext cx="2411621" cy="3215494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823" y="2502918"/>
            <a:ext cx="5004179" cy="3753134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7" y="2526493"/>
            <a:ext cx="8325133" cy="3746310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494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1885" y="365126"/>
            <a:ext cx="8360229" cy="96728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– центр гражданско-патриотического воспитания</a:t>
            </a:r>
            <a:endParaRPr lang="ru-RU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80272286"/>
              </p:ext>
            </p:extLst>
          </p:nvPr>
        </p:nvGraphicFramePr>
        <p:xfrm>
          <a:off x="-3103445" y="1349529"/>
          <a:ext cx="15348858" cy="4158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937" y="2533943"/>
            <a:ext cx="2248093" cy="2674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5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1885" y="365126"/>
            <a:ext cx="8360229" cy="96728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– центр гражданско-патриотического воспитания</a:t>
            </a:r>
            <a:endParaRPr lang="ru-RU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6160" y="1332411"/>
            <a:ext cx="19986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акции: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Окна Победы;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-Георгиевская ленточка;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-Сад Памяти;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-Письмо Победы;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-«Память в граните».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6" y="1160059"/>
            <a:ext cx="2856932" cy="2142699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77" y="1160059"/>
            <a:ext cx="3111691" cy="2333768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3917734"/>
            <a:ext cx="4934460" cy="2220507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44" y="3646951"/>
            <a:ext cx="3350123" cy="2512592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890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" y="19593"/>
            <a:ext cx="9141968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1885" y="365126"/>
            <a:ext cx="8360229" cy="96728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– центр гражданско-патриотического воспитания</a:t>
            </a:r>
            <a:endParaRPr lang="ru-RU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7"/>
          <a:stretch/>
        </p:blipFill>
        <p:spPr>
          <a:xfrm>
            <a:off x="7317014" y="1725056"/>
            <a:ext cx="1358536" cy="2008762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t="2691" r="13104" b="-1"/>
          <a:stretch/>
        </p:blipFill>
        <p:spPr>
          <a:xfrm>
            <a:off x="5724304" y="1135629"/>
            <a:ext cx="1270727" cy="2037805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3540495" y="1148495"/>
            <a:ext cx="182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уроки: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«Урок Победы»;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«Без срока давности»;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«Время первых».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1" y="3448593"/>
            <a:ext cx="3202675" cy="2402006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48" y="3917734"/>
            <a:ext cx="4971778" cy="2237300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595294" y="961124"/>
            <a:ext cx="2490032" cy="2324030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8502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1885" y="365126"/>
            <a:ext cx="8360229" cy="96728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– центр гражданско-патриотического воспитания</a:t>
            </a:r>
            <a:endParaRPr lang="ru-RU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8592" y="1169330"/>
            <a:ext cx="22090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Мужества и уроки Памяти: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 всю оставшуюся жизнь…»;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«Крымская весна»;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«Холокост»;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неизвестного солдата»;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героев Отечества».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7" y="1332411"/>
            <a:ext cx="3226708" cy="2420031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751" y="1568800"/>
            <a:ext cx="3148084" cy="2361063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7" y="3606849"/>
            <a:ext cx="3383338" cy="2537503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195" y="3784569"/>
            <a:ext cx="3077318" cy="2307989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577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2609" y="522196"/>
            <a:ext cx="83387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деятельности музея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учащихся к истории своей Родины, её героико-патриотическому прошлому различных исторических периодов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нравственно-духовных и гражданских качеств на примерах ратных подвигов дедов и прадедов;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восстановление духовной связи между поколениями;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практическое закрепление исторической памяти;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всемерное содействие развитию навыков исследовательской работы учащихся, поддержке творческих способностей детей.</a:t>
            </a:r>
          </a:p>
        </p:txBody>
      </p:sp>
    </p:spTree>
    <p:extLst>
      <p:ext uri="{BB962C8B-B14F-4D97-AF65-F5344CB8AC3E}">
        <p14:creationId xmlns:p14="http://schemas.microsoft.com/office/powerpoint/2010/main" val="23269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498254" y="528683"/>
            <a:ext cx="7663107" cy="4692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патриотического сознания учащихся;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интереса к отечественной культуре и уважительного отношения к нравственным ценностям прошлых поколений;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учащимися практическими навыками поисковой, исследовательской деятельности;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образовательного процесса средствами дополнительного образования через разнообразные формы музейной деятельности.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361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6467" y="1390091"/>
            <a:ext cx="80317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поисковая работа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активом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музея;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учебно-исследовательская деятельность учащихся;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просветительская деятельность;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краеведение;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связь с Советом Ветеранов п.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Советский;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работа.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6467" y="464213"/>
            <a:ext cx="4153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724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67650" y="466119"/>
            <a:ext cx="3208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Паспортизация музея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23283" r="4007" b="6069"/>
          <a:stretch/>
        </p:blipFill>
        <p:spPr>
          <a:xfrm>
            <a:off x="559557" y="1006522"/>
            <a:ext cx="3452885" cy="4844955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1542" r="2593" b="19602"/>
          <a:stretch/>
        </p:blipFill>
        <p:spPr>
          <a:xfrm>
            <a:off x="5063320" y="1006522"/>
            <a:ext cx="3575713" cy="4722126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7" r="2947" b="7661"/>
          <a:stretch/>
        </p:blipFill>
        <p:spPr>
          <a:xfrm>
            <a:off x="2746507" y="1006522"/>
            <a:ext cx="3625721" cy="5154525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4749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9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3179" y="562708"/>
            <a:ext cx="8262413" cy="5084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музея: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7473" y="1471209"/>
            <a:ext cx="84070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«Партизанское движение в Крыму»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«Подполье села в годы Великой Отечественной войны»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«Пионер – герои Крыма»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«Ю.П. Шумский – летчик 45/100 ИАП»»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«Диорама «Гибель Шумского»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«Однополчане Ю. П. Шумского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«Однополчане – ветераны войны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«Бессмертный полк»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894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2137" y="1118921"/>
            <a:ext cx="84070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«Партизанское движение в Крыму»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51" y="1544346"/>
            <a:ext cx="7338495" cy="4477629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82137" y="344017"/>
            <a:ext cx="8407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Экспозиции, посвященные увековечиванию памяти </a:t>
            </a:r>
            <a:b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защитников Отечества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271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" b="11497"/>
          <a:stretch/>
        </p:blipFill>
        <p:spPr>
          <a:xfrm>
            <a:off x="409432" y="1895105"/>
            <a:ext cx="3934053" cy="4499044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09432" y="467774"/>
            <a:ext cx="82568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Экспозиции, посвященные увековечиванию памяти </a:t>
            </a:r>
            <a:b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защитников Отечества.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9432" y="1190716"/>
            <a:ext cx="8256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«Подполье 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Красногвардейское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войны»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085" y="1994993"/>
            <a:ext cx="5507100" cy="3596825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57" y="2138406"/>
            <a:ext cx="5349922" cy="4012442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450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20000">
        <p15:prstTrans prst="pageCurlSing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EFEFE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EFEFE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1000</TotalTime>
  <Words>976</Words>
  <Application>Microsoft Office PowerPoint</Application>
  <PresentationFormat>Экран (4:3)</PresentationFormat>
  <Paragraphs>119</Paragraphs>
  <Slides>25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-apple-system</vt:lpstr>
      <vt:lpstr>Arial</vt:lpstr>
      <vt:lpstr>Calibri</vt:lpstr>
      <vt:lpstr>Calibri Light</vt:lpstr>
      <vt:lpstr>Franklin Gothic Book</vt:lpstr>
      <vt:lpstr>Times New Roman</vt:lpstr>
      <vt:lpstr>Wingdings</vt:lpstr>
      <vt:lpstr>Тема Office</vt:lpstr>
      <vt:lpstr>МУНИЦИПАЛЬНОЕ БЮДЖЕТНОЕ ОБРАЗОВАТЕЛЬНОЕ УЧРЕЖДЕНИЕ  «КРАСНОГВАРДЕЙСКАЯ СРЕДНЯЯ ШКОЛА» СОВЕТСКОГО РАЙОНА РЕСПУЛИКИ КРЫМ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Разделы музея: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Экспозиции, посвященные увековечиванию памяти  защитников Отечества. </vt:lpstr>
      <vt:lpstr>Презентация PowerPoint</vt:lpstr>
      <vt:lpstr>Экспозиции, посвященные увековечиванию памяти  защитников Отечества: </vt:lpstr>
      <vt:lpstr>Уникальные экспонаты: </vt:lpstr>
      <vt:lpstr>    Поисково-исследовательская деятельность на базе музея:</vt:lpstr>
      <vt:lpstr>Обзорные и тематические экскурсии:</vt:lpstr>
      <vt:lpstr>Музей – центр гражданско-патриотического воспитания</vt:lpstr>
      <vt:lpstr>Музей – центр гражданско-патриотического воспитания</vt:lpstr>
      <vt:lpstr>Музей – центр гражданско-патриотического воспитания</vt:lpstr>
      <vt:lpstr>Музей – центр гражданско-патриотического воспитания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Красногвардейская СШ</cp:lastModifiedBy>
  <cp:revision>90</cp:revision>
  <dcterms:created xsi:type="dcterms:W3CDTF">2021-05-25T16:48:29Z</dcterms:created>
  <dcterms:modified xsi:type="dcterms:W3CDTF">2024-05-28T10:05:30Z</dcterms:modified>
</cp:coreProperties>
</file>