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70" r:id="rId12"/>
    <p:sldId id="275" r:id="rId13"/>
    <p:sldId id="271" r:id="rId14"/>
    <p:sldId id="272" r:id="rId15"/>
    <p:sldId id="273" r:id="rId16"/>
    <p:sldId id="274" r:id="rId17"/>
    <p:sldId id="276" r:id="rId18"/>
    <p:sldId id="277" r:id="rId19"/>
    <p:sldId id="278" r:id="rId20"/>
    <p:sldId id="279" r:id="rId21"/>
    <p:sldId id="280" r:id="rId22"/>
    <p:sldId id="282" r:id="rId23"/>
    <p:sldId id="283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5" r:id="rId35"/>
    <p:sldId id="296" r:id="rId36"/>
    <p:sldId id="297" r:id="rId37"/>
    <p:sldId id="298" r:id="rId38"/>
    <p:sldId id="299" r:id="rId39"/>
    <p:sldId id="300" r:id="rId40"/>
    <p:sldId id="301" r:id="rId41"/>
    <p:sldId id="302" r:id="rId42"/>
    <p:sldId id="303" r:id="rId43"/>
    <p:sldId id="304" r:id="rId44"/>
    <p:sldId id="305" r:id="rId45"/>
    <p:sldId id="306" r:id="rId46"/>
    <p:sldId id="307" r:id="rId47"/>
    <p:sldId id="308" r:id="rId48"/>
    <p:sldId id="309" r:id="rId49"/>
    <p:sldId id="310" r:id="rId50"/>
    <p:sldId id="311" r:id="rId51"/>
    <p:sldId id="284" r:id="rId52"/>
    <p:sldId id="312" r:id="rId53"/>
    <p:sldId id="313" r:id="rId54"/>
    <p:sldId id="314" r:id="rId55"/>
  </p:sldIdLst>
  <p:sldSz cx="6858000" cy="9144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2268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95" t="1575" r="1459" b="7864"/>
          <a:stretch/>
        </p:blipFill>
        <p:spPr>
          <a:xfrm>
            <a:off x="476673" y="988200"/>
            <a:ext cx="5616623" cy="79762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20"/>
            <a:ext cx="6844232" cy="9144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55487" y="7380312"/>
            <a:ext cx="57332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Янин Евгений Иванович 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78618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7" t="6688" r="8785" b="14563"/>
          <a:stretch/>
        </p:blipFill>
        <p:spPr>
          <a:xfrm>
            <a:off x="620688" y="971600"/>
            <a:ext cx="5472608" cy="72008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2" y="27488"/>
            <a:ext cx="6844232" cy="9144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" y="7380312"/>
            <a:ext cx="6858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Фошко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Николай Алексеевич</a:t>
            </a:r>
            <a:endParaRPr lang="ru-RU" sz="40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8510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447675"/>
            <a:ext cx="5029200" cy="82486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9" y="0"/>
            <a:ext cx="6844232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" y="7380312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err="1" smtClean="0">
                <a:latin typeface="Times New Roman" pitchFamily="18" charset="0"/>
                <a:cs typeface="Times New Roman" pitchFamily="18" charset="0"/>
              </a:rPr>
              <a:t>Чемодуров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Андрей Федорович 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89729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597" y="952143"/>
            <a:ext cx="5362575" cy="82010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9" y="9152"/>
            <a:ext cx="6844232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" y="7380312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err="1" smtClean="0">
                <a:latin typeface="Times New Roman" pitchFamily="18" charset="0"/>
                <a:cs typeface="Times New Roman" pitchFamily="18" charset="0"/>
              </a:rPr>
              <a:t>Федорчук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Леонтий Васильевич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1434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913" y="927348"/>
            <a:ext cx="5210175" cy="81915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08" y="0"/>
            <a:ext cx="6844232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" y="7380312"/>
            <a:ext cx="6858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err="1" smtClean="0">
                <a:latin typeface="Times New Roman" pitchFamily="18" charset="0"/>
                <a:cs typeface="Times New Roman" pitchFamily="18" charset="0"/>
              </a:rPr>
              <a:t>Умерова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 smtClean="0">
                <a:latin typeface="Times New Roman" pitchFamily="18" charset="0"/>
                <a:cs typeface="Times New Roman" pitchFamily="18" charset="0"/>
              </a:rPr>
              <a:t>Шамсия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4073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20" y="400050"/>
            <a:ext cx="5133975" cy="87439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08" y="0"/>
            <a:ext cx="6844232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7164288"/>
            <a:ext cx="6858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Странский Виктор Владимирович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6242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696" y="747712"/>
            <a:ext cx="5544616" cy="76485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08" y="0"/>
            <a:ext cx="6844232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7164288"/>
            <a:ext cx="6858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Странский Николай Владимирович 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8522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19"/>
          <a:stretch/>
        </p:blipFill>
        <p:spPr>
          <a:xfrm>
            <a:off x="898428" y="755577"/>
            <a:ext cx="5040560" cy="77048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08" y="0"/>
            <a:ext cx="6844232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-17176" y="7380312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Стрижко Иван Николаевич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64302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296" y="899592"/>
            <a:ext cx="5072304" cy="79563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08" y="0"/>
            <a:ext cx="6844232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448" y="7380312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err="1" smtClean="0">
                <a:latin typeface="Times New Roman" pitchFamily="18" charset="0"/>
                <a:cs typeface="Times New Roman" pitchFamily="18" charset="0"/>
              </a:rPr>
              <a:t>Стоцкий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Николай Григорьевич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9082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727" y="989855"/>
            <a:ext cx="5096545" cy="814159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08" y="0"/>
            <a:ext cx="6844232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7330137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Середа Никифор Данилович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1397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50" y="990600"/>
            <a:ext cx="5143500" cy="81534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08" y="0"/>
            <a:ext cx="6844232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7324800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Сердюченко Фёдор Иванович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030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дк\Desktop\вов\Чиров\чиров.jpg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rcRect l="1285" t="14286" r="76224" b="11099"/>
          <a:stretch>
            <a:fillRect/>
          </a:stretch>
        </p:blipFill>
        <p:spPr bwMode="auto">
          <a:xfrm>
            <a:off x="824696" y="971600"/>
            <a:ext cx="5256584" cy="7056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60" y="2304"/>
            <a:ext cx="6844232" cy="9144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" y="7380312"/>
            <a:ext cx="6858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Чиров Василий Николаевич 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06372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" y="899592"/>
            <a:ext cx="5105400" cy="80391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44232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7324800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Рыбальченко Иван Степанович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6345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303" y="666789"/>
            <a:ext cx="5133393" cy="847953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44232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7324800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err="1" smtClean="0">
                <a:latin typeface="Times New Roman" pitchFamily="18" charset="0"/>
                <a:cs typeface="Times New Roman" pitchFamily="18" charset="0"/>
              </a:rPr>
              <a:t>Рудов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Василий Иванович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3549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78"/>
          <a:stretch/>
        </p:blipFill>
        <p:spPr>
          <a:xfrm>
            <a:off x="836712" y="827585"/>
            <a:ext cx="5184576" cy="79928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44232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7324800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Поляков Василий Акимович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75973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62" y="827584"/>
            <a:ext cx="5019675" cy="81724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44232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7324800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Панченко Павел Иванович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46109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069"/>
          <a:stretch/>
        </p:blipFill>
        <p:spPr>
          <a:xfrm>
            <a:off x="828675" y="971600"/>
            <a:ext cx="5200650" cy="762603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44232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7324800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Орловский Антон Феликсович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8648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69"/>
          <a:stretch/>
        </p:blipFill>
        <p:spPr>
          <a:xfrm>
            <a:off x="917041" y="899592"/>
            <a:ext cx="5010150" cy="73448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44232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7524328"/>
            <a:ext cx="6858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Орловский Александр Феликсович 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3736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91" y="742950"/>
            <a:ext cx="4819650" cy="76581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44232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7324800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Новиков Виктор </a:t>
            </a:r>
            <a:r>
              <a:rPr lang="ru-RU" sz="3600" b="1" i="1" dirty="0" err="1" smtClean="0">
                <a:latin typeface="Times New Roman" pitchFamily="18" charset="0"/>
                <a:cs typeface="Times New Roman" pitchFamily="18" charset="0"/>
              </a:rPr>
              <a:t>Николаевичч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40234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012" y="850775"/>
            <a:ext cx="5133975" cy="82772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44232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7324800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Малютин Сергей </a:t>
            </a:r>
            <a:r>
              <a:rPr lang="ru-RU" sz="3600" b="1" i="1" dirty="0" err="1" smtClean="0">
                <a:latin typeface="Times New Roman" pitchFamily="18" charset="0"/>
                <a:cs typeface="Times New Roman" pitchFamily="18" charset="0"/>
              </a:rPr>
              <a:t>Фитисович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3722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720" y="971600"/>
            <a:ext cx="5129560" cy="79084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44232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7324800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Ломако Михаил Иванович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5240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52"/>
          <a:stretch/>
        </p:blipFill>
        <p:spPr>
          <a:xfrm>
            <a:off x="836078" y="971601"/>
            <a:ext cx="5172075" cy="77768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44232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7324800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Кучма Павел Григорьевич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908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00"/>
          <a:stretch/>
        </p:blipFill>
        <p:spPr>
          <a:xfrm rot="5400000">
            <a:off x="-685662" y="2505055"/>
            <a:ext cx="8208739" cy="50234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09" y="4592"/>
            <a:ext cx="6844232" cy="9144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" y="7380312"/>
            <a:ext cx="6858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err="1" smtClean="0">
                <a:latin typeface="Times New Roman" pitchFamily="18" charset="0"/>
                <a:cs typeface="Times New Roman" pitchFamily="18" charset="0"/>
              </a:rPr>
              <a:t>Аказов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 Абдул 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5980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37" y="899592"/>
            <a:ext cx="5114925" cy="80295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44232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7324800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Красновский Иосиф Фёдорович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7935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21"/>
          <a:stretch/>
        </p:blipFill>
        <p:spPr>
          <a:xfrm>
            <a:off x="908720" y="971601"/>
            <a:ext cx="5227590" cy="792088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44232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7324800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Кошель Игнат Иванович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9841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078" y="683568"/>
            <a:ext cx="5172075" cy="81343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44232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7324800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err="1" smtClean="0">
                <a:latin typeface="Times New Roman" pitchFamily="18" charset="0"/>
                <a:cs typeface="Times New Roman" pitchFamily="18" charset="0"/>
              </a:rPr>
              <a:t>Коханцева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Полина Антоновна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7253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24" y="755576"/>
            <a:ext cx="4968552" cy="799557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44232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7324800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Костюченко Николай Павлович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4330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862" y="338137"/>
            <a:ext cx="5248275" cy="84677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613"/>
          <a:stretch/>
        </p:blipFill>
        <p:spPr>
          <a:xfrm>
            <a:off x="348127" y="790037"/>
            <a:ext cx="6161744" cy="65180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6844232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7324800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2400" y="7477200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err="1" smtClean="0">
                <a:latin typeface="Times New Roman" pitchFamily="18" charset="0"/>
                <a:cs typeface="Times New Roman" pitchFamily="18" charset="0"/>
              </a:rPr>
              <a:t>Ивагин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Вениамин Сергеевич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2846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37" y="827584"/>
            <a:ext cx="5114925" cy="81153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44232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7324800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err="1" smtClean="0">
                <a:latin typeface="Times New Roman" pitchFamily="18" charset="0"/>
                <a:cs typeface="Times New Roman" pitchFamily="18" charset="0"/>
              </a:rPr>
              <a:t>Зарченко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Григорий Андреевич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69230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720" y="971600"/>
            <a:ext cx="5021573" cy="76501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44232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7324800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Дьяченко Александр Семёнович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9043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" y="899592"/>
            <a:ext cx="5229225" cy="79533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44232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7324800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Дешевило Иван Григорьевич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20605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327" y="827584"/>
            <a:ext cx="5087346" cy="814159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8" y="1160"/>
            <a:ext cx="6844232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7324800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Гунченко Афанасий Иванович 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09701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912" y="953278"/>
            <a:ext cx="5210175" cy="81724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44232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7324800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Демченко Иван Михайлович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1787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1" t="4488" r="8134" b="27001"/>
          <a:stretch/>
        </p:blipFill>
        <p:spPr>
          <a:xfrm>
            <a:off x="836712" y="971600"/>
            <a:ext cx="5400600" cy="62646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9" y="0"/>
            <a:ext cx="6844232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" y="7380312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err="1" smtClean="0">
                <a:latin typeface="Times New Roman" pitchFamily="18" charset="0"/>
                <a:cs typeface="Times New Roman" pitchFamily="18" charset="0"/>
              </a:rPr>
              <a:t>Юрженко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Алексей Федорович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53593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616"/>
          <a:stretch/>
        </p:blipFill>
        <p:spPr>
          <a:xfrm>
            <a:off x="908720" y="971600"/>
            <a:ext cx="5144856" cy="735821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44232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7324800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err="1" smtClean="0">
                <a:latin typeface="Times New Roman" pitchFamily="18" charset="0"/>
                <a:cs typeface="Times New Roman" pitchFamily="18" charset="0"/>
              </a:rPr>
              <a:t>Гайдабура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Иван Федорович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9765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712" y="658385"/>
            <a:ext cx="5362575" cy="84867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44232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7324800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Власов Александр Ильич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62095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687" y="914400"/>
            <a:ext cx="5000625" cy="82296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44232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7324800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err="1" smtClean="0">
                <a:latin typeface="Times New Roman" pitchFamily="18" charset="0"/>
                <a:cs typeface="Times New Roman" pitchFamily="18" charset="0"/>
              </a:rPr>
              <a:t>Братчик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Михаил Иванович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23103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720" y="827584"/>
            <a:ext cx="5018522" cy="74090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44232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7324800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Бондаренко Павел Акимович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8287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24" b="7921"/>
          <a:stretch/>
        </p:blipFill>
        <p:spPr>
          <a:xfrm>
            <a:off x="908720" y="858371"/>
            <a:ext cx="5104759" cy="71287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44232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7324800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Бондаренко Дмитрий Иванович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25798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39"/>
          <a:stretch/>
        </p:blipFill>
        <p:spPr>
          <a:xfrm rot="5400000">
            <a:off x="-358306" y="2015716"/>
            <a:ext cx="7560842" cy="511256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44232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-14920" y="7180628"/>
            <a:ext cx="6858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Странский Владимир Владимирович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26146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720" y="755576"/>
            <a:ext cx="5057552" cy="812981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44232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7324800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err="1" smtClean="0">
                <a:latin typeface="Times New Roman" pitchFamily="18" charset="0"/>
                <a:cs typeface="Times New Roman" pitchFamily="18" charset="0"/>
              </a:rPr>
              <a:t>Шкурин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Архип Николаевич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88251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12" y="899592"/>
            <a:ext cx="5185720" cy="715684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44232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7164288"/>
            <a:ext cx="6858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Сулейманов </a:t>
            </a:r>
            <a:r>
              <a:rPr lang="ru-RU" sz="3600" b="1" i="1" dirty="0" err="1" smtClean="0">
                <a:latin typeface="Times New Roman" pitchFamily="18" charset="0"/>
                <a:cs typeface="Times New Roman" pitchFamily="18" charset="0"/>
              </a:rPr>
              <a:t>Люман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latin typeface="Times New Roman" pitchFamily="18" charset="0"/>
                <a:cs typeface="Times New Roman" pitchFamily="18" charset="0"/>
              </a:rPr>
              <a:t>Сулейманович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53780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720" y="827584"/>
            <a:ext cx="5068092" cy="74356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44232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7324800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Лебедев Андрей Яковлевич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54000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27" y="902947"/>
            <a:ext cx="5167778" cy="704947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44232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7164288"/>
            <a:ext cx="6858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Максименко Василий Николаевич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215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72" y="705587"/>
            <a:ext cx="5039072" cy="738261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08" y="0"/>
            <a:ext cx="6844232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" y="7380312"/>
            <a:ext cx="6858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Шумский Юрий Петрович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204685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720" y="539552"/>
            <a:ext cx="5013824" cy="82821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44232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7324800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Князев Яков Иванович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126241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720" y="899592"/>
            <a:ext cx="5163603" cy="747484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44232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7324800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Козлов Николай Христофорович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636406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12" y="827584"/>
            <a:ext cx="5222458" cy="80516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8" y="0"/>
            <a:ext cx="6844232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7324800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Куликов Василий Никитович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44483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12" y="899592"/>
            <a:ext cx="5136444" cy="77092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44232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7324800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err="1" smtClean="0">
                <a:latin typeface="Times New Roman" pitchFamily="18" charset="0"/>
                <a:cs typeface="Times New Roman" pitchFamily="18" charset="0"/>
              </a:rPr>
              <a:t>Кишинский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Елисей Филиппович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463767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66" y="741656"/>
            <a:ext cx="4914900" cy="72294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44232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7324800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Карпенко Иван Тихонович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2000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92"/>
          <a:stretch/>
        </p:blipFill>
        <p:spPr>
          <a:xfrm>
            <a:off x="857437" y="611560"/>
            <a:ext cx="5143127" cy="69127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60" y="0"/>
            <a:ext cx="6844232" cy="9144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" y="7380312"/>
            <a:ext cx="6858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err="1" smtClean="0">
                <a:latin typeface="Times New Roman" pitchFamily="18" charset="0"/>
                <a:cs typeface="Times New Roman" pitchFamily="18" charset="0"/>
              </a:rPr>
              <a:t>Шегера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 Илья Ильич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0808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85" t="1620" r="34372" b="70578"/>
          <a:stretch/>
        </p:blipFill>
        <p:spPr>
          <a:xfrm rot="16200000">
            <a:off x="107198" y="1707998"/>
            <a:ext cx="6657372" cy="504056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4" y="0"/>
            <a:ext cx="6844232" cy="9144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" y="7380312"/>
            <a:ext cx="6858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Шашков</a:t>
            </a:r>
            <a:r>
              <a:rPr lang="ru-RU" sz="4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Иван Иванович</a:t>
            </a:r>
            <a:endParaRPr lang="ru-RU" sz="40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1166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14" r="35909" b="70475"/>
          <a:stretch/>
        </p:blipFill>
        <p:spPr>
          <a:xfrm rot="16200000">
            <a:off x="140913" y="1442209"/>
            <a:ext cx="6505284" cy="54200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61" y="8056"/>
            <a:ext cx="6844232" cy="9144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" y="7380312"/>
            <a:ext cx="6858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Пирч</a:t>
            </a:r>
            <a:r>
              <a:rPr lang="ru-RU" sz="4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Григорий </a:t>
            </a:r>
            <a:r>
              <a:rPr lang="ru-RU" sz="40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Фролович</a:t>
            </a:r>
            <a:endParaRPr lang="ru-RU" sz="40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2944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2" t="6688" r="9899" b="16139"/>
          <a:stretch/>
        </p:blipFill>
        <p:spPr>
          <a:xfrm>
            <a:off x="692696" y="611560"/>
            <a:ext cx="5328592" cy="70567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08" y="0"/>
            <a:ext cx="6844232" cy="9144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" y="7380312"/>
            <a:ext cx="6858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Капуста Иван Титович</a:t>
            </a:r>
            <a:endParaRPr lang="ru-RU" sz="40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0903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161</Words>
  <Application>Microsoft Office PowerPoint</Application>
  <PresentationFormat>Экран (4:3)</PresentationFormat>
  <Paragraphs>55</Paragraphs>
  <Slides>54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54</vt:i4>
      </vt:variant>
    </vt:vector>
  </HeadingPairs>
  <TitlesOfParts>
    <vt:vector size="58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дк</dc:creator>
  <cp:lastModifiedBy>D!akov RePack</cp:lastModifiedBy>
  <cp:revision>22</cp:revision>
  <cp:lastPrinted>2024-05-21T09:33:25Z</cp:lastPrinted>
  <dcterms:created xsi:type="dcterms:W3CDTF">2018-11-13T10:23:35Z</dcterms:created>
  <dcterms:modified xsi:type="dcterms:W3CDTF">2024-05-28T08:51:05Z</dcterms:modified>
</cp:coreProperties>
</file>