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70" r:id="rId12"/>
    <p:sldId id="275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2" r:id="rId23"/>
    <p:sldId id="283" r:id="rId24"/>
    <p:sldId id="285" r:id="rId25"/>
    <p:sldId id="286" r:id="rId26"/>
    <p:sldId id="287" r:id="rId27"/>
    <p:sldId id="288" r:id="rId28"/>
    <p:sldId id="289" r:id="rId29"/>
    <p:sldId id="290" r:id="rId30"/>
    <p:sldId id="291" r:id="rId31"/>
    <p:sldId id="292" r:id="rId32"/>
    <p:sldId id="293" r:id="rId33"/>
    <p:sldId id="294" r:id="rId34"/>
    <p:sldId id="295" r:id="rId35"/>
    <p:sldId id="296" r:id="rId36"/>
    <p:sldId id="297" r:id="rId37"/>
    <p:sldId id="298" r:id="rId38"/>
    <p:sldId id="299" r:id="rId39"/>
    <p:sldId id="300" r:id="rId40"/>
    <p:sldId id="301" r:id="rId41"/>
    <p:sldId id="302" r:id="rId42"/>
    <p:sldId id="303" r:id="rId43"/>
    <p:sldId id="304" r:id="rId44"/>
    <p:sldId id="305" r:id="rId45"/>
    <p:sldId id="306" r:id="rId46"/>
    <p:sldId id="307" r:id="rId47"/>
    <p:sldId id="308" r:id="rId48"/>
    <p:sldId id="309" r:id="rId49"/>
    <p:sldId id="310" r:id="rId50"/>
    <p:sldId id="311" r:id="rId51"/>
    <p:sldId id="284" r:id="rId52"/>
    <p:sldId id="312" r:id="rId53"/>
    <p:sldId id="313" r:id="rId54"/>
    <p:sldId id="314" r:id="rId55"/>
  </p:sldIdLst>
  <p:sldSz cx="6858000" cy="9144000" type="screen4x3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3" d="100"/>
          <a:sy n="53" d="100"/>
        </p:scale>
        <p:origin x="2268" y="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0" y="366185"/>
            <a:ext cx="1543050" cy="780203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0" y="366185"/>
            <a:ext cx="4514850" cy="780203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28.05.2024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95" t="1575" r="1459" b="7864"/>
          <a:stretch/>
        </p:blipFill>
        <p:spPr>
          <a:xfrm>
            <a:off x="476673" y="988200"/>
            <a:ext cx="5616623" cy="79762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20"/>
            <a:ext cx="6844232" cy="914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55487" y="7380312"/>
            <a:ext cx="573325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Янин Евгений Иванович 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78618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7" t="6688" r="8785" b="14563"/>
          <a:stretch/>
        </p:blipFill>
        <p:spPr>
          <a:xfrm>
            <a:off x="620688" y="971600"/>
            <a:ext cx="5472608" cy="72008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72" y="27488"/>
            <a:ext cx="6844232" cy="914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7380312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Фошко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Николай Алексеевич</a:t>
            </a:r>
            <a:endParaRPr lang="ru-RU" sz="4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851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447675"/>
            <a:ext cx="5029200" cy="82486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7380312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Чемодуров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Андрей Федорович 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89729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97" y="952143"/>
            <a:ext cx="5362575" cy="8201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" y="9152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7380312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Федорчук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Леонтий Васильевич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7143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3" y="927348"/>
            <a:ext cx="5210175" cy="81915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7380312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Умерова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Шамсия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14073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20" y="400050"/>
            <a:ext cx="5133975" cy="87439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164288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Странский Виктор Владимирович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624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696" y="747712"/>
            <a:ext cx="5544616" cy="7648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164288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Странский Николай Владимирович 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852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19"/>
          <a:stretch/>
        </p:blipFill>
        <p:spPr>
          <a:xfrm>
            <a:off x="898428" y="755577"/>
            <a:ext cx="5040560" cy="77048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7176" y="7380312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Стрижко Иван Николаевич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302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6" y="899592"/>
            <a:ext cx="5072304" cy="7956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9448" y="7380312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Стоцкий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Николай Григорьевич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9082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727" y="989855"/>
            <a:ext cx="5096545" cy="8141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30137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Середа Никифор Данилович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1397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250" y="990600"/>
            <a:ext cx="5143500" cy="81534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Сердюченко Фёдор Иванович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0301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Users\дк\Desktop\вов\Чиров\чиров.jpg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rcRect l="1285" t="14286" r="76224" b="11099"/>
          <a:stretch>
            <a:fillRect/>
          </a:stretch>
        </p:blipFill>
        <p:spPr bwMode="auto">
          <a:xfrm>
            <a:off x="824696" y="971600"/>
            <a:ext cx="5256584" cy="7056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60" y="2304"/>
            <a:ext cx="6844232" cy="9144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7380312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Чиров Василий Николаевич 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0637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300" y="899592"/>
            <a:ext cx="5105400" cy="8039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Рыбальченко Иван Степанович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63450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03" y="666789"/>
            <a:ext cx="5133393" cy="84795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Рудов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Василий Иванович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6354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78"/>
          <a:stretch/>
        </p:blipFill>
        <p:spPr>
          <a:xfrm>
            <a:off x="836712" y="827585"/>
            <a:ext cx="5184576" cy="79928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Поляков Василий Акимович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597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62" y="827584"/>
            <a:ext cx="5019675" cy="8172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Панченко Павел Иванович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46109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69"/>
          <a:stretch/>
        </p:blipFill>
        <p:spPr>
          <a:xfrm>
            <a:off x="828675" y="971600"/>
            <a:ext cx="5200650" cy="762603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Орловский Антон Феликсович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086481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069"/>
          <a:stretch/>
        </p:blipFill>
        <p:spPr>
          <a:xfrm>
            <a:off x="917041" y="899592"/>
            <a:ext cx="5010150" cy="7344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524328"/>
            <a:ext cx="6858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atin typeface="Times New Roman" pitchFamily="18" charset="0"/>
                <a:cs typeface="Times New Roman" pitchFamily="18" charset="0"/>
              </a:rPr>
              <a:t>Орловский Александр Феликсович </a:t>
            </a:r>
            <a:endParaRPr lang="ru-RU" sz="32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73736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2291" y="742950"/>
            <a:ext cx="4819650" cy="76581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Новиков Виктор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Николаевичч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40234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012" y="850775"/>
            <a:ext cx="5133975" cy="82772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Малютин Сергей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Фитисович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5372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971600"/>
            <a:ext cx="5129560" cy="790845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Ломако Михаил Иванович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352407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52"/>
          <a:stretch/>
        </p:blipFill>
        <p:spPr>
          <a:xfrm>
            <a:off x="836078" y="971601"/>
            <a:ext cx="5172075" cy="7776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Кучма Павел Григорьевич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908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00"/>
          <a:stretch/>
        </p:blipFill>
        <p:spPr>
          <a:xfrm rot="5400000">
            <a:off x="-685662" y="2505055"/>
            <a:ext cx="8208739" cy="502342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9" y="4592"/>
            <a:ext cx="6844232" cy="914400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1" y="7380312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Аказов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Абдул 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59802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7" y="899592"/>
            <a:ext cx="5114925" cy="80295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Красновский Иосиф Фёдорович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7935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1"/>
          <a:stretch/>
        </p:blipFill>
        <p:spPr>
          <a:xfrm>
            <a:off x="908720" y="971601"/>
            <a:ext cx="5227590" cy="7920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Кошель Игнат Иванович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2984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078" y="683568"/>
            <a:ext cx="5172075" cy="81343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Коханцева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Полина Антоновна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77253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24" y="755576"/>
            <a:ext cx="4968552" cy="799557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Костюченко Николай Павлович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14330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862" y="338137"/>
            <a:ext cx="5248275" cy="84677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613"/>
          <a:stretch/>
        </p:blipFill>
        <p:spPr>
          <a:xfrm>
            <a:off x="348127" y="790037"/>
            <a:ext cx="6161744" cy="65180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2400" y="74772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Ивагин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Вениамин Сергеевич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28469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37" y="827584"/>
            <a:ext cx="5114925" cy="81153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Зарченко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Григорий Андреевич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9230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971600"/>
            <a:ext cx="5021573" cy="765019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Дьяченко Александр Семёнович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09043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387" y="899592"/>
            <a:ext cx="5229225" cy="79533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Дешевило Иван Григорьевич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06057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27" y="827584"/>
            <a:ext cx="5087346" cy="814159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" y="116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Гунченко Афанасий Иванович 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1097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912" y="953278"/>
            <a:ext cx="5210175" cy="81724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Демченко Иван Михайлович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81787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t="4488" r="8134" b="27001"/>
          <a:stretch/>
        </p:blipFill>
        <p:spPr>
          <a:xfrm>
            <a:off x="836712" y="971600"/>
            <a:ext cx="5400600" cy="626469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9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7380312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Юрженко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Алексей Федорович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593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16"/>
          <a:stretch/>
        </p:blipFill>
        <p:spPr>
          <a:xfrm>
            <a:off x="908720" y="971600"/>
            <a:ext cx="5144856" cy="73582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Гайдабура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Иван Федорович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7657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712" y="658385"/>
            <a:ext cx="5362575" cy="84867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Власов Александр Ильич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2095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687" y="914400"/>
            <a:ext cx="5000625" cy="822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Братчик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Михаил Иванович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2310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827584"/>
            <a:ext cx="5018522" cy="740902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Бондаренко Павел Акимович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68287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4" b="7921"/>
          <a:stretch/>
        </p:blipFill>
        <p:spPr>
          <a:xfrm>
            <a:off x="908720" y="858371"/>
            <a:ext cx="5104759" cy="71287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Бондаренко Дмитрий Иванович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925798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39"/>
          <a:stretch/>
        </p:blipFill>
        <p:spPr>
          <a:xfrm rot="5400000">
            <a:off x="-358306" y="2015716"/>
            <a:ext cx="7560842" cy="51125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14920" y="7180628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Странский Владимир Владимирович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26146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755576"/>
            <a:ext cx="5057552" cy="81298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Шкурин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Архип Николаевич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98825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899592"/>
            <a:ext cx="5185720" cy="715684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164288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Сулейманов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Люман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Сулейманович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753780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827584"/>
            <a:ext cx="5068092" cy="743560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Лебедев Андрей Яковлевич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15400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27" y="902947"/>
            <a:ext cx="5167778" cy="704947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164288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Максименко Василий Николаевич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9215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172" y="705587"/>
            <a:ext cx="5039072" cy="73826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" y="7380312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Шумский Юрий Петрович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20468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539552"/>
            <a:ext cx="5013824" cy="828216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Князев Яков Иванович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26241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720" y="899592"/>
            <a:ext cx="5163603" cy="74748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Козлов Николай Христофорович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63640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827584"/>
            <a:ext cx="5222458" cy="80516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68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Куликов Василий Никитович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0444832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712" y="899592"/>
            <a:ext cx="5136444" cy="77092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err="1" smtClean="0">
                <a:latin typeface="Times New Roman" pitchFamily="18" charset="0"/>
                <a:cs typeface="Times New Roman" pitchFamily="18" charset="0"/>
              </a:rPr>
              <a:t>Кишинский</a:t>
            </a:r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 Елисей Филиппович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63767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666" y="741656"/>
            <a:ext cx="4914900" cy="722947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44232" cy="914400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0" y="7324800"/>
            <a:ext cx="6858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i="1" dirty="0" smtClean="0">
                <a:latin typeface="Times New Roman" pitchFamily="18" charset="0"/>
                <a:cs typeface="Times New Roman" pitchFamily="18" charset="0"/>
              </a:rPr>
              <a:t>Карпенко Иван Тихонович </a:t>
            </a:r>
            <a:endParaRPr lang="ru-RU" sz="36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0001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392"/>
          <a:stretch/>
        </p:blipFill>
        <p:spPr>
          <a:xfrm>
            <a:off x="857437" y="611560"/>
            <a:ext cx="5143127" cy="69127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760" y="0"/>
            <a:ext cx="6844232" cy="914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7380312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 smtClean="0">
                <a:latin typeface="Times New Roman" pitchFamily="18" charset="0"/>
                <a:cs typeface="Times New Roman" pitchFamily="18" charset="0"/>
              </a:rPr>
              <a:t>Шегера</a:t>
            </a:r>
            <a:r>
              <a:rPr lang="ru-RU" sz="4000" b="1" i="1" dirty="0" smtClean="0">
                <a:latin typeface="Times New Roman" pitchFamily="18" charset="0"/>
                <a:cs typeface="Times New Roman" pitchFamily="18" charset="0"/>
              </a:rPr>
              <a:t> Илья Ильич</a:t>
            </a:r>
            <a:endParaRPr lang="ru-RU" sz="40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08086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85" t="1620" r="34372" b="70578"/>
          <a:stretch/>
        </p:blipFill>
        <p:spPr>
          <a:xfrm rot="16200000">
            <a:off x="107198" y="1707998"/>
            <a:ext cx="6657372" cy="504056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4" y="0"/>
            <a:ext cx="6844232" cy="914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7380312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Шашков</a:t>
            </a:r>
            <a:r>
              <a:rPr lang="ru-RU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Иван Иванович</a:t>
            </a:r>
            <a:endParaRPr lang="ru-RU" sz="4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11663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14" r="35909" b="70475"/>
          <a:stretch/>
        </p:blipFill>
        <p:spPr>
          <a:xfrm rot="16200000">
            <a:off x="140913" y="1442209"/>
            <a:ext cx="6505284" cy="54200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61" y="8056"/>
            <a:ext cx="6844232" cy="914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7380312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Пирч</a:t>
            </a:r>
            <a:r>
              <a:rPr lang="ru-RU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Григорий </a:t>
            </a:r>
            <a:r>
              <a:rPr lang="ru-RU" sz="4000" b="1" i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Фролович</a:t>
            </a:r>
            <a:endParaRPr lang="ru-RU" sz="4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2944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2" t="6688" r="9899" b="16139"/>
          <a:stretch/>
        </p:blipFill>
        <p:spPr>
          <a:xfrm>
            <a:off x="692696" y="611560"/>
            <a:ext cx="5328592" cy="70567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08" y="0"/>
            <a:ext cx="6844232" cy="9144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" y="7380312"/>
            <a:ext cx="6858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Капуста Иван Титович</a:t>
            </a:r>
            <a:endParaRPr lang="ru-RU" sz="4000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40903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161</Words>
  <Application>Microsoft Office PowerPoint</Application>
  <PresentationFormat>Экран (4:3)</PresentationFormat>
  <Paragraphs>55</Paragraphs>
  <Slides>54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54</vt:i4>
      </vt:variant>
    </vt:vector>
  </HeadingPairs>
  <TitlesOfParts>
    <vt:vector size="58" baseType="lpstr">
      <vt:lpstr>Arial</vt:lpstr>
      <vt:lpstr>Calibri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дк</dc:creator>
  <cp:lastModifiedBy>D!akov RePack</cp:lastModifiedBy>
  <cp:revision>22</cp:revision>
  <cp:lastPrinted>2024-05-21T09:33:25Z</cp:lastPrinted>
  <dcterms:created xsi:type="dcterms:W3CDTF">2018-11-13T10:23:35Z</dcterms:created>
  <dcterms:modified xsi:type="dcterms:W3CDTF">2024-05-28T08:51:05Z</dcterms:modified>
</cp:coreProperties>
</file>