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19675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глобальных компетенций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выполнении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практических заданий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обществознанию.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4941168"/>
            <a:ext cx="6400800" cy="17526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истории и обществознания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Чернякова О.Н.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Задание ВПР 6 класс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929718" cy="5715040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Социологическая служба опросила жителей города Z о том, где они чаще всего покупают одежду, обувь.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Результаты опроса (в % от числа отвечавших) представлены в графическом виде.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  Как ответила наибольшая доля опрошенных? Предположите почему.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  Много или мало опрошенных покупают одежду и обувь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интернет-магазинах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Выскажите свою позицию по этому вопросу. Объясните свой ответ.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Оля\Desktop\get_file (1)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438400"/>
            <a:ext cx="5167334" cy="2562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Задание ВПР 7 класс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C:\Users\Оля\Desktop\phpFgmCBq_Formirovanie-globalnyh-kompetencij-na-primere-prakticheskih-zadanij-na-urokah-obcshestvozn_html_9f4794b685b22623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857232"/>
            <a:ext cx="6215106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57158" y="4714884"/>
            <a:ext cx="850112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иллюстрации какой группы глобальных проблем может быть использовано данное изображение? (Дайте обобщенное, а неконкретное название проблеме). Объясните почему её относят к глобальным. Какая мера, по вашему мнению будет способствовать решению данной проблемы? Какие еще проблемы относят к этой группе глобальных проблем? (Назовите любые две проблемы, аргументируйте свой ответ.)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Задание  6  ОГЭ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Совершеннолетней Ксении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Ярославовне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смартфон пришло сообщение: «Уважаемая Ксения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Ярославовна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наш банк, клиентом которого Вы являетесь, проводил розыгрыш 1 млн. рублей, вы оказались победителем. Для подтверждения вашей готовности принять денежный приз пройдите по ссылке ниже в ваш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аккаунт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интернет-банкинге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нашего банка и нажмите кнопку согласия. После этого Вам на счет будет перечислен выигрыш».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чём состоит опасность данной ситуации для личных финансов Ксении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Ярославовны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.? Как ей правильно поступить в данной ситуации?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Задание 6 ОГЭ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2)В выходной день Екатерине Марковне срочно понадобились деньги. Банк был закрыт, поэтому она пошла к банкомату, хотя не помнила, как им пользоваться. У банкомата оказался любезный молодой человек, который помог Екатерине Марковне вставить в банкомат карточку и набрал под ее диктовку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пин-код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Какие небезопасные для своих личных финансов действия совершила Екатерина Марковна? Как ей следовало поступить в данной ситуации?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Задание 5 ОГЭ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1)Рассмотрите фотографию.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Какой вид экономической деятельности осуществляет изображенная на иллюстрации семья? Используя обществоведческие знания, факты социальной жизни и личный социальный опыт, сформулируйте два правила рационального осуществления этой деятельности и кратко поясните каждое из правил.</a:t>
            </a:r>
          </a:p>
          <a:p>
            <a:endParaRPr lang="ru-RU" dirty="0"/>
          </a:p>
        </p:txBody>
      </p:sp>
      <p:pic>
        <p:nvPicPr>
          <p:cNvPr id="4" name="Рисунок 3" descr="C:\Users\Оля\Desktop\get_file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357298"/>
            <a:ext cx="5143536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Задание 12 ОГЭ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07223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2015 г. в странах Z и Y один из фондов изучения общественного мнения провёл среди совершеннолетних граждан опрос: «Что, по Вашему мнению, сейчас важнее всего для развития Вашей страны?». 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Полученные результаты (в % от числа опрошенных) представлены в виде диаграммы.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Сформулируйте по одному выводу: а) о сходстве и б) о различии в позициях групп опрошенных. Выскажите предположение о том, чем объясняется: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а) сходство; б) различие.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C:\Users\Оля\Desktop\get_file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73753" y="1928803"/>
            <a:ext cx="4596493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320</Words>
  <Application>Microsoft Office PowerPoint</Application>
  <PresentationFormat>Экран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Формирование  глобальных компетенций  при выполнении  практических заданий  по обществознанию.</vt:lpstr>
      <vt:lpstr>Задание ВПР 6 класс</vt:lpstr>
      <vt:lpstr>Задание ВПР 7 класс</vt:lpstr>
      <vt:lpstr>Задание  6  ОГЭ</vt:lpstr>
      <vt:lpstr>Задание 6 ОГЭ</vt:lpstr>
      <vt:lpstr>Задание 5 ОГЭ</vt:lpstr>
      <vt:lpstr>Задание 12 ОГЭ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 глобальных компетенций  при выполнении  практических заданий  по обществознанию.</dc:title>
  <dc:creator>Оля</dc:creator>
  <cp:lastModifiedBy>Красногвардейская СШ</cp:lastModifiedBy>
  <cp:revision>6</cp:revision>
  <dcterms:created xsi:type="dcterms:W3CDTF">2023-03-21T17:51:11Z</dcterms:created>
  <dcterms:modified xsi:type="dcterms:W3CDTF">2023-06-21T11:55:41Z</dcterms:modified>
</cp:coreProperties>
</file>