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01" r:id="rId3"/>
    <p:sldId id="263" r:id="rId4"/>
    <p:sldId id="264" r:id="rId5"/>
    <p:sldId id="257" r:id="rId6"/>
    <p:sldId id="258" r:id="rId7"/>
    <p:sldId id="259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2" r:id="rId18"/>
    <p:sldId id="275" r:id="rId19"/>
    <p:sldId id="274" r:id="rId20"/>
    <p:sldId id="27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6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80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20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9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12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00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45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581400" y="5295207"/>
            <a:ext cx="5029200" cy="78139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</a:t>
            </a:r>
            <a:r>
              <a:rPr lang="ru-RU" baseline="0" dirty="0"/>
              <a:t> к выбору категорий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73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581400" y="5295207"/>
            <a:ext cx="5029200" cy="78139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</a:t>
            </a:r>
            <a:r>
              <a:rPr lang="ru-RU" baseline="0" dirty="0"/>
              <a:t> 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86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2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0EB53-35FA-4968-A932-064F62889ED3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FDB8C-131B-4E95-A145-0E50A83A2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7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60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8.xml"/><Relationship Id="rId18" Type="http://schemas.openxmlformats.org/officeDocument/2006/relationships/slide" Target="slide38.xml"/><Relationship Id="rId3" Type="http://schemas.openxmlformats.org/officeDocument/2006/relationships/slide" Target="slide8.xml"/><Relationship Id="rId21" Type="http://schemas.openxmlformats.org/officeDocument/2006/relationships/slide" Target="slide44.xml"/><Relationship Id="rId7" Type="http://schemas.openxmlformats.org/officeDocument/2006/relationships/slide" Target="slide16.xml"/><Relationship Id="rId12" Type="http://schemas.openxmlformats.org/officeDocument/2006/relationships/slide" Target="slide26.xml"/><Relationship Id="rId17" Type="http://schemas.openxmlformats.org/officeDocument/2006/relationships/slide" Target="slide36.xml"/><Relationship Id="rId2" Type="http://schemas.openxmlformats.org/officeDocument/2006/relationships/slide" Target="slide6.xml"/><Relationship Id="rId16" Type="http://schemas.openxmlformats.org/officeDocument/2006/relationships/slide" Target="slide34.xml"/><Relationship Id="rId20" Type="http://schemas.openxmlformats.org/officeDocument/2006/relationships/slide" Target="slide4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4.xml"/><Relationship Id="rId11" Type="http://schemas.openxmlformats.org/officeDocument/2006/relationships/slide" Target="slide24.xml"/><Relationship Id="rId5" Type="http://schemas.openxmlformats.org/officeDocument/2006/relationships/slide" Target="slide12.xml"/><Relationship Id="rId15" Type="http://schemas.openxmlformats.org/officeDocument/2006/relationships/slide" Target="slide32.xml"/><Relationship Id="rId10" Type="http://schemas.openxmlformats.org/officeDocument/2006/relationships/slide" Target="slide22.xml"/><Relationship Id="rId19" Type="http://schemas.openxmlformats.org/officeDocument/2006/relationships/slide" Target="slide40.xml"/><Relationship Id="rId4" Type="http://schemas.openxmlformats.org/officeDocument/2006/relationships/slide" Target="slide10.xml"/><Relationship Id="rId9" Type="http://schemas.openxmlformats.org/officeDocument/2006/relationships/slide" Target="slide20.xml"/><Relationship Id="rId14" Type="http://schemas.openxmlformats.org/officeDocument/2006/relationships/slide" Target="slide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8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449" y="2038350"/>
            <a:ext cx="11496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одно из древних названий полуострова Крым? </a:t>
            </a:r>
          </a:p>
        </p:txBody>
      </p:sp>
      <p:sp>
        <p:nvSpPr>
          <p:cNvPr id="3" name="Управляющая кнопка: настраиваемая 2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02630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70" y="104775"/>
            <a:ext cx="7820025" cy="439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47975" y="4352925"/>
            <a:ext cx="1013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Таврида, Таврия</a:t>
            </a:r>
          </a:p>
        </p:txBody>
      </p:sp>
    </p:spTree>
    <p:extLst>
      <p:ext uri="{BB962C8B-B14F-4D97-AF65-F5344CB8AC3E}">
        <p14:creationId xmlns:p14="http://schemas.microsoft.com/office/powerpoint/2010/main" val="943780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552575"/>
            <a:ext cx="11515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город  Крыма известен своими солёными озёрами, которые летом могут менять цвет?</a:t>
            </a:r>
          </a:p>
        </p:txBody>
      </p:sp>
    </p:spTree>
    <p:extLst>
      <p:ext uri="{BB962C8B-B14F-4D97-AF65-F5344CB8AC3E}">
        <p14:creationId xmlns:p14="http://schemas.microsoft.com/office/powerpoint/2010/main" val="2612746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26" y="95250"/>
            <a:ext cx="6660314" cy="443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883977" y="4323891"/>
            <a:ext cx="7800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Евпатория</a:t>
            </a:r>
          </a:p>
        </p:txBody>
      </p:sp>
    </p:spTree>
    <p:extLst>
      <p:ext uri="{BB962C8B-B14F-4D97-AF65-F5344CB8AC3E}">
        <p14:creationId xmlns:p14="http://schemas.microsoft.com/office/powerpoint/2010/main" val="397059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990600"/>
            <a:ext cx="11515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гора в Крыму имеет плоскую вершину и напоминает стол, а древние греки называли ее Трапезунд?</a:t>
            </a:r>
          </a:p>
        </p:txBody>
      </p:sp>
    </p:spTree>
    <p:extLst>
      <p:ext uri="{BB962C8B-B14F-4D97-AF65-F5344CB8AC3E}">
        <p14:creationId xmlns:p14="http://schemas.microsoft.com/office/powerpoint/2010/main" val="396927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3977" y="4323891"/>
            <a:ext cx="7800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Чатыр-Даг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30" y="38867"/>
            <a:ext cx="6439505" cy="428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848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581150"/>
            <a:ext cx="11515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 русской народной сказке главный герой не послушался сестры, и вода его наказала? </a:t>
            </a:r>
          </a:p>
        </p:txBody>
      </p:sp>
    </p:spTree>
    <p:extLst>
      <p:ext uri="{BB962C8B-B14F-4D97-AF65-F5344CB8AC3E}">
        <p14:creationId xmlns:p14="http://schemas.microsoft.com/office/powerpoint/2010/main" val="61545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3324835"/>
            <a:ext cx="11067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Сестрица Алёнушка и братец Иванушка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83" y="104775"/>
            <a:ext cx="5948967" cy="33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375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581150"/>
            <a:ext cx="11515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крымский минеральный источник известен своими грязелечебными свойствами? </a:t>
            </a:r>
          </a:p>
        </p:txBody>
      </p:sp>
    </p:spTree>
    <p:extLst>
      <p:ext uri="{BB962C8B-B14F-4D97-AF65-F5344CB8AC3E}">
        <p14:creationId xmlns:p14="http://schemas.microsoft.com/office/powerpoint/2010/main" val="2887377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Сакское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озеро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70" y="85690"/>
            <a:ext cx="6067425" cy="455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09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" y="600075"/>
            <a:ext cx="118967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Правила Викторины «ЭКОИГРА»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Розыгрыш права первого хода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отвечает на вопрос ведущего команда, которая первой подняла карточку. В случае неправильного ответа, вопрос передается команде, поднявшей карточку второй.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называет рубрику и сумму баллов, которую она хотела бы заработать.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правильного ответа она получает данную сумму и продолжает играть до тех пор, пока не ошибается, и ход переходит другой команде.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дан неправильный ответ, то количество баллов снимается со счета команды и право ответа на этот вопрос переходит следующей команде, и та может получить данную сумму баллов, она же затем выбирает рубрику.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никто не может ответить на вопрос, на него отвечает желающий из зала или ведущий, а следующая команда по очереди продолжает игру.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Победителем считается та команда, которая в сумме набирает большее количество баллов.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03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2124075"/>
            <a:ext cx="11515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содержится самое большое количество пресной воды? </a:t>
            </a:r>
          </a:p>
        </p:txBody>
      </p:sp>
    </p:spTree>
    <p:extLst>
      <p:ext uri="{BB962C8B-B14F-4D97-AF65-F5344CB8AC3E}">
        <p14:creationId xmlns:p14="http://schemas.microsoft.com/office/powerpoint/2010/main" val="1547273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ледниках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42" y="85725"/>
            <a:ext cx="6059158" cy="453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9779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019175"/>
            <a:ext cx="11515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географический объект -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Учан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 - находится вблизи Ялты, в переводе с татарского он называется «летящая вода». Что это за объект? </a:t>
            </a:r>
          </a:p>
        </p:txBody>
      </p:sp>
    </p:spTree>
    <p:extLst>
      <p:ext uri="{BB962C8B-B14F-4D97-AF65-F5344CB8AC3E}">
        <p14:creationId xmlns:p14="http://schemas.microsoft.com/office/powerpoint/2010/main" val="2961540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133" y="64259"/>
            <a:ext cx="8115300" cy="456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1603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457325"/>
            <a:ext cx="11515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из перечисленного является примером гидрологического объекта: лес, гора, озеро, пещера? </a:t>
            </a:r>
          </a:p>
        </p:txBody>
      </p:sp>
    </p:spTree>
    <p:extLst>
      <p:ext uri="{BB962C8B-B14F-4D97-AF65-F5344CB8AC3E}">
        <p14:creationId xmlns:p14="http://schemas.microsoft.com/office/powerpoint/2010/main" val="4287798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33" y="142875"/>
            <a:ext cx="7886700" cy="443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9777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457325"/>
            <a:ext cx="11515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орган цветкового растения отвечает за всасывание воды и минеральных веществ из почвы? </a:t>
            </a:r>
          </a:p>
        </p:txBody>
      </p:sp>
    </p:spTree>
    <p:extLst>
      <p:ext uri="{BB962C8B-B14F-4D97-AF65-F5344CB8AC3E}">
        <p14:creationId xmlns:p14="http://schemas.microsoft.com/office/powerpoint/2010/main" val="1896635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95" y="128587"/>
            <a:ext cx="6657975" cy="444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5748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199" y="542925"/>
            <a:ext cx="11515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Латинское название  этого  цветка – «галактус» происходит от греческих слов «гала» - молоко и «актус»- цветок,  т. е.  молочно-белый  цветок. Древняя  легенда гласит, когда Адам и Ева были изгнаны из рая, шел сильный  снег  и   Еве  было  холодно. Тогда, чтобы как-то успокоить и  согреть её, несколько снежинок превратились в цветы. Отсюда символом  этого цветка  стала  надежда.</a:t>
            </a:r>
          </a:p>
        </p:txBody>
      </p:sp>
    </p:spTree>
    <p:extLst>
      <p:ext uri="{BB962C8B-B14F-4D97-AF65-F5344CB8AC3E}">
        <p14:creationId xmlns:p14="http://schemas.microsoft.com/office/powerpoint/2010/main" val="852347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Подснежник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94" y="133351"/>
            <a:ext cx="6606978" cy="443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30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25" y="1876425"/>
            <a:ext cx="11896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для розыгрыша хода: </a:t>
            </a: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море древние греки сначала называли Понт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Аксинский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(море Негостеприимное), а позднее переименовали в Понт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Эвксинский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(море Гостеприимное).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2989821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149" y="1628775"/>
            <a:ext cx="11515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процесс позволяет растениям самостоятельно производить органические вещества?</a:t>
            </a:r>
          </a:p>
        </p:txBody>
      </p:sp>
    </p:spTree>
    <p:extLst>
      <p:ext uri="{BB962C8B-B14F-4D97-AF65-F5344CB8AC3E}">
        <p14:creationId xmlns:p14="http://schemas.microsoft.com/office/powerpoint/2010/main" val="93947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Фотосинтез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74" y="66675"/>
            <a:ext cx="5514901" cy="454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3840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666750"/>
            <a:ext cx="115157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цитрус содержит большое количество витамина С. Мореплаватели Средневековья брали его с собой в плавание как средство от цинги. Какой это цитрус?</a:t>
            </a:r>
          </a:p>
        </p:txBody>
      </p:sp>
    </p:spTree>
    <p:extLst>
      <p:ext uri="{BB962C8B-B14F-4D97-AF65-F5344CB8AC3E}">
        <p14:creationId xmlns:p14="http://schemas.microsoft.com/office/powerpoint/2010/main" val="712572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133350"/>
            <a:ext cx="6800850" cy="4573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232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066800"/>
            <a:ext cx="11515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вид побега служит для хранения питательных веществ и переживания неблагоприятных условий? </a:t>
            </a:r>
          </a:p>
        </p:txBody>
      </p:sp>
    </p:spTree>
    <p:extLst>
      <p:ext uri="{BB962C8B-B14F-4D97-AF65-F5344CB8AC3E}">
        <p14:creationId xmlns:p14="http://schemas.microsoft.com/office/powerpoint/2010/main" val="2589867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Клубень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01" y="123825"/>
            <a:ext cx="7128764" cy="441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1238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447800"/>
            <a:ext cx="11515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совокупность привычек, направленных на поддержание и укрепление здоровья?</a:t>
            </a:r>
          </a:p>
        </p:txBody>
      </p:sp>
    </p:spTree>
    <p:extLst>
      <p:ext uri="{BB962C8B-B14F-4D97-AF65-F5344CB8AC3E}">
        <p14:creationId xmlns:p14="http://schemas.microsoft.com/office/powerpoint/2010/main" val="7613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92" y="171450"/>
            <a:ext cx="6221381" cy="441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367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028700"/>
            <a:ext cx="11515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процесс адаптации организма к воздействию холода, воды и воздуха с целью укрепления иммунитета? </a:t>
            </a:r>
          </a:p>
        </p:txBody>
      </p:sp>
    </p:spTree>
    <p:extLst>
      <p:ext uri="{BB962C8B-B14F-4D97-AF65-F5344CB8AC3E}">
        <p14:creationId xmlns:p14="http://schemas.microsoft.com/office/powerpoint/2010/main" val="1807661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03" y="142875"/>
            <a:ext cx="6409560" cy="441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99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45" y="104775"/>
            <a:ext cx="6238875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45550" y="4105275"/>
            <a:ext cx="60044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Черное море</a:t>
            </a:r>
          </a:p>
        </p:txBody>
      </p:sp>
    </p:spTree>
    <p:extLst>
      <p:ext uri="{BB962C8B-B14F-4D97-AF65-F5344CB8AC3E}">
        <p14:creationId xmlns:p14="http://schemas.microsoft.com/office/powerpoint/2010/main" val="3160415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028700"/>
            <a:ext cx="11515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одним словом называют микроскопических возбудителей, вызывающих простудные заболевания? </a:t>
            </a:r>
          </a:p>
        </p:txBody>
      </p:sp>
    </p:spTree>
    <p:extLst>
      <p:ext uri="{BB962C8B-B14F-4D97-AF65-F5344CB8AC3E}">
        <p14:creationId xmlns:p14="http://schemas.microsoft.com/office/powerpoint/2010/main" val="1162734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99" y="373275"/>
            <a:ext cx="7755568" cy="4059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3711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028700"/>
            <a:ext cx="11515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одним словом называют способность организма сохранять устойчивость при длительной нагрузке? </a:t>
            </a:r>
          </a:p>
        </p:txBody>
      </p:sp>
    </p:spTree>
    <p:extLst>
      <p:ext uri="{BB962C8B-B14F-4D97-AF65-F5344CB8AC3E}">
        <p14:creationId xmlns:p14="http://schemas.microsoft.com/office/powerpoint/2010/main" val="1836509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Выносливость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90" y="114300"/>
            <a:ext cx="6782535" cy="4521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6141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4" y="1028700"/>
            <a:ext cx="11515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процесс, обеспечивающий воздухообмен в помещении с целью нормализации микроклиматических условий?</a:t>
            </a:r>
          </a:p>
        </p:txBody>
      </p:sp>
    </p:spTree>
    <p:extLst>
      <p:ext uri="{BB962C8B-B14F-4D97-AF65-F5344CB8AC3E}">
        <p14:creationId xmlns:p14="http://schemas.microsoft.com/office/powerpoint/2010/main" val="4291222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5" y="4432830"/>
            <a:ext cx="1106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16" y="123825"/>
            <a:ext cx="6051660" cy="444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3364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убок">
                <a:extLst>
                  <a:ext uri="{FF2B5EF4-FFF2-40B4-BE49-F238E27FC236}">
                    <a16:creationId xmlns:a16="http://schemas.microsoft.com/office/drawing/2014/main" id="{84E2E8D9-EB64-42FD-9283-CD8ACA1012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2798753"/>
                  </p:ext>
                </p:extLst>
              </p:nvPr>
            </p:nvGraphicFramePr>
            <p:xfrm>
              <a:off x="4753256" y="1598885"/>
              <a:ext cx="2685488" cy="306266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85488" cy="3062667"/>
                    </a:xfrm>
                    <a:prstGeom prst="rect">
                      <a:avLst/>
                    </a:prstGeom>
                  </am3d:spPr>
                  <am3d:camera>
                    <am3d:pos x="0" y="0" z="725912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81211" d="1000000"/>
                    <am3d:preTrans dx="0" dy="-17921674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424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убок">
                <a:extLst>
                  <a:ext uri="{FF2B5EF4-FFF2-40B4-BE49-F238E27FC236}">
                    <a16:creationId xmlns:a16="http://schemas.microsoft.com/office/drawing/2014/main" id="{84E2E8D9-EB64-42FD-9283-CD8ACA1012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3256" y="1598885"/>
                <a:ext cx="2685488" cy="306266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36DBDCB-41FC-4E38-B64A-383B9E8D219D}"/>
              </a:ext>
            </a:extLst>
          </p:cNvPr>
          <p:cNvSpPr txBox="1"/>
          <p:nvPr/>
        </p:nvSpPr>
        <p:spPr>
          <a:xfrm>
            <a:off x="1318660" y="490889"/>
            <a:ext cx="10145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УЧАСТИЕ!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B1EC9-1BD5-4890-9090-9F4645625C9B}"/>
              </a:ext>
            </a:extLst>
          </p:cNvPr>
          <p:cNvSpPr txBox="1"/>
          <p:nvPr/>
        </p:nvSpPr>
        <p:spPr>
          <a:xfrm>
            <a:off x="673767" y="4753885"/>
            <a:ext cx="11434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интеллектуальных сражений!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1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384878"/>
              </p:ext>
            </p:extLst>
          </p:nvPr>
        </p:nvGraphicFramePr>
        <p:xfrm>
          <a:off x="-2" y="-2"/>
          <a:ext cx="12192001" cy="6908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6656">
                  <a:extLst>
                    <a:ext uri="{9D8B030D-6E8A-4147-A177-3AD203B41FA5}">
                      <a16:colId xmlns:a16="http://schemas.microsoft.com/office/drawing/2014/main" val="4035633590"/>
                    </a:ext>
                  </a:extLst>
                </a:gridCol>
                <a:gridCol w="1707069">
                  <a:extLst>
                    <a:ext uri="{9D8B030D-6E8A-4147-A177-3AD203B41FA5}">
                      <a16:colId xmlns:a16="http://schemas.microsoft.com/office/drawing/2014/main" val="3685133734"/>
                    </a:ext>
                  </a:extLst>
                </a:gridCol>
                <a:gridCol w="1707069">
                  <a:extLst>
                    <a:ext uri="{9D8B030D-6E8A-4147-A177-3AD203B41FA5}">
                      <a16:colId xmlns:a16="http://schemas.microsoft.com/office/drawing/2014/main" val="2469584363"/>
                    </a:ext>
                  </a:extLst>
                </a:gridCol>
                <a:gridCol w="1707069">
                  <a:extLst>
                    <a:ext uri="{9D8B030D-6E8A-4147-A177-3AD203B41FA5}">
                      <a16:colId xmlns:a16="http://schemas.microsoft.com/office/drawing/2014/main" val="58287382"/>
                    </a:ext>
                  </a:extLst>
                </a:gridCol>
                <a:gridCol w="1707069">
                  <a:extLst>
                    <a:ext uri="{9D8B030D-6E8A-4147-A177-3AD203B41FA5}">
                      <a16:colId xmlns:a16="http://schemas.microsoft.com/office/drawing/2014/main" val="16026993"/>
                    </a:ext>
                  </a:extLst>
                </a:gridCol>
                <a:gridCol w="1707069">
                  <a:extLst>
                    <a:ext uri="{9D8B030D-6E8A-4147-A177-3AD203B41FA5}">
                      <a16:colId xmlns:a16="http://schemas.microsoft.com/office/drawing/2014/main" val="1126825014"/>
                    </a:ext>
                  </a:extLst>
                </a:gridCol>
              </a:tblGrid>
              <a:tr h="1727201"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«Мой</a:t>
                      </a:r>
                      <a:r>
                        <a:rPr lang="ru-RU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Крым»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i="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590561"/>
                  </a:ext>
                </a:extLst>
              </a:tr>
              <a:tr h="172720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«Вода – источник жизни»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157837"/>
                  </a:ext>
                </a:extLst>
              </a:tr>
              <a:tr h="172720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«Зеленый вызов»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72544501"/>
                  </a:ext>
                </a:extLst>
              </a:tr>
              <a:tr h="172720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«Человек и здоровье»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6497475"/>
                  </a:ext>
                </a:extLst>
              </a:tr>
            </a:tbl>
          </a:graphicData>
        </a:graphic>
      </p:graphicFrame>
      <p:sp>
        <p:nvSpPr>
          <p:cNvPr id="24" name="Управляющая кнопка: настраиваемая 23">
            <a:hlinkClick r:id="rId2" action="ppaction://hlinksldjump" highlightClick="1"/>
          </p:cNvPr>
          <p:cNvSpPr>
            <a:spLocks/>
          </p:cNvSpPr>
          <p:nvPr/>
        </p:nvSpPr>
        <p:spPr>
          <a:xfrm>
            <a:off x="3670300" y="0"/>
            <a:ext cx="1676400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5" name="Управляющая кнопка: настраиваемая 2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5391150" y="0"/>
            <a:ext cx="1663700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26" name="Управляющая кнопка: настраиваемая 25">
            <a:hlinkClick r:id="rId4" action="ppaction://hlinksldjump" highlightClick="1"/>
          </p:cNvPr>
          <p:cNvSpPr>
            <a:spLocks/>
          </p:cNvSpPr>
          <p:nvPr/>
        </p:nvSpPr>
        <p:spPr>
          <a:xfrm>
            <a:off x="7099300" y="0"/>
            <a:ext cx="1654174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27" name="Управляющая кнопка: настраиваемая 26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8797924" y="0"/>
            <a:ext cx="1666876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28" name="Управляющая кнопка: настраиваемая 27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0494961" y="0"/>
            <a:ext cx="1666876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29" name="Управляющая кнопка: настраиваемая 28">
            <a:hlinkClick r:id="rId7" action="ppaction://hlinksldjump" highlightClick="1"/>
          </p:cNvPr>
          <p:cNvSpPr>
            <a:spLocks/>
          </p:cNvSpPr>
          <p:nvPr/>
        </p:nvSpPr>
        <p:spPr>
          <a:xfrm>
            <a:off x="3670300" y="1701800"/>
            <a:ext cx="1676400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0" name="Управляющая кнопка: настраиваемая 29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5391150" y="1701800"/>
            <a:ext cx="1663700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31" name="Управляющая кнопка: настраиваемая 30">
            <a:hlinkClick r:id="rId9" action="ppaction://hlinksldjump" highlightClick="1"/>
          </p:cNvPr>
          <p:cNvSpPr>
            <a:spLocks/>
          </p:cNvSpPr>
          <p:nvPr/>
        </p:nvSpPr>
        <p:spPr>
          <a:xfrm>
            <a:off x="7099300" y="1701800"/>
            <a:ext cx="1654174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32" name="Управляющая кнопка: настраиваемая 31">
            <a:hlinkClick r:id="rId10" action="ppaction://hlinksldjump" highlightClick="1"/>
          </p:cNvPr>
          <p:cNvSpPr>
            <a:spLocks/>
          </p:cNvSpPr>
          <p:nvPr/>
        </p:nvSpPr>
        <p:spPr>
          <a:xfrm>
            <a:off x="8797924" y="1701800"/>
            <a:ext cx="1666876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33" name="Управляющая кнопка: настраиваемая 32">
            <a:hlinkClick r:id="rId11" action="ppaction://hlinksldjump" highlightClick="1"/>
          </p:cNvPr>
          <p:cNvSpPr>
            <a:spLocks/>
          </p:cNvSpPr>
          <p:nvPr/>
        </p:nvSpPr>
        <p:spPr>
          <a:xfrm>
            <a:off x="10494961" y="1701800"/>
            <a:ext cx="1666876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34" name="Управляющая кнопка: настраиваемая 33">
            <a:hlinkClick r:id="rId12" action="ppaction://hlinksldjump" highlightClick="1"/>
          </p:cNvPr>
          <p:cNvSpPr>
            <a:spLocks/>
          </p:cNvSpPr>
          <p:nvPr/>
        </p:nvSpPr>
        <p:spPr>
          <a:xfrm>
            <a:off x="3670300" y="3454401"/>
            <a:ext cx="1676400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5" name="Управляющая кнопка: настраиваемая 34">
            <a:hlinkClick r:id="rId13" action="ppaction://hlinksldjump" highlightClick="1"/>
          </p:cNvPr>
          <p:cNvSpPr>
            <a:spLocks/>
          </p:cNvSpPr>
          <p:nvPr/>
        </p:nvSpPr>
        <p:spPr>
          <a:xfrm>
            <a:off x="5391150" y="3454401"/>
            <a:ext cx="1663700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36" name="Управляющая кнопка: настраиваемая 35">
            <a:hlinkClick r:id="rId14" action="ppaction://hlinksldjump" highlightClick="1"/>
          </p:cNvPr>
          <p:cNvSpPr>
            <a:spLocks/>
          </p:cNvSpPr>
          <p:nvPr/>
        </p:nvSpPr>
        <p:spPr>
          <a:xfrm>
            <a:off x="7099300" y="3454401"/>
            <a:ext cx="1654174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37" name="Управляющая кнопка: настраиваемая 36">
            <a:hlinkClick r:id="rId15" action="ppaction://hlinksldjump" highlightClick="1"/>
          </p:cNvPr>
          <p:cNvSpPr>
            <a:spLocks/>
          </p:cNvSpPr>
          <p:nvPr/>
        </p:nvSpPr>
        <p:spPr>
          <a:xfrm>
            <a:off x="8797924" y="3454401"/>
            <a:ext cx="1666876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38" name="Управляющая кнопка: настраиваемая 37">
            <a:hlinkClick r:id="rId16" action="ppaction://hlinksldjump" highlightClick="1"/>
          </p:cNvPr>
          <p:cNvSpPr>
            <a:spLocks/>
          </p:cNvSpPr>
          <p:nvPr/>
        </p:nvSpPr>
        <p:spPr>
          <a:xfrm>
            <a:off x="10494961" y="3454401"/>
            <a:ext cx="1666876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39" name="Управляющая кнопка: настраиваемая 38">
            <a:hlinkClick r:id="rId17" action="ppaction://hlinksldjump" highlightClick="1"/>
          </p:cNvPr>
          <p:cNvSpPr>
            <a:spLocks/>
          </p:cNvSpPr>
          <p:nvPr/>
        </p:nvSpPr>
        <p:spPr>
          <a:xfrm>
            <a:off x="3670300" y="5181601"/>
            <a:ext cx="1676400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40" name="Управляющая кнопка: настраиваемая 39">
            <a:hlinkClick r:id="rId18" action="ppaction://hlinksldjump" highlightClick="1"/>
          </p:cNvPr>
          <p:cNvSpPr>
            <a:spLocks/>
          </p:cNvSpPr>
          <p:nvPr/>
        </p:nvSpPr>
        <p:spPr>
          <a:xfrm>
            <a:off x="5391150" y="5181601"/>
            <a:ext cx="1663700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41" name="Управляющая кнопка: настраиваемая 40">
            <a:hlinkClick r:id="rId19" action="ppaction://hlinksldjump" highlightClick="1"/>
          </p:cNvPr>
          <p:cNvSpPr>
            <a:spLocks/>
          </p:cNvSpPr>
          <p:nvPr/>
        </p:nvSpPr>
        <p:spPr>
          <a:xfrm>
            <a:off x="7099300" y="5181601"/>
            <a:ext cx="1654174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42" name="Управляющая кнопка: настраиваемая 41">
            <a:hlinkClick r:id="rId20" action="ppaction://hlinksldjump" highlightClick="1"/>
          </p:cNvPr>
          <p:cNvSpPr>
            <a:spLocks/>
          </p:cNvSpPr>
          <p:nvPr/>
        </p:nvSpPr>
        <p:spPr>
          <a:xfrm>
            <a:off x="8797924" y="5181601"/>
            <a:ext cx="1666876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43" name="Управляющая кнопка: настраиваемая 42">
            <a:hlinkClick r:id="rId21" action="ppaction://hlinksldjump" highlightClick="1"/>
          </p:cNvPr>
          <p:cNvSpPr>
            <a:spLocks/>
          </p:cNvSpPr>
          <p:nvPr/>
        </p:nvSpPr>
        <p:spPr>
          <a:xfrm>
            <a:off x="10494961" y="5181601"/>
            <a:ext cx="1666876" cy="17018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41020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81" y="1748901"/>
            <a:ext cx="10928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назывался древний город-государство на территории современного Севастополя? </a:t>
            </a:r>
          </a:p>
        </p:txBody>
      </p:sp>
      <p:sp>
        <p:nvSpPr>
          <p:cNvPr id="3" name="Управляющая кнопка: настраиваемая 2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228554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7696" y="4063499"/>
            <a:ext cx="5140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Херсонес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09" y="103171"/>
            <a:ext cx="6259947" cy="414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8322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3883981" y="5433134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Узнать правильный ответ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187" y="1562100"/>
            <a:ext cx="1112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пещеру обнаружили в ходе строительства федеральной трассы «Таврида»? </a:t>
            </a:r>
          </a:p>
        </p:txBody>
      </p:sp>
    </p:spTree>
    <p:extLst>
      <p:ext uri="{BB962C8B-B14F-4D97-AF65-F5344CB8AC3E}">
        <p14:creationId xmlns:p14="http://schemas.microsoft.com/office/powerpoint/2010/main" val="707897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3883977" y="5633159"/>
            <a:ext cx="4527612" cy="852256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Вернутся к выбору категории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70" y="85726"/>
            <a:ext cx="7591425" cy="4273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990850" y="4270980"/>
            <a:ext cx="920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Пещера Таврида</a:t>
            </a:r>
          </a:p>
        </p:txBody>
      </p:sp>
    </p:spTree>
    <p:extLst>
      <p:ext uri="{BB962C8B-B14F-4D97-AF65-F5344CB8AC3E}">
        <p14:creationId xmlns:p14="http://schemas.microsoft.com/office/powerpoint/2010/main" val="11415177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734</Words>
  <Application>Microsoft Office PowerPoint</Application>
  <PresentationFormat>Широкоэкранный</PresentationFormat>
  <Paragraphs>120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User</cp:lastModifiedBy>
  <cp:revision>29</cp:revision>
  <dcterms:created xsi:type="dcterms:W3CDTF">2025-09-05T13:04:21Z</dcterms:created>
  <dcterms:modified xsi:type="dcterms:W3CDTF">2025-09-11T05:24:33Z</dcterms:modified>
</cp:coreProperties>
</file>