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46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D3D62-2568-3139-0E30-595626C1F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4487BC8-AFB7-8B99-54F1-8E0B833AC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7694E-1571-E36A-E0E7-A1564214D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44DF0E-F852-88D5-4387-59F838804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AF2942-4234-7BDF-EB95-72EE5DCDE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035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2BAC-32E6-D34D-C337-600211E1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B2892EA-E753-3F47-FD67-941324E8E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634A8-5912-C5B9-F3A6-7E5EBB58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D0528C-0605-8F98-CBAC-04687CEF4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ECBAFE-4BCC-2261-2224-64073BE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57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045B705-18BE-B712-A01D-B9435018B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1D0593-AB22-0283-55DE-FFD989E63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447872-E7EE-B91E-7E43-95624C1CC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621A8B-C436-57CA-304B-B3FDCC114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00AD76-DE01-4F7D-9403-67FDB4855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936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668B6-41A7-62A5-06CC-B7B4B4785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EE3A1D-1530-63B4-0362-23ABD4684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EBAB20-8102-F099-FD99-92A39BD8A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2E7020-9EA2-C963-B645-AB1D28A4C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8727A7-AA04-24FE-1563-A45EA7A2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35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2B77E-1C71-7944-898B-BB7A8D1A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ED1AF5-D15B-32E9-5485-1DFAD7314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A799B4-BE5D-3BF1-E805-7EAE2850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C0DD6C-7105-DCB9-D002-FA85C1025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5D2D75E-DBE9-53C7-AC20-8B19CF832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6847F-0364-193B-2BDA-D64F42949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599F93-EFBD-8086-9904-0471F7D299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9842561-0BF1-0A18-0AAA-6589FED60E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A351C0-7A9D-B97E-4750-D64F00A4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2407DB-8654-E887-D6A2-2AF713914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04913D-84D2-0AD6-641B-793FBCBD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6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E10188-F88F-F0CB-DABF-94889B85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31AA10-0137-5F69-31E9-2F2D29BD0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5476CE-D315-0C1D-791E-AB050737C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C20481D-7645-9203-6750-0CC146324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8C4A60-C474-7120-1041-1811D247D1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709C4A-3172-CE63-D2B6-2A6B7C353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274FC28-03B6-4FF2-6BFB-948095130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A53E28-2082-91EC-FD3C-CB5F0A1C3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745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06350-593E-6E23-D32E-4F6EAF81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8D57DBD-617E-825D-5074-8198A1177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50C69F9-633C-C423-4C2F-E71AF1C6E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238B2ED-92D6-9A05-C9A8-647E3315D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6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99BA78-38DB-5F2B-B840-4FBAC45F5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A46697D-C1CC-BA1A-094C-01E2619E4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A77F1-1582-7A90-6F25-B4D3121E9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237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C11F28-5B25-DA17-3882-E86A8C00E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DF5C2B-09B4-C95E-6581-23DF440FC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6F4BE0-46DE-442F-C4C8-39B0F5ADC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1138E9-EF42-3FAA-BB72-BFD45FD1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27E134C-42D7-5AF1-158A-BC58AC8A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6BE513-A056-1808-5C2F-0434602C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977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8701D-F876-A28A-24D2-9F5BAC331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4998531-629D-21DD-1654-9DCD4630F4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E43C3C-F268-2D07-5A82-402003C8D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A49C5F-CD7C-83A3-C767-449AFD40C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3A9ACF8-D604-5196-14E7-05C337B5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91AC7B-ED16-CE60-2F6C-D5E303F1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805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5F064-23DB-6066-E877-B4CFB0234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54FFDC-58C8-4BE4-6BCD-92F9C93E5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64D71B-04AC-A0E5-9057-E792FC491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E6776DF-F28F-40ED-B656-CC8B3CA23EE9}" type="datetimeFigureOut">
              <a:rPr lang="ru-RU" smtClean="0"/>
              <a:t>05.08.2025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65B1ED-78F7-E987-AD9D-49EB18B0E6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0CB093-9A55-0561-1E81-EEB9141974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C6B397-99A2-425C-9978-8A347D66EA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89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36D1BA-3619-6CFC-36AA-DDDA8A23B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354" y="176212"/>
            <a:ext cx="7488646" cy="6505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6C3528-37DA-E47C-7524-AC9E7EFE49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731" y="3361676"/>
            <a:ext cx="6217195" cy="2387600"/>
          </a:xfrm>
        </p:spPr>
        <p:txBody>
          <a:bodyPr>
            <a:noAutofit/>
          </a:bodyPr>
          <a:lstStyle/>
          <a:p>
            <a:br>
              <a:rPr lang="ru-RU" sz="3200" dirty="0"/>
            </a:br>
            <a:r>
              <a:rPr lang="ru-RU" sz="3200" b="1" dirty="0"/>
              <a:t>Результат мониторинговых мероприятий родительского</a:t>
            </a:r>
            <a:br>
              <a:rPr lang="ru-RU" sz="3200" b="1" dirty="0"/>
            </a:br>
            <a:r>
              <a:rPr lang="ru-RU" sz="3200" b="1" dirty="0"/>
              <a:t>контроля по организации питания в МДОУ «</a:t>
            </a:r>
            <a:r>
              <a:rPr lang="ru-RU" sz="3200" b="1" dirty="0" err="1"/>
              <a:t>Стальновский</a:t>
            </a:r>
            <a:r>
              <a:rPr lang="ru-RU" sz="3200" b="1" dirty="0"/>
              <a:t> детский сад «Ивушка» Джанкойского района Республики Крым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5928042-C78B-48BA-9C16-FB935C130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6252105"/>
            <a:ext cx="9144000" cy="1655762"/>
          </a:xfrm>
        </p:spPr>
        <p:txBody>
          <a:bodyPr/>
          <a:lstStyle/>
          <a:p>
            <a:r>
              <a:rPr lang="ru-RU" b="1" dirty="0" err="1"/>
              <a:t>с.Стальное</a:t>
            </a:r>
            <a:r>
              <a:rPr lang="ru-RU" b="1" dirty="0"/>
              <a:t>, 2025г.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19F955-8FFC-A5B7-E2CA-F90EB850D1C8}"/>
              </a:ext>
            </a:extLst>
          </p:cNvPr>
          <p:cNvSpPr txBox="1"/>
          <p:nvPr/>
        </p:nvSpPr>
        <p:spPr>
          <a:xfrm>
            <a:off x="2785532" y="252568"/>
            <a:ext cx="77300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Стальновский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«Ивушка»</a:t>
            </a:r>
          </a:p>
        </p:txBody>
      </p:sp>
    </p:spTree>
    <p:extLst>
      <p:ext uri="{BB962C8B-B14F-4D97-AF65-F5344CB8AC3E}">
        <p14:creationId xmlns:p14="http://schemas.microsoft.com/office/powerpoint/2010/main" val="374012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311F5-DEB0-9DC8-3DF6-55A50BDD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0" y="1713094"/>
            <a:ext cx="6267994" cy="3431812"/>
          </a:xfrm>
        </p:spPr>
        <p:txBody>
          <a:bodyPr>
            <a:normAutofit/>
          </a:bodyPr>
          <a:lstStyle/>
          <a:p>
            <a:pPr algn="just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данного контроля : ознакомление родительской</a:t>
            </a:r>
            <a:b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 с процессом организации питания в МДОУ «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Стальновский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«Ивушка»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F1B7FE6-9895-8FD7-7810-4E3FBEBA8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416" y="2340072"/>
            <a:ext cx="4394246" cy="3295684"/>
          </a:xfrm>
        </p:spPr>
      </p:pic>
    </p:spTree>
    <p:extLst>
      <p:ext uri="{BB962C8B-B14F-4D97-AF65-F5344CB8AC3E}">
        <p14:creationId xmlns:p14="http://schemas.microsoft.com/office/powerpoint/2010/main" val="601793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DC2B81-F1DB-36F3-1C49-D1F34FDE9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33"/>
            <a:ext cx="10515600" cy="2264864"/>
          </a:xfrm>
        </p:spPr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полноценного, сбалансированного питания детей – одно из важных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направлений деятельности МДОУ. Контроль за качеством получаемых продуктов,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условиями их хранения и сроками реализации осуществляется ежедневно</a:t>
            </a:r>
            <a:b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сотрудниками ДОУ и родительским комитетом. На пищеблоке родители проконтролировали условия хранения круп и молока.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9CBBC8-8D0E-3E7B-8878-682641E92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6925" y="2676159"/>
            <a:ext cx="4520478" cy="33903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FA5101-194B-4219-7457-4A9E0340EC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3969" y="2676161"/>
            <a:ext cx="4520475" cy="339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07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37B32-571A-506E-77AE-CD4D28DA6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766" y="365125"/>
            <a:ext cx="10779034" cy="1325563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обеспечения эффективного контроля за качеством питания в летний оздоровительный период  </a:t>
            </a:r>
            <a:r>
              <a:rPr lang="ru-RU" sz="1800">
                <a:latin typeface="Times New Roman" panose="02020603050405020304" pitchFamily="18" charset="0"/>
                <a:cs typeface="Times New Roman" panose="02020603050405020304" pitchFamily="18" charset="0"/>
              </a:rPr>
              <a:t>2025г в нашем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детском саду был проведен родительский контроль за организацией питания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в МДОУ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«Ивушка».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F38AAF-B1E8-E954-F097-733D77E6B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37" y="1825625"/>
            <a:ext cx="7576457" cy="5042966"/>
          </a:xfrm>
        </p:spPr>
      </p:pic>
    </p:spTree>
    <p:extLst>
      <p:ext uri="{BB962C8B-B14F-4D97-AF65-F5344CB8AC3E}">
        <p14:creationId xmlns:p14="http://schemas.microsoft.com/office/powerpoint/2010/main" val="3710077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8D131F-6022-1555-86BE-927D2BC91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 организации питания  в группах особое внимание уделялось на сервировку стола,  привитие гигиенических навыков. </a:t>
            </a:r>
          </a:p>
        </p:txBody>
      </p:sp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828B2B4C-4F68-FFE2-8E86-334C28F83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7070" y="2234804"/>
            <a:ext cx="4352925" cy="32646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56A43E-1315-5988-02B4-415C754B48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189" y="1509465"/>
            <a:ext cx="5573485" cy="435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750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160</Words>
  <Application>Microsoft Office PowerPoint</Application>
  <PresentationFormat>Широкоэкранный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Times New Roman</vt:lpstr>
      <vt:lpstr>Тема Office</vt:lpstr>
      <vt:lpstr> Результат мониторинговых мероприятий родительского контроля по организации питания в МДОУ «Стальновский детский сад «Ивушка» Джанкойского района Республики Крым </vt:lpstr>
      <vt:lpstr>Цель данного контроля : ознакомление родительской общественности с процессом организации питания в МДОУ «Стальновский детский сад «Ивушка»</vt:lpstr>
      <vt:lpstr> Организация полноценного, сбалансированного питания детей – одно из важных направлений деятельности МДОУ. Контроль за качеством получаемых продуктов, условиями их хранения и сроками реализации осуществляется ежедневно сотрудниками ДОУ и родительским комитетом. На пищеблоке родители проконтролировали условия хранения круп и молока. </vt:lpstr>
      <vt:lpstr>С целью обеспечения эффективного контроля за качеством питания в летний оздоровительный период  2025г в нашем детском саду был проведен родительский контроль за организацией питания детей в МДОУ «Стальновский детский сад «Ивушка». </vt:lpstr>
      <vt:lpstr>При  организации питания  в группах особое внимание уделялось на сервировку стола,  привитие гигиенических навыков.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3</cp:revision>
  <dcterms:created xsi:type="dcterms:W3CDTF">2025-08-05T17:49:42Z</dcterms:created>
  <dcterms:modified xsi:type="dcterms:W3CDTF">2025-08-05T18:23:08Z</dcterms:modified>
</cp:coreProperties>
</file>