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5" r:id="rId3"/>
    <p:sldId id="266" r:id="rId4"/>
    <p:sldId id="267" r:id="rId5"/>
    <p:sldId id="270" r:id="rId6"/>
    <p:sldId id="268" r:id="rId7"/>
    <p:sldId id="269" r:id="rId8"/>
    <p:sldId id="27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74" autoAdjust="0"/>
  </p:normalViewPr>
  <p:slideViewPr>
    <p:cSldViewPr>
      <p:cViewPr varScale="1">
        <p:scale>
          <a:sx n="87" d="100"/>
          <a:sy n="87" d="100"/>
        </p:scale>
        <p:origin x="-710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63DD2-498D-4DE5-BE10-857856284A81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96888-8C94-497F-B4F5-11BCB2FA6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63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B268-5CD9-49B7-BD60-23766D0E9487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4EA-A89A-47CF-A2BB-EE6144BF4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B268-5CD9-49B7-BD60-23766D0E9487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4EA-A89A-47CF-A2BB-EE6144BF4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B268-5CD9-49B7-BD60-23766D0E9487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4EA-A89A-47CF-A2BB-EE6144BF4BC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B268-5CD9-49B7-BD60-23766D0E9487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4EA-A89A-47CF-A2BB-EE6144BF4B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B268-5CD9-49B7-BD60-23766D0E9487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4EA-A89A-47CF-A2BB-EE6144BF4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B268-5CD9-49B7-BD60-23766D0E9487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4EA-A89A-47CF-A2BB-EE6144BF4B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B268-5CD9-49B7-BD60-23766D0E9487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4EA-A89A-47CF-A2BB-EE6144BF4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B268-5CD9-49B7-BD60-23766D0E9487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4EA-A89A-47CF-A2BB-EE6144BF4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B268-5CD9-49B7-BD60-23766D0E9487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4EA-A89A-47CF-A2BB-EE6144BF4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B268-5CD9-49B7-BD60-23766D0E9487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4EA-A89A-47CF-A2BB-EE6144BF4BC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B268-5CD9-49B7-BD60-23766D0E9487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4EA-A89A-47CF-A2BB-EE6144BF4B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B0B268-5CD9-49B7-BD60-23766D0E9487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BB734EA-A89A-47CF-A2BB-EE6144BF4B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992888" cy="4104456"/>
          </a:xfrm>
        </p:spPr>
        <p:txBody>
          <a:bodyPr>
            <a:normAutofit fontScale="90000"/>
          </a:bodyPr>
          <a:lstStyle/>
          <a:p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Новостепновский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«Радуга»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Джанкойского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Республики Крым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результатах мониторинговых мероприятий родительского контроля по организации питания в образовательных организациях Республики Крым. Новые цели и задачи родительского контроля на 2025/2026 учебный год»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7016824" cy="2304256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Новостепное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2025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1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842408" cy="24056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рганизация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полноценного, сбалансированного питания детей – одно из важных направлений деятельности нашего ДОУ.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целью обеспечения эффективного контроля за качеством питания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подготовки к организации питания обучающихся в новом учебном году, 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нашем детском саду был проведен родительский контроль за организацией питания детей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приготовлением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блюд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пищеблоке.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питания в ДОУ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23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5" y="332657"/>
            <a:ext cx="6336705" cy="12961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Родители посетили пищеблок дошкольного учреждения. Посмотрели оборудование для приготовления пищи, процесс приготовления пищи.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1"/>
            <a:ext cx="4392488" cy="50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17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3" y="548681"/>
            <a:ext cx="6192689" cy="64807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Проверили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облюдение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санитарных правил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условия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хранения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продуктов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248472" cy="50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27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9" y="332657"/>
            <a:ext cx="6408712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Проверили сроки хранения продукции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57020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66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692697"/>
            <a:ext cx="6624736" cy="72007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убедились в соответствии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ежедневного  меню с содержанием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десятидневного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меню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44392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16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7" y="404664"/>
            <a:ext cx="6408712" cy="10801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бедились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ежедневного меню с технологическими картами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приготовления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блюд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916832"/>
            <a:ext cx="4536504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5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16633"/>
            <a:ext cx="6480720" cy="136815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ходе контроля было проведено ознакомление родителей с процессом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отбора суточных проб готовых блюд.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итогам мониторинга за организацией питания в МДОУ замечаний не выявлено.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3204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94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914416" cy="39897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продолжать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организации питания воспитанников с целью сохранения и укрепления здоровья детей;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культуру и навыки здорового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питания.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 обучающихся (воспитанников) о правилах питания, направленных на сохранение и укрепление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здоровья;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о правилах этикета, связанных с питанием, осознание того, что навыки этикета являются неотъемлемой частью общей культуры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личности;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-просвещать родителей в вопросах организации правильного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питания.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620689"/>
            <a:ext cx="6480720" cy="12241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Новые цели и задачи родительского контроля на 2025-2026 учебный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32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1662</TotalTime>
  <Words>115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                                                                                                                                     Муниципальное дошкольное образовательное учреждение «Новостепновский детский сад «Радуга» Джанкойского района Республики Крым   «О результатах мониторинговых мероприятий родительского контроля по организации питания в образовательных организациях Республики Крым. Новые цели и задачи родительского контроля на 2025/2026 учебный год» </vt:lpstr>
      <vt:lpstr>Организация полноценного, сбалансированного питания детей – одно из важных направлений деятельности нашего ДОУ.   С целью обеспечения эффективного контроля за качеством питания и подготовки к организации питания обучающихся в новом учебном году, в нашем детском саду был проведен родительский контроль за организацией питания детей и приготовлением блюд на пищеблоке.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Цели: - продолжать совершенствование организации питания воспитанников с целью сохранения и укрепления здоровья детей; - формировать культуру и навыки здорового питания. Задачи: - расширить знания обучающихся (воспитанников) о правилах питания, направленных на сохранение и укрепление здоровья; - формировать представление о правилах этикета, связанных с питанием, осознание того, что навыки этикета являются неотъемлемой частью общей культуры личности; -просвещать родителей в вопросах организации правильного питания.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«Новостепновский детский сад «Радуга» Джанкойского района Республики Крым  Всероссийский открытый урок по основам безопасности жизнедеятельности</dc:title>
  <dc:creator>Пользователь Windows</dc:creator>
  <cp:lastModifiedBy>Пользователь Windows</cp:lastModifiedBy>
  <cp:revision>20</cp:revision>
  <cp:lastPrinted>2025-08-08T05:50:39Z</cp:lastPrinted>
  <dcterms:created xsi:type="dcterms:W3CDTF">2024-08-31T18:39:06Z</dcterms:created>
  <dcterms:modified xsi:type="dcterms:W3CDTF">2026-01-27T17:20:44Z</dcterms:modified>
</cp:coreProperties>
</file>