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59" r:id="rId4"/>
    <p:sldId id="258" r:id="rId5"/>
    <p:sldId id="274" r:id="rId6"/>
    <p:sldId id="278" r:id="rId7"/>
    <p:sldId id="261" r:id="rId8"/>
    <p:sldId id="277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FF904-9B69-4275-B084-13A0D41393E7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FAF0F-7C10-4F9B-A196-462BCEC4C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6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FAF0F-7C10-4F9B-A196-462BCEC4C90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\Desktop\free-ppt-Blue-World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0648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23528" y="2060575"/>
            <a:ext cx="8820473" cy="1655763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национальный проект </a:t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«Успех каждого ребёнка»</a:t>
            </a:r>
            <a:r>
              <a:rPr lang="ru-RU" b="1" i="1" dirty="0" smtClean="0">
                <a:solidFill>
                  <a:schemeClr val="tx2"/>
                </a:solidFill>
              </a:rPr>
              <a:t/>
            </a:r>
            <a:br>
              <a:rPr lang="ru-RU" b="1" i="1" dirty="0" smtClean="0">
                <a:solidFill>
                  <a:schemeClr val="tx2"/>
                </a:solidFill>
              </a:rPr>
            </a:b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95937" y="4293097"/>
            <a:ext cx="4536503" cy="864095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Апти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Евгения Петровна, воспитатель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1" y="5013176"/>
            <a:ext cx="22322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2024, Новокрымское с.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39552" y="224396"/>
            <a:ext cx="81369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дошкольное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образовательное учреждение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«Новокрымский детский сад «Ромашка»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Республики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Крым, Джанкойского района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548680"/>
            <a:ext cx="8568952" cy="557748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выработка индивидуальных эталонов или относительных норм, по которым педагог оценивает достижения в интеллектуальном развитии и информирует о них детей;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индивидуализация степени трудности заданий посредством предоставления детям возможности их выбора;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включение внутренних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активизаторов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ребенка;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осуществление оценки деятельности с точки зрения внутренних изменчивых факторов – усилий;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внешнего подкрепления на основе индивидуальных относительных норм.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Разновидности успеха дошкольника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 lvl="0"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Признание конкретного результата ребенка, в т. ч. и в случае преодоления им каких-либо трудностей;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Признание личности ребенка в целом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noc.isert-ran.ru/uploads/activity_image/2016/06/383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645024"/>
            <a:ext cx="583264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воспитателей по созданию ситуации успеха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/>
            <a:r>
              <a:rPr lang="ru-RU" sz="9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комфортности для ребенка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погружение ребенка в творческий </a:t>
            </a:r>
            <a:r>
              <a:rPr lang="ru-RU" sz="9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в работе активных методов и форм обучения и воспитания;</a:t>
            </a:r>
          </a:p>
          <a:p>
            <a:pPr algn="just"/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опора на внутреннюю </a:t>
            </a:r>
            <a:r>
              <a:rPr lang="ru-RU" sz="9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мотивацию;</a:t>
            </a:r>
            <a:endParaRPr lang="ru-RU" sz="9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9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постепенный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переход от совместных действий к самостоятельным; от самого простого до максимально сложного задания; «открытие новых знаний».</a:t>
            </a:r>
          </a:p>
          <a:p>
            <a:pPr algn="just"/>
            <a:r>
              <a:rPr lang="ru-RU" sz="9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вариативность  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выбора направления деятельности, способов работы, типов творческих заданий, материалов, техники и др.</a:t>
            </a:r>
          </a:p>
          <a:p>
            <a:pPr algn="just"/>
            <a:r>
              <a:rPr lang="ru-RU" sz="9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индивидуальный подход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(учет индивидуальных психофизиологических особенностей каждого ребенка и группы в целом)</a:t>
            </a:r>
          </a:p>
          <a:p>
            <a:endParaRPr lang="ru-RU" sz="5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Технологические операции создания ситуации успеха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авансирование успешного результата; 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латентное (скрытое) инструктирование ребенка в способах выполнения;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мобилизация активности, педагогическое внушение;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высокая оценка определенной детали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снятие страха 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внесение мотива</a:t>
            </a:r>
          </a:p>
          <a:p>
            <a:pPr lvl="0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персональная исключительность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s://static.tildacdn.com/tild3231-6364-4562-b233-623361663561/__.jpg"/>
          <p:cNvPicPr/>
          <p:nvPr/>
        </p:nvPicPr>
        <p:blipFill>
          <a:blip r:embed="rId3" cstate="print"/>
          <a:srcRect l="36476" t="49367"/>
          <a:stretch>
            <a:fillRect/>
          </a:stretch>
        </p:blipFill>
        <p:spPr bwMode="auto">
          <a:xfrm>
            <a:off x="251520" y="4581128"/>
            <a:ext cx="871296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99592" y="1600200"/>
            <a:ext cx="7330008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800" dirty="0" smtClean="0"/>
              <a:t>                                          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Детская успешность – это  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тот самый механизм,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благодаря запуску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которого можно раскрыть 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человеческий потенциал 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во всей его полноте.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ds05.infourok.ru/uploads/ex/0ca6/0007d4d5-7b378d55/hello_html_4f134d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28800"/>
            <a:ext cx="2952328" cy="2977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системы дополнительного образования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и реализация целевых моделей развития региональных систем дополнительного образования.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http://pervaya-berdsk.ru/images/novosti/2018-2019/nov2018/shtu.jpg"/>
          <p:cNvPicPr/>
          <p:nvPr/>
        </p:nvPicPr>
        <p:blipFill>
          <a:blip r:embed="rId3" cstate="print"/>
          <a:srcRect t="6000" r="-1351" b="4000"/>
          <a:stretch>
            <a:fillRect/>
          </a:stretch>
        </p:blipFill>
        <p:spPr bwMode="auto">
          <a:xfrm>
            <a:off x="1259632" y="3212976"/>
            <a:ext cx="655272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70643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268760"/>
            <a:ext cx="8280920" cy="4857403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реализации: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01.01.2019 - 31.12.2024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Ответственные за реализацию проекта: 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куратор – заместитель председателя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правительства РФ Татьяна Голикова;</a:t>
            </a: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национального проекта – 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министр просвещения РФ Ольга 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Васильева</a:t>
            </a:r>
          </a:p>
          <a:p>
            <a:endParaRPr lang="ru-RU" dirty="0"/>
          </a:p>
        </p:txBody>
      </p:sp>
      <p:pic>
        <p:nvPicPr>
          <p:cNvPr id="4" name="Рисунок 3" descr="C:\Users\1\Desktop\f326cd94716fda6707216f22ae28e8f9.jpg"/>
          <p:cNvPicPr/>
          <p:nvPr/>
        </p:nvPicPr>
        <p:blipFill>
          <a:blip r:embed="rId3" cstate="print"/>
          <a:srcRect t="1250" r="13777"/>
          <a:stretch>
            <a:fillRect/>
          </a:stretch>
        </p:blipFill>
        <p:spPr bwMode="auto">
          <a:xfrm>
            <a:off x="6516216" y="2492896"/>
            <a:ext cx="2088232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s://avatars.mds.yandex.net/get-zen_doc/196027/pub_5ced31667f011d00af2dd19c_5ced3173483a9c00afe1abfa/scale_12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653136"/>
            <a:ext cx="2088232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15616" y="1125538"/>
            <a:ext cx="6696744" cy="41036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        </a:t>
            </a:r>
          </a:p>
          <a:p>
            <a:pPr algn="r"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«Каждый    ребёнок  </a:t>
            </a:r>
          </a:p>
          <a:p>
            <a:pPr algn="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одарён,   раскрыть   его </a:t>
            </a:r>
          </a:p>
          <a:p>
            <a:pPr algn="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способности  – наша задача.   </a:t>
            </a:r>
          </a:p>
          <a:p>
            <a:pPr algn="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В этом - успех   России».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										              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 В. Путин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img1.goodfon.ru/original/3544x2456/4/33/putin-rossiya-ca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324036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18457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к 2024 году для детей         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в возрасте от 5 до 18 лет доступных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для каждого и качественных условий для воспитания гармонично развитой и социально ответственной личности путем  увеличения охвата дополнительным образованием до 80% от общего числа детей, обновления содержания и методов дополнительного образования детей, развития кадрового потенциала и модернизации инфраструктуры системы дополнительного образования детей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https://221324.selcdn.ru/prod-media/backend/pictures/024557b9cf5f4fb0a56addb2304e5412.large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88640"/>
            <a:ext cx="244827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7787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1125538"/>
            <a:ext cx="8496943" cy="5000625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проекта «Доступное дополнительное образование для детей». Качественное обновление содержания программ ДПО. </a:t>
            </a:r>
          </a:p>
          <a:p>
            <a:pPr algn="just"/>
            <a:endParaRPr lang="ru-RU" sz="3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Раскрытие и развитие способностей и талантов у подрастающего поколения. </a:t>
            </a:r>
          </a:p>
          <a:p>
            <a:pPr algn="just"/>
            <a:endParaRPr lang="ru-RU" sz="3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образовательных программ в сетевой форме с участием организаций дополнительного образования детей, предприятий реального сектора экономики учреждений культуры и спорта. </a:t>
            </a:r>
          </a:p>
          <a:p>
            <a:pPr algn="just"/>
            <a:endParaRPr lang="ru-RU" sz="3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формирования универсальной </a:t>
            </a:r>
            <a:r>
              <a:rPr lang="ru-RU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безбарьерной</a:t>
            </a:r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среды для реализации программ дополнительного образования для детей с ОВЗ. </a:t>
            </a:r>
          </a:p>
          <a:p>
            <a:pPr algn="just"/>
            <a:endParaRPr lang="ru-RU" b="1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uo-sergach.ru/%D0%9F%D1%80%D0%BE%D0%B5%D0%BA%D1%82%D1%8B/%D0%B5%D1%80%D1%82%D0%B8%D1%84%D0%B8%D0%BA%D0%B0%D1%82%D1%8B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-171400"/>
            <a:ext cx="19399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323528" y="404813"/>
            <a:ext cx="8568952" cy="597693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Предоставление каждому ребенку права выбора и формирования своей образовательной траектории развития.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Применение современных образовательных технологий.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качественного сопровождения реализации обновленных образовательных программ.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комплекса мер, направленных на повышение доступности для детей программ базового уровня в сфере культуры, искусств, спорта.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самоопределения в выборе будущего профессионального пути.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http://www.uo-sergach.ru/%D0%9F%D1%80%D0%BE%D0%B5%D0%BA%D1%82%D1%8B/%D0%B5%D1%80%D1%82%D0%B8%D1%84%D0%B8%D0%BA%D0%B0%D1%82%D1%8B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373216"/>
            <a:ext cx="19399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Успех – это: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оптимальное соотношение между ожиданиями личности ребенка и людей, входящих в его непосредственное окружение, и результатами его деятельности (педагогика);</a:t>
            </a:r>
          </a:p>
          <a:p>
            <a:pPr algn="just">
              <a:buFont typeface="Wingdings" pitchFamily="2" charset="2"/>
              <a:buChar char="Ø"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переживание состояния радости, удовлетворение от того, что результат, к которому он стремился  в своей деятельности, либо совпал с ее ожиданиями, надеждами, либо превзошел их (психология);</a:t>
            </a:r>
          </a:p>
          <a:p>
            <a:pPr algn="just">
              <a:buFont typeface="Wingdings" pitchFamily="2" charset="2"/>
              <a:buChar char="Ø"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 добиваться поставленных целей, получая от этого удовольствие.                             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Ситуация  успеха - это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переживание радости, удовлетворения от того, что результат, к которому стремилась  личность  в своей деятельности, либо совпал  с ее ожиданиями, надеждами, либо превзошел. (психология); </a:t>
            </a:r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целенаправленное, организованное сочетание условий и продуманной  стратегии и тактики педагога,  при которых  для детей создается возможность достичь значительных запрограммированных результатов в деятельности (педагогика)</a:t>
            </a: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https://strategy24.ru/images/project/201908/59f7c1d20b585a5814f2b1782f07fb64.jpg"/>
          <p:cNvPicPr/>
          <p:nvPr/>
        </p:nvPicPr>
        <p:blipFill>
          <a:blip r:embed="rId3" cstate="print"/>
          <a:srcRect l="34862" t="6116" r="33802"/>
          <a:stretch>
            <a:fillRect/>
          </a:stretch>
        </p:blipFill>
        <p:spPr bwMode="auto">
          <a:xfrm>
            <a:off x="5868144" y="4365104"/>
            <a:ext cx="252028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3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Психолого-педагогические условия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ситуации успеха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комфортных психолого-педагогических условий каждому ребенку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(мотивация благополучия, положительная оценка достижений ребенка, недопущение отрицательной оценки деятельности ребенка, индивидуальное обсуждение неудач и недочетов, уважение к идеям и мыслям ребенка; обеспечение терпеливой поддержки и внимания и т. д.)</a:t>
            </a:r>
            <a:r>
              <a:rPr lang="ru-RU" dirty="0" smtClean="0"/>
              <a:t>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766</TotalTime>
  <Words>462</Words>
  <Application>Microsoft Office PowerPoint</Application>
  <PresentationFormat>Экран (4:3)</PresentationFormat>
  <Paragraphs>90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Федеральный национальный проект    «Успех каждого ребёнка» </vt:lpstr>
      <vt:lpstr>Реализация проекта</vt:lpstr>
      <vt:lpstr>Презентация PowerPoint</vt:lpstr>
      <vt:lpstr>      Цель проекта</vt:lpstr>
      <vt:lpstr>Задачи</vt:lpstr>
      <vt:lpstr>Презентация PowerPoint</vt:lpstr>
      <vt:lpstr>Успех – это:</vt:lpstr>
      <vt:lpstr>Ситуация  успеха - это</vt:lpstr>
      <vt:lpstr>Психолого-педагогические условия ситуации успеха</vt:lpstr>
      <vt:lpstr>Презентация PowerPoint</vt:lpstr>
      <vt:lpstr>Разновидности успеха дошкольника</vt:lpstr>
      <vt:lpstr>Деятельность воспитателей по созданию ситуации успеха </vt:lpstr>
      <vt:lpstr>Технологические операции создания ситуации успеха</vt:lpstr>
      <vt:lpstr>Презентация PowerPoint</vt:lpstr>
      <vt:lpstr>Развитие системы дополнительного образования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проект  «Успех каждого ребенка» </dc:title>
  <cp:lastModifiedBy>User</cp:lastModifiedBy>
  <cp:revision>144</cp:revision>
  <dcterms:modified xsi:type="dcterms:W3CDTF">2024-10-03T13:05:17Z</dcterms:modified>
</cp:coreProperties>
</file>