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92" r:id="rId2"/>
    <p:sldId id="257" r:id="rId3"/>
    <p:sldId id="272" r:id="rId4"/>
    <p:sldId id="276" r:id="rId5"/>
    <p:sldId id="287" r:id="rId6"/>
    <p:sldId id="279" r:id="rId7"/>
    <p:sldId id="288" r:id="rId8"/>
    <p:sldId id="298" r:id="rId9"/>
    <p:sldId id="286" r:id="rId10"/>
    <p:sldId id="284" r:id="rId11"/>
    <p:sldId id="273" r:id="rId12"/>
    <p:sldId id="289" r:id="rId13"/>
    <p:sldId id="29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301"/>
    <a:srgbClr val="00FE73"/>
    <a:srgbClr val="00420E"/>
    <a:srgbClr val="004620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4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85760-C607-4C2E-B2C7-782275A5DD9A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138E8-D80C-46BD-B2DD-AFFE3FEC259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87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chemeClr val="bg2">
                <a:shade val="58000"/>
                <a:satMod val="125000"/>
              </a:schemeClr>
            </a:gs>
            <a:gs pos="40000">
              <a:schemeClr val="bg2">
                <a:tint val="90000"/>
                <a:shade val="90000"/>
                <a:satMod val="120000"/>
              </a:schemeClr>
            </a:gs>
            <a:gs pos="100000">
              <a:schemeClr val="bg2">
                <a:tint val="5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758D41-D4F0-4B76-BE18-E073D6A68805}" type="datetimeFigureOut">
              <a:rPr lang="ru-RU" smtClean="0"/>
              <a:pPr/>
              <a:t>09.10.2023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3BA490-434B-4DB4-8B4F-65ECDD399FF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00809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Решение основных задач на дроби, проценты из </a:t>
            </a:r>
            <a:r>
              <a:rPr lang="ru-RU" sz="4800" b="1" dirty="0" smtClean="0">
                <a:solidFill>
                  <a:srgbClr val="002060"/>
                </a:solidFill>
              </a:rPr>
              <a:t>реальной практики.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1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0" name="Picture 2" descr="http://files.kabobo.ru/tw_files2/urls_5/27/d-26676/7z-docs/1_html_m64b1da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2" y="114457"/>
            <a:ext cx="8994916" cy="661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485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32656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                 ИНТЕРЕСНЫЕ ФАКТЫ</a:t>
            </a:r>
          </a:p>
          <a:p>
            <a:endParaRPr lang="ru-RU" sz="2800" b="1" dirty="0" smtClean="0"/>
          </a:p>
          <a:p>
            <a:pPr marL="514350" indent="-514350">
              <a:buAutoNum type="arabicPeriod"/>
            </a:pPr>
            <a:r>
              <a:rPr lang="ru-RU" sz="2800" b="1" dirty="0" smtClean="0"/>
              <a:t>Новорожденный на 86 % состоит из воды, а пожилой человек до 50%.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Человек пользуется лишь 10% собственного мозга.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Если человек теряет 2% воды от массы своего тела, то возникает сильная жажда. Если теряет до 10%воды, то начнутся галлюцинации, до 12% - не восстановится без врача, до 20% человек не выживет.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43% молодежи от 13 до 18 дет повсюду носят с собой наушники.</a:t>
            </a:r>
          </a:p>
          <a:p>
            <a:pPr marL="514350" indent="-514350">
              <a:buAutoNum type="arabicPeriod"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892706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764704"/>
            <a:ext cx="79928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Задача ( ВПР)</a:t>
            </a:r>
            <a:endParaRPr lang="ru-RU" sz="28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канун новогодних праздников крупные магазины проводят праздничные распродажи. Цены снижены на 10%. Сколько будет стоить 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телевизор,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если его цена 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23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500руб.? </a:t>
            </a:r>
          </a:p>
        </p:txBody>
      </p:sp>
    </p:spTree>
    <p:extLst>
      <p:ext uri="{BB962C8B-B14F-4D97-AF65-F5344CB8AC3E}">
        <p14:creationId xmlns:p14="http://schemas.microsoft.com/office/powerpoint/2010/main" val="19743830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1495642"/>
            <a:ext cx="67687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Умение выполнять процентные расчёты необходимо каждому человеку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8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8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Успехов вам!</a:t>
            </a:r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http://analysisfin.ru/wp-content/uploads/2016/04/proc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573016"/>
            <a:ext cx="2962300" cy="29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88412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7467600" cy="237626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«Гений – это 1% таланта и </a:t>
            </a:r>
            <a:r>
              <a:rPr lang="ru-RU" sz="3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99</a:t>
            </a:r>
            <a:r>
              <a:rPr lang="ru-RU" sz="3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труда</a:t>
            </a:r>
            <a:r>
              <a:rPr lang="ru-RU" sz="3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  <a:r>
              <a:rPr lang="ru-RU" sz="3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</a:t>
            </a:r>
            <a:r>
              <a:rPr lang="ru-RU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Томас Эдисон</a:t>
            </a:r>
            <a:endParaRPr lang="ru-RU" i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http://www.ngasihtau.com/wp-content/uploads/2016/04/thomas-alva-edi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365103"/>
            <a:ext cx="2984312" cy="168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0691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ЗАГАДКА: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Одной я сотою зовусь,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расчетах вам всем пригожусь,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 </a:t>
            </a:r>
            <a:r>
              <a:rPr lang="ru-RU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</a:t>
            </a:r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ишь три буковки убрать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Могу я денежкою стать.</a:t>
            </a:r>
            <a:r>
              <a:rPr lang="ru-RU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Проблемный </a:t>
            </a:r>
            <a:r>
              <a:rPr lang="ru-RU" sz="40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вопрос.</a:t>
            </a:r>
          </a:p>
          <a:p>
            <a:endParaRPr lang="ru-RU" sz="2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Почему без </a:t>
            </a:r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знаний</a:t>
            </a:r>
          </a:p>
          <a:p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</a:t>
            </a:r>
            <a:r>
              <a:rPr lang="ru-RU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процентах сложно </a:t>
            </a:r>
            <a:endParaRPr lang="ru-RU" sz="3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жить </a:t>
            </a:r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современном </a:t>
            </a:r>
            <a:endParaRPr lang="ru-RU" sz="3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мире</a:t>
            </a:r>
            <a:r>
              <a:rPr lang="ru-RU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  </a:t>
            </a:r>
          </a:p>
        </p:txBody>
      </p:sp>
      <p:pic>
        <p:nvPicPr>
          <p:cNvPr id="7" name="Picture 2" descr="http://analysisfin.ru/wp-content/uploads/2016/04/proc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573016"/>
            <a:ext cx="2962300" cy="29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0687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979" y="620688"/>
            <a:ext cx="8408876" cy="583264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32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516952" y="491108"/>
            <a:ext cx="8136903" cy="589022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</a:t>
            </a:r>
            <a:endParaRPr lang="ru-RU" dirty="0"/>
          </a:p>
          <a:p>
            <a:r>
              <a:rPr lang="ru-RU" b="1" dirty="0" smtClean="0"/>
              <a:t>ЦЕЛЬ УРОКА: совершенствовать практические навыки решать основные задачи на дроби и проценты и научиться их применять при решении жизненных задач.</a:t>
            </a:r>
          </a:p>
          <a:p>
            <a:r>
              <a:rPr lang="ru-RU" b="1" dirty="0" smtClean="0"/>
              <a:t>УСТНЫЙ СЧЕТ:</a:t>
            </a:r>
          </a:p>
          <a:p>
            <a:r>
              <a:rPr lang="ru-RU" sz="2000" b="1" dirty="0" smtClean="0"/>
              <a:t>В первой строке замените десятичные дроби процентами, а во второй проценты замените десятичными дробями:</a:t>
            </a:r>
          </a:p>
          <a:p>
            <a:r>
              <a:rPr lang="ru-RU" sz="4000" b="1" dirty="0" smtClean="0"/>
              <a:t>0,13    1,09    0,8    0,45     0,006</a:t>
            </a:r>
          </a:p>
          <a:p>
            <a:r>
              <a:rPr lang="ru-RU" sz="4000" b="1" dirty="0" smtClean="0"/>
              <a:t>43%   16%   10,2%   112%  77%</a:t>
            </a:r>
            <a:endParaRPr lang="ru-RU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35577724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253414"/>
            <a:ext cx="809177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оплате услуг через платежный терминал взымается комиссия в размере 5%. Сколько 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денег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будет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перечислено на счёт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если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положить 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100р.?</a:t>
            </a:r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http://irkutsk.me/uploads/images/00/14/03/2015/09/08/d79ec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972950"/>
            <a:ext cx="2195785" cy="350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692696"/>
            <a:ext cx="54192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Блиц - опрос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488546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75240" cy="592527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Из </a:t>
            </a:r>
            <a:r>
              <a:rPr lang="ru-RU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 </a:t>
            </a: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обследованных учеников нашей школы, 75% оказалось с пониженным зрением. Сколько учащихся нуждается в коррекции зрения? </a:t>
            </a:r>
          </a:p>
        </p:txBody>
      </p:sp>
      <p:pic>
        <p:nvPicPr>
          <p:cNvPr id="2050" name="Picture 2" descr="http://shklovinfo.by/upload/iblock/20e/20e1944078fcb4e9ee50337a74aa2d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077072"/>
            <a:ext cx="3487029" cy="23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833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476672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Время загрузки антивирусной программы составляет 60 минут. Программа загрузилась на 50 %. Сколько минут осталось до конца загрузки? </a:t>
            </a:r>
          </a:p>
        </p:txBody>
      </p:sp>
      <p:pic>
        <p:nvPicPr>
          <p:cNvPr id="3074" name="Picture 2" descr="http://abc.ru/pic/a/acer.extensaex2519p0b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683" y="3914562"/>
            <a:ext cx="3415730" cy="256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5887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920880" cy="619268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                              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                             НЕМНОГО ИСТОРИИ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Слово </a:t>
            </a:r>
            <a:r>
              <a:rPr lang="ru-RU" sz="2400" b="1" dirty="0"/>
              <a:t>«процент» имеет латинское происхождение: «</a:t>
            </a:r>
            <a:r>
              <a:rPr lang="ru-RU" sz="2400" b="1" dirty="0" err="1"/>
              <a:t>pro</a:t>
            </a:r>
            <a:r>
              <a:rPr lang="ru-RU" sz="2400" b="1" dirty="0"/>
              <a:t> </a:t>
            </a:r>
            <a:r>
              <a:rPr lang="ru-RU" sz="2400" b="1" dirty="0" err="1"/>
              <a:t>centum</a:t>
            </a:r>
            <a:r>
              <a:rPr lang="ru-RU" sz="2400" b="1" dirty="0"/>
              <a:t>» - это «на сто». Часто вместо слова «процент» используют это словосочетание. То есть процентом называется сотая часть </a:t>
            </a:r>
            <a:r>
              <a:rPr lang="ru-RU" sz="2400" b="1" dirty="0" smtClean="0"/>
              <a:t>числа.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/>
              <a:t>Проценты были известны индийцам ещё в </a:t>
            </a:r>
            <a:r>
              <a:rPr lang="ru-RU" sz="2400" b="1" dirty="0" smtClean="0"/>
              <a:t>V в.</a:t>
            </a:r>
            <a:r>
              <a:rPr lang="ru-RU" sz="2400" b="1" dirty="0"/>
              <a:t> О</a:t>
            </a:r>
            <a:r>
              <a:rPr lang="ru-RU" sz="2400" b="1" dirty="0" smtClean="0"/>
              <a:t>собенно распространены были  </a:t>
            </a:r>
            <a:r>
              <a:rPr lang="ru-RU" sz="2400" b="1" dirty="0"/>
              <a:t>в Древнем Риме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/>
              <a:t>В Европе десятичные дроби появились на 1000 лет позже, их ввел бельгийский ученый Симон </a:t>
            </a:r>
            <a:r>
              <a:rPr lang="ru-RU" sz="2400" b="1" dirty="0" err="1"/>
              <a:t>Стевин</a:t>
            </a:r>
            <a:r>
              <a:rPr lang="ru-RU" sz="2400" b="1" dirty="0"/>
              <a:t>. В 1584г. Он впервые опубликовал таблицу процентов</a:t>
            </a:r>
            <a:r>
              <a:rPr lang="ru-RU" sz="2400" b="1" dirty="0" smtClean="0"/>
              <a:t>.</a:t>
            </a:r>
            <a:r>
              <a:rPr lang="ru-RU" sz="2400" b="1" dirty="0"/>
              <a:t>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Символ </a:t>
            </a:r>
            <a:r>
              <a:rPr lang="ru-RU" sz="2400" b="1" dirty="0"/>
              <a:t>% появился не сразу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b="1" dirty="0" smtClean="0"/>
              <a:t>Сначала </a:t>
            </a:r>
            <a:r>
              <a:rPr lang="ru-RU" sz="2400" b="1" dirty="0"/>
              <a:t>писали слово «</a:t>
            </a:r>
            <a:r>
              <a:rPr lang="ru-RU" sz="2400" b="1" dirty="0" smtClean="0"/>
              <a:t>сто», затем с</a:t>
            </a:r>
            <a:r>
              <a:rPr lang="en-US" sz="2400" b="1" dirty="0"/>
              <a:t>/</a:t>
            </a:r>
            <a:r>
              <a:rPr lang="ru-RU" sz="2400" b="1" dirty="0" smtClean="0"/>
              <a:t>о, а позже %.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48680"/>
            <a:ext cx="727280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ЗАДАЧА</a:t>
            </a:r>
            <a:r>
              <a:rPr lang="ru-RU" dirty="0" smtClean="0"/>
              <a:t>  </a:t>
            </a:r>
            <a:endParaRPr lang="ru-RU" sz="3200" dirty="0"/>
          </a:p>
          <a:p>
            <a:pPr marL="514350" indent="-514350">
              <a:buAutoNum type="arabicPeriod"/>
            </a:pPr>
            <a:r>
              <a:rPr lang="ru-RU" sz="3200" dirty="0" smtClean="0"/>
              <a:t>Средняя продолжительность жизни в России некурящих людей 62 года, а курящих- 52,7 лет. На сколько процентов укорачивает свою жизнь курящий человек?</a:t>
            </a:r>
          </a:p>
          <a:p>
            <a:pPr marL="514350" indent="-514350">
              <a:buAutoNum type="arabicPeriod"/>
            </a:pPr>
            <a:r>
              <a:rPr lang="ru-RU" sz="3200" dirty="0"/>
              <a:t> </a:t>
            </a:r>
            <a:r>
              <a:rPr lang="ru-RU" sz="3200" dirty="0" smtClean="0"/>
              <a:t>(Из ОГЭ) До снижения цен футболка стоила 1200 руб., а после снижения стала стоить 960 руб. На сколько процентов была снижена цена?</a:t>
            </a:r>
          </a:p>
          <a:p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0364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3943</TotalTime>
  <Words>360</Words>
  <Application>Microsoft Office PowerPoint</Application>
  <PresentationFormat>Экран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Calibri</vt:lpstr>
      <vt:lpstr>Constantia</vt:lpstr>
      <vt:lpstr>Verdana</vt:lpstr>
      <vt:lpstr>Wingdings</vt:lpstr>
      <vt:lpstr>Wingdings 2</vt:lpstr>
      <vt:lpstr>Эркер</vt:lpstr>
      <vt:lpstr>Презентация PowerPoint</vt:lpstr>
      <vt:lpstr>«Гений – это 1% таланта и  99% труда»                   Томас Эдисон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                                                                  НЕМНОГО ИСТОРИИ Слово «процент» имеет латинское происхождение: «pro centum» - это «на сто». Часто вместо слова «процент» используют это словосочетание. То есть процентом называется сотая часть числа.   Проценты были известны индийцам ещё в V в. Особенно распространены были  в Древнем Риме.  В Европе десятичные дроби появились на 1000 лет позже, их ввел бельгийский ученый Симон Стевин. В 1584г. Он впервые опубликовал таблицу процентов.  Символ % появился не сразу. Сначала писали слово «сто», затем с/о, а позже %.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Салагаева</dc:creator>
  <cp:lastModifiedBy>Учетная запись Майкрософт</cp:lastModifiedBy>
  <cp:revision>481</cp:revision>
  <cp:lastPrinted>2016-12-21T19:59:31Z</cp:lastPrinted>
  <dcterms:created xsi:type="dcterms:W3CDTF">2014-01-02T19:27:09Z</dcterms:created>
  <dcterms:modified xsi:type="dcterms:W3CDTF">2023-10-09T20:56:36Z</dcterms:modified>
</cp:coreProperties>
</file>