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807" r:id="rId2"/>
  </p:sldMasterIdLst>
  <p:notesMasterIdLst>
    <p:notesMasterId r:id="rId28"/>
  </p:notesMasterIdLst>
  <p:sldIdLst>
    <p:sldId id="302" r:id="rId3"/>
    <p:sldId id="304" r:id="rId4"/>
    <p:sldId id="305" r:id="rId5"/>
    <p:sldId id="318" r:id="rId6"/>
    <p:sldId id="329" r:id="rId7"/>
    <p:sldId id="330" r:id="rId8"/>
    <p:sldId id="331" r:id="rId9"/>
    <p:sldId id="319" r:id="rId10"/>
    <p:sldId id="310" r:id="rId11"/>
    <p:sldId id="306" r:id="rId12"/>
    <p:sldId id="317" r:id="rId13"/>
    <p:sldId id="322" r:id="rId14"/>
    <p:sldId id="307" r:id="rId15"/>
    <p:sldId id="328" r:id="rId16"/>
    <p:sldId id="327" r:id="rId17"/>
    <p:sldId id="323" r:id="rId18"/>
    <p:sldId id="324" r:id="rId19"/>
    <p:sldId id="325" r:id="rId20"/>
    <p:sldId id="326" r:id="rId21"/>
    <p:sldId id="320" r:id="rId22"/>
    <p:sldId id="282" r:id="rId23"/>
    <p:sldId id="333" r:id="rId24"/>
    <p:sldId id="313" r:id="rId25"/>
    <p:sldId id="315" r:id="rId26"/>
    <p:sldId id="32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9966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3" autoAdjust="0"/>
    <p:restoredTop sz="94767" autoAdjust="0"/>
  </p:normalViewPr>
  <p:slideViewPr>
    <p:cSldViewPr>
      <p:cViewPr>
        <p:scale>
          <a:sx n="91" d="100"/>
          <a:sy n="91" d="100"/>
        </p:scale>
        <p:origin x="-1334" y="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"/>
    </p:cViewPr>
  </p:sorterViewPr>
  <p:notesViewPr>
    <p:cSldViewPr>
      <p:cViewPr varScale="1">
        <p:scale>
          <a:sx n="82" d="100"/>
          <a:sy n="82" d="100"/>
        </p:scale>
        <p:origin x="-201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05D4C1-78E9-424F-B6E0-105D3A79211A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B2A665-DF06-43BC-B8B1-DBD6D0DB0B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439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22CFBF-CC71-4D10-990C-73A38F0D650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BFB66-59EE-4B94-8535-846FC1639D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0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22230-89FD-4130-AEE0-6C7DF1DBCB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1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9A9F5BC-2A58-4FCB-98E1-1F96F7AD8EA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83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285C8D8-7BFE-484B-BE14-A653098D38B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574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7C62CF84-43D2-44BA-8CFE-7DE05F5E52A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933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10064502-54E4-49A3-ABBE-7E3FC348683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12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1F6CC211-E2D8-4997-A14F-F03281AC76D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54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272B6130-D010-4D63-A3DD-3ABCCF0F3DD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851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9F64AADE-E954-4A20-BF6F-373EAC58A2C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561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B574716D-8B4C-4AC7-B3E4-B175E3E3D3A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86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A1ADE-0A46-452D-858A-D4DAFC7458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76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7892A51-B204-4038-87BB-153F1BD1A81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328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CAA8ECF8-3BBD-4082-A1AF-E180AEF2FA7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555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F495DD9-DE1E-42D9-B100-A713D878CE8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20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1FA87-8FE7-4EE2-9FCB-432419B394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2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98503-763C-42D0-A706-C68BCE9334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7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79F697-8BCC-495B-9DA0-8E6EB15E14F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B9F0B-AFC5-4BFC-99FA-650CE57271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9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243B2-838C-472C-BF55-6FFF81B0A0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7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6322F-24CF-4E68-BD21-4942C846C1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7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E5E9C-4CF4-4211-AAC0-51781C101C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76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071FD6AF-5454-4030-B970-A6E73C57C4A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49" r:id="rId2"/>
    <p:sldLayoutId id="2147484058" r:id="rId3"/>
    <p:sldLayoutId id="2147484050" r:id="rId4"/>
    <p:sldLayoutId id="2147484059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E739F29-A107-45BD-BECA-93B14769AE79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Samsung\Desktop\Шаблон для презентации по литературе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4941888"/>
            <a:ext cx="5616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chemeClr val="bg2"/>
                </a:solidFill>
                <a:latin typeface="Arial" panose="020B0604020202020204" pitchFamily="34" charset="0"/>
              </a:rPr>
              <a:t>ИНТЕГРИРОВАННЫЙ</a:t>
            </a:r>
            <a:r>
              <a:rPr lang="ru-RU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 УРОК: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2800" dirty="0"/>
              <a:t>«Чтение — вот лучшее учение» 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Samsung\Desktop\Последний день Матвея Кузьмина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476672"/>
            <a:ext cx="6636327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1835150" y="5300663"/>
            <a:ext cx="5761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sz="3600">
                <a:latin typeface="Comic Sans MS" panose="030F0702030302020204" pitchFamily="66" charset="0"/>
              </a:rPr>
              <a:t>Матвей Кузьмин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0179" name="Picture 3" descr="C:\Users\Samsung\Desktop\Последний день Матвея Кузьмина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764704"/>
            <a:ext cx="8208912" cy="510168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Samsung\Desktop\Последний день Матвея Кузьми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03664" cy="5520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7106" name="Picture 2" descr="C:\Users\Samsung\Desktop\Последний день Матвея Кузьмина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476672"/>
            <a:ext cx="7848872" cy="588665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072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Picture 3" descr="C:\Users\Samsung\Desktop\Последний день Матвея Кузьми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48872" cy="5886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Samsung\Desktop\Последний день Матвея Кузьми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776864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77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277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Picture 6" descr="C:\Users\Samsung\Desktop\Последний день Матвея Кузьми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76864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79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379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Picture 7" descr="C:\Users\Samsung\Desktop\Последний день Матвея Кузьми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76864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1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482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Picture 8" descr="C:\Users\Samsung\Desktop\Последний день Матвея Кузьми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48872" cy="5886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4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584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Picture 9" descr="C:\Users\Samsung\Desktop\Последний день Матвея Кузьми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76864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3960813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4400" b="1" i="1" smtClean="0">
                <a:latin typeface="Constantia" panose="02030602050306030303" pitchFamily="18" charset="0"/>
              </a:rPr>
              <a:t>«Умирая, не умрёт герой –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4400" b="1" i="1" smtClean="0">
                <a:latin typeface="Constantia" panose="02030602050306030303" pitchFamily="18" charset="0"/>
              </a:rPr>
              <a:t>Мужество останется в веках».</a:t>
            </a:r>
            <a:r>
              <a:rPr lang="ru-RU" sz="4400" i="1" smtClean="0">
                <a:latin typeface="Constantia" panose="020306020503060303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ru-RU" sz="4000" i="1" smtClean="0">
              <a:latin typeface="Constantia" panose="02030602050306030303" pitchFamily="18" charset="0"/>
            </a:endParaRPr>
          </a:p>
          <a:p>
            <a:pPr algn="r" eaLnBrk="1" hangingPunct="1">
              <a:buFontTx/>
              <a:buNone/>
            </a:pPr>
            <a:r>
              <a:rPr lang="ru-RU" i="1" smtClean="0">
                <a:latin typeface="Constantia" panose="02030602050306030303" pitchFamily="18" charset="0"/>
              </a:rPr>
              <a:t>М. Джалиль</a:t>
            </a:r>
          </a:p>
          <a:p>
            <a:pPr eaLnBrk="1" hangingPunct="1">
              <a:buFontTx/>
              <a:buNone/>
            </a:pPr>
            <a:endParaRPr lang="ru-RU" i="1" smtClean="0">
              <a:solidFill>
                <a:srgbClr val="1C1C1C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38" y="6357938"/>
            <a:ext cx="221456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33375"/>
            <a:ext cx="9144000" cy="151130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smtClean="0">
                <a:latin typeface="Comic Sans MS" panose="030F0702030302020204" pitchFamily="66" charset="0"/>
              </a:rPr>
              <a:t>«Здесь 14 февраля 1942 г.,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smtClean="0">
                <a:latin typeface="Comic Sans MS" panose="030F0702030302020204" pitchFamily="66" charset="0"/>
              </a:rPr>
              <a:t>повторив подвиг Ивана Сусанина,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smtClean="0">
                <a:latin typeface="Comic Sans MS" panose="030F0702030302020204" pitchFamily="66" charset="0"/>
              </a:rPr>
              <a:t>героически погиб КУЗЬМИН МАТВЕЙ КУЗЬМИЧ». </a:t>
            </a:r>
          </a:p>
        </p:txBody>
      </p:sp>
      <p:pic>
        <p:nvPicPr>
          <p:cNvPr id="57346" name="Picture 2" descr="F:\Открытый урок, 2013 год\картинки\место подвиг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2132856"/>
            <a:ext cx="6475136" cy="432048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20" y="1500174"/>
            <a:ext cx="5072098" cy="39450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smtClean="0">
                <a:latin typeface="Segoe Print" pitchFamily="2" charset="0"/>
              </a:rPr>
              <a:t/>
            </a:r>
            <a:br>
              <a:rPr lang="ru-RU" sz="3200" b="1" smtClean="0">
                <a:latin typeface="Segoe Print" pitchFamily="2" charset="0"/>
              </a:rPr>
            </a:br>
            <a:r>
              <a:rPr lang="ru-RU" sz="3200" b="1" smtClean="0">
                <a:latin typeface="Segoe Print" pitchFamily="2" charset="0"/>
              </a:rPr>
              <a:t/>
            </a:r>
            <a:br>
              <a:rPr lang="ru-RU" sz="3200" b="1" smtClean="0">
                <a:latin typeface="Segoe Print" pitchFamily="2" charset="0"/>
              </a:rPr>
            </a:br>
            <a:r>
              <a:rPr lang="ru-RU" sz="3200" b="1" smtClean="0">
                <a:latin typeface="Segoe Print" pitchFamily="2" charset="0"/>
              </a:rPr>
              <a:t/>
            </a:r>
            <a:br>
              <a:rPr lang="ru-RU" sz="3200" b="1" smtClean="0">
                <a:latin typeface="Segoe Print" pitchFamily="2" charset="0"/>
              </a:rPr>
            </a:br>
            <a:r>
              <a:rPr lang="ru-RU" sz="3200" b="1" smtClean="0">
                <a:latin typeface="Segoe Print" pitchFamily="2" charset="0"/>
              </a:rPr>
              <a:t/>
            </a:r>
            <a:br>
              <a:rPr lang="ru-RU" sz="3200" b="1" smtClean="0">
                <a:latin typeface="Segoe Print" pitchFamily="2" charset="0"/>
              </a:rPr>
            </a:br>
            <a:r>
              <a:rPr lang="ru-RU" sz="3200" b="1" smtClean="0">
                <a:latin typeface="Segoe Print" pitchFamily="2" charset="0"/>
              </a:rPr>
              <a:t/>
            </a:r>
            <a:br>
              <a:rPr lang="ru-RU" sz="3200" b="1" smtClean="0">
                <a:latin typeface="Segoe Print" pitchFamily="2" charset="0"/>
              </a:rPr>
            </a:br>
            <a:r>
              <a:rPr lang="ru-RU" sz="3200" b="1" i="1" smtClean="0">
                <a:latin typeface="+mn-lt"/>
              </a:rPr>
              <a:t>Медаль </a:t>
            </a:r>
            <a:br>
              <a:rPr lang="ru-RU" sz="3200" b="1" i="1" smtClean="0">
                <a:latin typeface="+mn-lt"/>
              </a:rPr>
            </a:br>
            <a:r>
              <a:rPr lang="ru-RU" sz="3200" b="1" i="1" smtClean="0">
                <a:latin typeface="+mn-lt"/>
              </a:rPr>
              <a:t>«Золотая Звезда» - </a:t>
            </a:r>
            <a:br>
              <a:rPr lang="ru-RU" sz="3200" b="1" i="1" smtClean="0">
                <a:latin typeface="+mn-lt"/>
              </a:rPr>
            </a:br>
            <a:r>
              <a:rPr lang="ru-RU" sz="3200" b="1" i="1" smtClean="0">
                <a:latin typeface="+mn-lt"/>
              </a:rPr>
              <a:t>знак отличия </a:t>
            </a:r>
            <a:br>
              <a:rPr lang="ru-RU" sz="3200" b="1" i="1" smtClean="0">
                <a:latin typeface="+mn-lt"/>
              </a:rPr>
            </a:br>
            <a:r>
              <a:rPr lang="ru-RU" sz="3200" b="1" i="1" smtClean="0">
                <a:latin typeface="+mn-lt"/>
              </a:rPr>
              <a:t>Героя </a:t>
            </a:r>
            <a:br>
              <a:rPr lang="ru-RU" sz="3200" b="1" i="1" smtClean="0">
                <a:latin typeface="+mn-lt"/>
              </a:rPr>
            </a:br>
            <a:r>
              <a:rPr lang="ru-RU" sz="3200" b="1" i="1" smtClean="0">
                <a:latin typeface="+mn-lt"/>
              </a:rPr>
              <a:t>Советского Союза.</a:t>
            </a:r>
            <a:endParaRPr lang="ru-RU" sz="3200" b="1" i="1">
              <a:latin typeface="+mn-lt"/>
            </a:endParaRPr>
          </a:p>
        </p:txBody>
      </p:sp>
      <p:pic>
        <p:nvPicPr>
          <p:cNvPr id="35843" name="Picture 5" descr="Звезда Героя Советского Сою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372822" cy="5663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067175" y="981075"/>
            <a:ext cx="47529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latin typeface="+mn-lt"/>
              </a:rPr>
              <a:t>Герой Советского Союза - высшая степень отличия.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3490" name="Picture 2" descr="C:\Users\Samsung\Desktop\Моментальный снимок 1 (14.03.2013 19-50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476250"/>
            <a:ext cx="7669213" cy="5761038"/>
          </a:xfrm>
          <a:ln w="127000" cap="sq">
            <a:solidFill>
              <a:srgbClr val="00000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052513"/>
            <a:ext cx="4059238" cy="96837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sz="7200" b="1" i="1" smtClean="0"/>
              <a:t>О ком?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5076825" y="1125538"/>
            <a:ext cx="3384550" cy="96837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sz="7200" b="1" i="1" smtClean="0"/>
              <a:t>О чём?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2771775" y="3500438"/>
            <a:ext cx="4059238" cy="96837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sz="7200" b="1" i="1" smtClean="0"/>
              <a:t>Зачем?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9144000" cy="360045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4400" b="1" i="1" smtClean="0">
                <a:latin typeface="Constantia" panose="02030602050306030303" pitchFamily="18" charset="0"/>
              </a:rPr>
              <a:t>«Умирая, не умрёт герой –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4400" b="1" i="1" smtClean="0">
                <a:latin typeface="Constantia" panose="02030602050306030303" pitchFamily="18" charset="0"/>
              </a:rPr>
              <a:t>Мужество останется в веках».</a:t>
            </a:r>
            <a:r>
              <a:rPr lang="ru-RU" sz="4400" i="1" smtClean="0">
                <a:latin typeface="Constantia" panose="020306020503060303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ru-RU" sz="4000" i="1" smtClean="0">
              <a:latin typeface="Constantia" panose="02030602050306030303" pitchFamily="18" charset="0"/>
            </a:endParaRPr>
          </a:p>
          <a:p>
            <a:pPr algn="r" eaLnBrk="1" hangingPunct="1">
              <a:buFontTx/>
              <a:buNone/>
            </a:pPr>
            <a:r>
              <a:rPr lang="ru-RU" i="1" smtClean="0">
                <a:latin typeface="Constantia" panose="02030602050306030303" pitchFamily="18" charset="0"/>
              </a:rPr>
              <a:t>М. Джалиль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1C1C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38" y="6357938"/>
            <a:ext cx="221456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725" name="Picture 5" descr="F:\Открытый урок, 2013 год\картинки\помн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93096"/>
            <a:ext cx="2160240" cy="23273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87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88" name="Picture 3" descr="F:\Открытый урок, 2013 год\картинки\я горжус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15413" cy="68580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3"/>
          <p:cNvSpPr>
            <a:spLocks noGrp="1"/>
          </p:cNvSpPr>
          <p:nvPr>
            <p:ph idx="1"/>
          </p:nvPr>
        </p:nvSpPr>
        <p:spPr>
          <a:xfrm>
            <a:off x="179388" y="1125538"/>
            <a:ext cx="4691062" cy="4572000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ru-RU" sz="3200" b="1" i="1" smtClean="0">
                <a:cs typeface="Times New Roman" panose="02020603050405020304" pitchFamily="18" charset="0"/>
              </a:rPr>
              <a:t>ГЕРОЙ - витязь, храбрый воин, </a:t>
            </a:r>
          </a:p>
          <a:p>
            <a:pPr algn="ctr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ru-RU" sz="3200" b="1" i="1" smtClean="0">
                <a:cs typeface="Times New Roman" panose="02020603050405020304" pitchFamily="18" charset="0"/>
              </a:rPr>
              <a:t>доблестный воитель, богатырь, </a:t>
            </a:r>
          </a:p>
          <a:p>
            <a:pPr algn="ctr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ru-RU" sz="3200" b="1" i="1" smtClean="0">
                <a:cs typeface="Times New Roman" panose="02020603050405020304" pitchFamily="18" charset="0"/>
              </a:rPr>
              <a:t>чудо-воин.</a:t>
            </a:r>
            <a:endParaRPr lang="ru-RU" sz="3200" b="1" i="1" smtClean="0"/>
          </a:p>
          <a:p>
            <a:endParaRPr lang="ru-RU" smtClean="0"/>
          </a:p>
        </p:txBody>
      </p:sp>
      <p:pic>
        <p:nvPicPr>
          <p:cNvPr id="19460" name="Picture 4" descr="F:\Открытый урок, 2013 год\картинки\да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692150"/>
            <a:ext cx="4025900" cy="528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56100" y="1125538"/>
            <a:ext cx="47879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ru-RU" sz="3200" b="1" i="1" dirty="0">
                <a:latin typeface="+mn-lt"/>
                <a:cs typeface="Times New Roman" pitchFamily="18" charset="0"/>
              </a:rPr>
              <a:t>ГЕРОЙ - человек, </a:t>
            </a:r>
          </a:p>
          <a:p>
            <a:pPr algn="ctr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ru-RU" sz="3200" b="1" i="1" dirty="0">
                <a:latin typeface="+mn-lt"/>
                <a:cs typeface="Times New Roman" pitchFamily="18" charset="0"/>
              </a:rPr>
              <a:t>совершающий</a:t>
            </a:r>
          </a:p>
          <a:p>
            <a:pPr algn="ctr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ru-RU" sz="3200" b="1" i="1" dirty="0">
                <a:latin typeface="+mn-lt"/>
                <a:cs typeface="Times New Roman" pitchFamily="18" charset="0"/>
              </a:rPr>
              <a:t>подвиги</a:t>
            </a:r>
            <a:r>
              <a:rPr lang="ru-RU" sz="3200" b="1" i="1">
                <a:latin typeface="+mn-lt"/>
                <a:cs typeface="Times New Roman" pitchFamily="18" charset="0"/>
              </a:rPr>
              <a:t>;  необычный </a:t>
            </a:r>
            <a:endParaRPr lang="ru-RU" sz="3200" b="1" i="1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ru-RU" sz="3200" b="1" i="1" dirty="0">
                <a:latin typeface="+mn-lt"/>
                <a:cs typeface="Times New Roman" pitchFamily="18" charset="0"/>
              </a:rPr>
              <a:t>по своей храбрости, </a:t>
            </a:r>
          </a:p>
          <a:p>
            <a:pPr algn="ctr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ru-RU" sz="3200" b="1" i="1" dirty="0">
                <a:latin typeface="+mn-lt"/>
                <a:cs typeface="Times New Roman" pitchFamily="18" charset="0"/>
              </a:rPr>
              <a:t>доблести,</a:t>
            </a:r>
          </a:p>
          <a:p>
            <a:pPr algn="ctr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ru-RU" sz="3200" b="1" i="1" dirty="0">
                <a:latin typeface="+mn-lt"/>
                <a:cs typeface="Times New Roman" pitchFamily="18" charset="0"/>
              </a:rPr>
              <a:t>самоотверженности. </a:t>
            </a:r>
            <a:endParaRPr lang="ru-RU" sz="3200" dirty="0">
              <a:latin typeface="+mn-lt"/>
            </a:endParaRPr>
          </a:p>
        </p:txBody>
      </p:sp>
      <p:pic>
        <p:nvPicPr>
          <p:cNvPr id="4" name="Picture 10" descr="123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567145" cy="5345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Страницы%20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210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Picture 5" descr="glrx-8836822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340768"/>
            <a:ext cx="8219256" cy="4345931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5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Picture 7" descr="1800117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692696"/>
            <a:ext cx="8400093" cy="554461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178175" cy="5073650"/>
          </a:xfrm>
        </p:spPr>
        <p:txBody>
          <a:bodyPr/>
          <a:lstStyle/>
          <a:p>
            <a:endParaRPr lang="ru-RU" smtClean="0"/>
          </a:p>
          <a:p>
            <a:pPr>
              <a:buFont typeface="Wingdings 2" panose="05020102010507070707" pitchFamily="18" charset="2"/>
              <a:buNone/>
            </a:pPr>
            <a:endParaRPr lang="ru-RU" b="1" smtClean="0"/>
          </a:p>
          <a:p>
            <a:pPr>
              <a:buFont typeface="Wingdings 2" panose="05020102010507070707" pitchFamily="18" charset="2"/>
              <a:buNone/>
            </a:pPr>
            <a:endParaRPr lang="ru-RU" b="1" smtClean="0"/>
          </a:p>
          <a:p>
            <a:pPr>
              <a:buFont typeface="Wingdings 2" panose="05020102010507070707" pitchFamily="18" charset="2"/>
              <a:buNone/>
            </a:pPr>
            <a:endParaRPr lang="ru-RU" b="1" smtClean="0"/>
          </a:p>
          <a:p>
            <a:pPr>
              <a:buFont typeface="Wingdings 2" panose="05020102010507070707" pitchFamily="18" charset="2"/>
              <a:buNone/>
            </a:pPr>
            <a:endParaRPr lang="ru-RU" b="1" smtClean="0"/>
          </a:p>
          <a:p>
            <a:pPr>
              <a:buFont typeface="Wingdings 2" panose="05020102010507070707" pitchFamily="18" charset="2"/>
              <a:buNone/>
            </a:pPr>
            <a:endParaRPr lang="ru-RU" b="1" smtClean="0"/>
          </a:p>
          <a:p>
            <a:pPr>
              <a:buFont typeface="Wingdings 2" panose="05020102010507070707" pitchFamily="18" charset="2"/>
              <a:buNone/>
            </a:pPr>
            <a:endParaRPr lang="ru-RU" b="1" smtClean="0"/>
          </a:p>
          <a:p>
            <a:pPr algn="ctr">
              <a:buFont typeface="Wingdings 2" panose="05020102010507070707" pitchFamily="18" charset="2"/>
              <a:buNone/>
            </a:pPr>
            <a:endParaRPr lang="ru-RU" sz="2400" b="1" smtClean="0">
              <a:latin typeface="Segoe Print" panose="02000600000000000000" pitchFamily="2" charset="0"/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ru-RU" sz="2400" b="1" smtClean="0">
              <a:latin typeface="Segoe Print" panose="02000600000000000000" pitchFamily="2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ru-RU" sz="2400" b="1" smtClean="0">
                <a:latin typeface="Segoe Print" panose="02000600000000000000" pitchFamily="2" charset="0"/>
              </a:rPr>
              <a:t>Борис Николаевич</a:t>
            </a:r>
            <a:endParaRPr lang="ru-RU" sz="2400" smtClean="0">
              <a:latin typeface="Segoe Print" panose="02000600000000000000" pitchFamily="2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ru-RU" sz="2400" b="1" smtClean="0">
                <a:latin typeface="Segoe Print" panose="02000600000000000000" pitchFamily="2" charset="0"/>
              </a:rPr>
              <a:t>ПОЛЕВОЙ</a:t>
            </a:r>
            <a:endParaRPr lang="ru-RU" sz="2400" smtClean="0">
              <a:latin typeface="Segoe Print" panose="02000600000000000000" pitchFamily="2" charset="0"/>
            </a:endParaRPr>
          </a:p>
          <a:p>
            <a:endParaRPr lang="ru-RU" smtClean="0"/>
          </a:p>
          <a:p>
            <a:pPr>
              <a:buFont typeface="Wingdings 2" panose="05020102010507070707" pitchFamily="18" charset="2"/>
              <a:buNone/>
            </a:pPr>
            <a:endParaRPr lang="ru-RU" smtClean="0"/>
          </a:p>
        </p:txBody>
      </p:sp>
      <p:pic>
        <p:nvPicPr>
          <p:cNvPr id="24579" name="Рисунок 3" descr="F:\Открытый урок, 2013 год\Портреты для физминутки\Полевой Борис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"/>
          <a:stretch>
            <a:fillRect/>
          </a:stretch>
        </p:blipFill>
        <p:spPr bwMode="auto">
          <a:xfrm>
            <a:off x="395288" y="620713"/>
            <a:ext cx="331311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Samsung\Desktop\Последний день Матвея Кузьмин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04813"/>
            <a:ext cx="3455987" cy="2598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 descr="F:\Открытый урок, 2013 год\картинки\обложка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997200"/>
            <a:ext cx="3443287" cy="235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6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620713"/>
            <a:ext cx="4105275" cy="5486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3" name="Содержимое 4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3609975" cy="5113338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sz="3200" b="1" smtClean="0">
                <a:latin typeface="Comic Sans MS" panose="030F0702030302020204" pitchFamily="66" charset="0"/>
              </a:rPr>
              <a:t>Матвей Кузьмич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sz="3200" b="1" smtClean="0">
                <a:latin typeface="Comic Sans MS" panose="030F0702030302020204" pitchFamily="66" charset="0"/>
              </a:rPr>
              <a:t>Кузьмин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sz="2400" i="1" smtClean="0">
                <a:latin typeface="Comic Sans MS" panose="030F0702030302020204" pitchFamily="66" charset="0"/>
              </a:rPr>
              <a:t>(1858-1942 гг.) </a:t>
            </a:r>
          </a:p>
          <a:p>
            <a:pPr algn="ctr">
              <a:buFont typeface="Wingdings 2" panose="05020102010507070707" pitchFamily="18" charset="2"/>
              <a:buNone/>
            </a:pPr>
            <a:endParaRPr lang="ru-RU" sz="2400" i="1" smtClean="0">
              <a:latin typeface="Comic Sans MS" panose="030F0702030302020204" pitchFamily="66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ru-RU" sz="2800" i="1" smtClean="0"/>
              <a:t>русский крестьянин, житель деревни Куракино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sz="2800" i="1" smtClean="0"/>
              <a:t>Великолукского района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sz="2800" i="1" smtClean="0"/>
              <a:t>Псковской области 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126</Words>
  <Application>Microsoft Office PowerPoint</Application>
  <PresentationFormat>Экран (4:3)</PresentationFormat>
  <Paragraphs>46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Бумажная</vt:lpstr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Медаль  «Золотая Звезда» -  знак отличия  Героя  Советского Союза.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чтение по рассказу              А.Н. Толстого «Русский характер». Человеческая красота и сила характера героев произведения.</dc:title>
  <dc:creator>FoM</dc:creator>
  <cp:lastModifiedBy>Пользователь Windows</cp:lastModifiedBy>
  <cp:revision>155</cp:revision>
  <dcterms:created xsi:type="dcterms:W3CDTF">2009-05-01T06:53:56Z</dcterms:created>
  <dcterms:modified xsi:type="dcterms:W3CDTF">2023-11-11T15:48:40Z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00080080120300000000010250300207f7000400038000</vt:lpwstr>
  </property>
</Properties>
</file>