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686" r:id="rId2"/>
    <p:sldId id="687" r:id="rId3"/>
    <p:sldId id="688" r:id="rId4"/>
    <p:sldId id="689" r:id="rId5"/>
    <p:sldId id="691" r:id="rId6"/>
    <p:sldId id="690"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65" d="100"/>
          <a:sy n="65" d="100"/>
        </p:scale>
        <p:origin x="700" y="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629261-4DA1-4702-8804-2DDAB231D3FD}" type="datetimeFigureOut">
              <a:rPr lang="ru-RU" smtClean="0"/>
              <a:pPr/>
              <a:t>29.03.2022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BF094A-8DE7-4ABD-86F9-2934D1A1CBCC}" type="slidenum">
              <a:rPr lang="ru-RU" smtClean="0"/>
              <a:pPr/>
              <a:t>‹#›</a:t>
            </a:fld>
            <a:endParaRPr lang="ru-RU"/>
          </a:p>
        </p:txBody>
      </p:sp>
    </p:spTree>
    <p:extLst>
      <p:ext uri="{BB962C8B-B14F-4D97-AF65-F5344CB8AC3E}">
        <p14:creationId xmlns:p14="http://schemas.microsoft.com/office/powerpoint/2010/main" val="2967835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Образ слайда 1">
            <a:extLst>
              <a:ext uri="{FF2B5EF4-FFF2-40B4-BE49-F238E27FC236}">
                <a16:creationId xmlns:a16="http://schemas.microsoft.com/office/drawing/2014/main" id="{A9C3C738-EC48-4802-845F-52D3465FB5D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Заметки 2">
            <a:extLst>
              <a:ext uri="{FF2B5EF4-FFF2-40B4-BE49-F238E27FC236}">
                <a16:creationId xmlns:a16="http://schemas.microsoft.com/office/drawing/2014/main" id="{3F82459E-C0DF-4D9C-BA4A-B23B1C6113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a:p>
        </p:txBody>
      </p:sp>
      <p:sp>
        <p:nvSpPr>
          <p:cNvPr id="18436" name="Номер слайда 3">
            <a:extLst>
              <a:ext uri="{FF2B5EF4-FFF2-40B4-BE49-F238E27FC236}">
                <a16:creationId xmlns:a16="http://schemas.microsoft.com/office/drawing/2014/main" id="{3EB931DB-F369-43FC-A223-7B3C539C71B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4DFB6634-A080-4C8A-A094-5CAB1A1681AF}" type="slidenum">
              <a:rPr kumimoji="0" lang="ru-RU" altLang="ru-RU"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ru-RU" altLang="ru-RU"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883956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D5E1414D-AEEC-448A-8364-5D60F7FC8EF2}"/>
              </a:ext>
            </a:extLst>
          </p:cNvPr>
          <p:cNvGrpSpPr>
            <a:grpSpLocks/>
          </p:cNvGrpSpPr>
          <p:nvPr/>
        </p:nvGrpSpPr>
        <p:grpSpPr bwMode="auto">
          <a:xfrm>
            <a:off x="0" y="0"/>
            <a:ext cx="12192000" cy="6858000"/>
            <a:chOff x="0" y="0"/>
            <a:chExt cx="5760" cy="4320"/>
          </a:xfrm>
        </p:grpSpPr>
        <p:sp>
          <p:nvSpPr>
            <p:cNvPr id="5" name="Rectangle 3">
              <a:extLst>
                <a:ext uri="{FF2B5EF4-FFF2-40B4-BE49-F238E27FC236}">
                  <a16:creationId xmlns:a16="http://schemas.microsoft.com/office/drawing/2014/main" id="{411427A0-D8C1-47C5-B454-8A1D0B4493E2}"/>
                </a:ext>
              </a:extLst>
            </p:cNvPr>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ru-RU" altLang="ru-RU" sz="2400">
                <a:latin typeface="Times New Roman" panose="02020603050405020304" pitchFamily="18" charset="0"/>
              </a:endParaRPr>
            </a:p>
          </p:txBody>
        </p:sp>
        <p:sp>
          <p:nvSpPr>
            <p:cNvPr id="6" name="Rectangle 4">
              <a:extLst>
                <a:ext uri="{FF2B5EF4-FFF2-40B4-BE49-F238E27FC236}">
                  <a16:creationId xmlns:a16="http://schemas.microsoft.com/office/drawing/2014/main" id="{C353387F-84A6-430B-8051-191097F55B62}"/>
                </a:ext>
              </a:extLst>
            </p:cNvPr>
            <p:cNvSpPr>
              <a:spLocks noChangeArrowheads="1"/>
            </p:cNvSpPr>
            <p:nvPr/>
          </p:nvSpPr>
          <p:spPr bwMode="hidden">
            <a:xfrm>
              <a:off x="1081" y="1065"/>
              <a:ext cx="4679" cy="1596"/>
            </a:xfrm>
            <a:prstGeom prst="rect">
              <a:avLst/>
            </a:prstGeom>
            <a:solidFill>
              <a:schemeClr val="bg2"/>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2400">
                <a:latin typeface="Times New Roman" panose="02020603050405020304" pitchFamily="18" charset="0"/>
              </a:endParaRPr>
            </a:p>
          </p:txBody>
        </p:sp>
        <p:grpSp>
          <p:nvGrpSpPr>
            <p:cNvPr id="7" name="Group 5">
              <a:extLst>
                <a:ext uri="{FF2B5EF4-FFF2-40B4-BE49-F238E27FC236}">
                  <a16:creationId xmlns:a16="http://schemas.microsoft.com/office/drawing/2014/main" id="{586B70E9-ADAD-4D3F-A972-E3625B10A3AC}"/>
                </a:ext>
              </a:extLst>
            </p:cNvPr>
            <p:cNvGrpSpPr>
              <a:grpSpLocks/>
            </p:cNvGrpSpPr>
            <p:nvPr/>
          </p:nvGrpSpPr>
          <p:grpSpPr bwMode="auto">
            <a:xfrm>
              <a:off x="0" y="672"/>
              <a:ext cx="1806" cy="1989"/>
              <a:chOff x="0" y="672"/>
              <a:chExt cx="1806" cy="1989"/>
            </a:xfrm>
          </p:grpSpPr>
          <p:sp>
            <p:nvSpPr>
              <p:cNvPr id="8" name="Rectangle 6">
                <a:extLst>
                  <a:ext uri="{FF2B5EF4-FFF2-40B4-BE49-F238E27FC236}">
                    <a16:creationId xmlns:a16="http://schemas.microsoft.com/office/drawing/2014/main" id="{AE5F3E7C-21D5-464B-BD12-EE60CC823B52}"/>
                  </a:ext>
                </a:extLst>
              </p:cNvPr>
              <p:cNvSpPr>
                <a:spLocks noChangeArrowheads="1"/>
              </p:cNvSpPr>
              <p:nvPr userDrawn="1"/>
            </p:nvSpPr>
            <p:spPr bwMode="auto">
              <a:xfrm>
                <a:off x="361" y="2257"/>
                <a:ext cx="363" cy="404"/>
              </a:xfrm>
              <a:prstGeom prst="rect">
                <a:avLst/>
              </a:prstGeom>
              <a:solidFill>
                <a:schemeClr val="accent2"/>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2400">
                  <a:latin typeface="Times New Roman" panose="02020603050405020304" pitchFamily="18" charset="0"/>
                </a:endParaRPr>
              </a:p>
            </p:txBody>
          </p:sp>
          <p:sp>
            <p:nvSpPr>
              <p:cNvPr id="9" name="Rectangle 7">
                <a:extLst>
                  <a:ext uri="{FF2B5EF4-FFF2-40B4-BE49-F238E27FC236}">
                    <a16:creationId xmlns:a16="http://schemas.microsoft.com/office/drawing/2014/main" id="{B493E2C2-77B1-44CC-AAF6-0000FBCFB3A8}"/>
                  </a:ext>
                </a:extLst>
              </p:cNvPr>
              <p:cNvSpPr>
                <a:spLocks noChangeArrowheads="1"/>
              </p:cNvSpPr>
              <p:nvPr userDrawn="1"/>
            </p:nvSpPr>
            <p:spPr bwMode="auto">
              <a:xfrm>
                <a:off x="1081" y="1065"/>
                <a:ext cx="362" cy="405"/>
              </a:xfrm>
              <a:prstGeom prst="rect">
                <a:avLst/>
              </a:prstGeom>
              <a:solidFill>
                <a:schemeClr val="folHlink"/>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2400">
                  <a:latin typeface="Times New Roman" panose="02020603050405020304" pitchFamily="18" charset="0"/>
                </a:endParaRPr>
              </a:p>
            </p:txBody>
          </p:sp>
          <p:sp>
            <p:nvSpPr>
              <p:cNvPr id="10" name="Rectangle 8">
                <a:extLst>
                  <a:ext uri="{FF2B5EF4-FFF2-40B4-BE49-F238E27FC236}">
                    <a16:creationId xmlns:a16="http://schemas.microsoft.com/office/drawing/2014/main" id="{CD59EEED-251A-4F23-83A8-FDB8250E147D}"/>
                  </a:ext>
                </a:extLst>
              </p:cNvPr>
              <p:cNvSpPr>
                <a:spLocks noChangeArrowheads="1"/>
              </p:cNvSpPr>
              <p:nvPr userDrawn="1"/>
            </p:nvSpPr>
            <p:spPr bwMode="auto">
              <a:xfrm>
                <a:off x="1437" y="672"/>
                <a:ext cx="369" cy="400"/>
              </a:xfrm>
              <a:prstGeom prst="rect">
                <a:avLst/>
              </a:prstGeom>
              <a:solidFill>
                <a:schemeClr val="folHlink"/>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2400">
                  <a:latin typeface="Times New Roman" panose="02020603050405020304" pitchFamily="18" charset="0"/>
                </a:endParaRPr>
              </a:p>
            </p:txBody>
          </p:sp>
          <p:sp>
            <p:nvSpPr>
              <p:cNvPr id="11" name="Rectangle 9">
                <a:extLst>
                  <a:ext uri="{FF2B5EF4-FFF2-40B4-BE49-F238E27FC236}">
                    <a16:creationId xmlns:a16="http://schemas.microsoft.com/office/drawing/2014/main" id="{1F396417-F57A-4DDD-A7EE-31F50FEEAE43}"/>
                  </a:ext>
                </a:extLst>
              </p:cNvPr>
              <p:cNvSpPr>
                <a:spLocks noChangeArrowheads="1"/>
              </p:cNvSpPr>
              <p:nvPr userDrawn="1"/>
            </p:nvSpPr>
            <p:spPr bwMode="auto">
              <a:xfrm>
                <a:off x="719" y="2257"/>
                <a:ext cx="368" cy="404"/>
              </a:xfrm>
              <a:prstGeom prst="rect">
                <a:avLst/>
              </a:prstGeom>
              <a:solidFill>
                <a:schemeClr val="bg2"/>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2400">
                  <a:latin typeface="Times New Roman" panose="02020603050405020304" pitchFamily="18" charset="0"/>
                </a:endParaRPr>
              </a:p>
            </p:txBody>
          </p:sp>
          <p:sp>
            <p:nvSpPr>
              <p:cNvPr id="12" name="Rectangle 10">
                <a:extLst>
                  <a:ext uri="{FF2B5EF4-FFF2-40B4-BE49-F238E27FC236}">
                    <a16:creationId xmlns:a16="http://schemas.microsoft.com/office/drawing/2014/main" id="{F2D3C109-9FC3-4ADD-9472-D66736E94737}"/>
                  </a:ext>
                </a:extLst>
              </p:cNvPr>
              <p:cNvSpPr>
                <a:spLocks noChangeArrowheads="1"/>
              </p:cNvSpPr>
              <p:nvPr userDrawn="1"/>
            </p:nvSpPr>
            <p:spPr bwMode="auto">
              <a:xfrm>
                <a:off x="1437" y="1065"/>
                <a:ext cx="369" cy="405"/>
              </a:xfrm>
              <a:prstGeom prst="rect">
                <a:avLst/>
              </a:prstGeom>
              <a:solidFill>
                <a:schemeClr val="accent2"/>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2400">
                  <a:latin typeface="Times New Roman" panose="02020603050405020304" pitchFamily="18" charset="0"/>
                </a:endParaRPr>
              </a:p>
            </p:txBody>
          </p:sp>
          <p:sp>
            <p:nvSpPr>
              <p:cNvPr id="13" name="Rectangle 11">
                <a:extLst>
                  <a:ext uri="{FF2B5EF4-FFF2-40B4-BE49-F238E27FC236}">
                    <a16:creationId xmlns:a16="http://schemas.microsoft.com/office/drawing/2014/main" id="{6070F4AC-566B-458F-A330-C886ED48BF51}"/>
                  </a:ext>
                </a:extLst>
              </p:cNvPr>
              <p:cNvSpPr>
                <a:spLocks noChangeArrowheads="1"/>
              </p:cNvSpPr>
              <p:nvPr userDrawn="1"/>
            </p:nvSpPr>
            <p:spPr bwMode="auto">
              <a:xfrm>
                <a:off x="719" y="1464"/>
                <a:ext cx="368" cy="399"/>
              </a:xfrm>
              <a:prstGeom prst="rect">
                <a:avLst/>
              </a:prstGeom>
              <a:solidFill>
                <a:schemeClr val="folHlink"/>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2400">
                  <a:latin typeface="Times New Roman" panose="02020603050405020304" pitchFamily="18" charset="0"/>
                </a:endParaRPr>
              </a:p>
            </p:txBody>
          </p:sp>
          <p:sp>
            <p:nvSpPr>
              <p:cNvPr id="14" name="Rectangle 12">
                <a:extLst>
                  <a:ext uri="{FF2B5EF4-FFF2-40B4-BE49-F238E27FC236}">
                    <a16:creationId xmlns:a16="http://schemas.microsoft.com/office/drawing/2014/main" id="{4FD1DA3B-B1CC-4DD2-B458-F3FC7B3CBB0E}"/>
                  </a:ext>
                </a:extLst>
              </p:cNvPr>
              <p:cNvSpPr>
                <a:spLocks noChangeArrowheads="1"/>
              </p:cNvSpPr>
              <p:nvPr userDrawn="1"/>
            </p:nvSpPr>
            <p:spPr bwMode="auto">
              <a:xfrm>
                <a:off x="0" y="1464"/>
                <a:ext cx="367" cy="399"/>
              </a:xfrm>
              <a:prstGeom prst="rect">
                <a:avLst/>
              </a:prstGeom>
              <a:solidFill>
                <a:schemeClr val="bg2"/>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2400">
                  <a:latin typeface="Times New Roman" panose="02020603050405020304" pitchFamily="18" charset="0"/>
                </a:endParaRPr>
              </a:p>
            </p:txBody>
          </p:sp>
          <p:sp>
            <p:nvSpPr>
              <p:cNvPr id="15" name="Rectangle 13">
                <a:extLst>
                  <a:ext uri="{FF2B5EF4-FFF2-40B4-BE49-F238E27FC236}">
                    <a16:creationId xmlns:a16="http://schemas.microsoft.com/office/drawing/2014/main" id="{69840509-197D-4B67-87C3-3D8C339AF703}"/>
                  </a:ext>
                </a:extLst>
              </p:cNvPr>
              <p:cNvSpPr>
                <a:spLocks noChangeArrowheads="1"/>
              </p:cNvSpPr>
              <p:nvPr userDrawn="1"/>
            </p:nvSpPr>
            <p:spPr bwMode="auto">
              <a:xfrm>
                <a:off x="1081" y="1464"/>
                <a:ext cx="362" cy="399"/>
              </a:xfrm>
              <a:prstGeom prst="rect">
                <a:avLst/>
              </a:prstGeom>
              <a:solidFill>
                <a:schemeClr val="accent2"/>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2400">
                  <a:latin typeface="Times New Roman" panose="02020603050405020304" pitchFamily="18" charset="0"/>
                </a:endParaRPr>
              </a:p>
            </p:txBody>
          </p:sp>
          <p:sp>
            <p:nvSpPr>
              <p:cNvPr id="16" name="Rectangle 14">
                <a:extLst>
                  <a:ext uri="{FF2B5EF4-FFF2-40B4-BE49-F238E27FC236}">
                    <a16:creationId xmlns:a16="http://schemas.microsoft.com/office/drawing/2014/main" id="{7BA5F140-7F06-46D3-BEE4-4002C6984E2B}"/>
                  </a:ext>
                </a:extLst>
              </p:cNvPr>
              <p:cNvSpPr>
                <a:spLocks noChangeArrowheads="1"/>
              </p:cNvSpPr>
              <p:nvPr userDrawn="1"/>
            </p:nvSpPr>
            <p:spPr bwMode="auto">
              <a:xfrm>
                <a:off x="361" y="1857"/>
                <a:ext cx="363" cy="406"/>
              </a:xfrm>
              <a:prstGeom prst="rect">
                <a:avLst/>
              </a:prstGeom>
              <a:solidFill>
                <a:schemeClr val="folHlink"/>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2400">
                  <a:latin typeface="Times New Roman" panose="02020603050405020304" pitchFamily="18" charset="0"/>
                </a:endParaRPr>
              </a:p>
            </p:txBody>
          </p:sp>
          <p:sp>
            <p:nvSpPr>
              <p:cNvPr id="17" name="Rectangle 15">
                <a:extLst>
                  <a:ext uri="{FF2B5EF4-FFF2-40B4-BE49-F238E27FC236}">
                    <a16:creationId xmlns:a16="http://schemas.microsoft.com/office/drawing/2014/main" id="{EBB9AA9C-190B-48AF-8030-C4A058BE30B2}"/>
                  </a:ext>
                </a:extLst>
              </p:cNvPr>
              <p:cNvSpPr>
                <a:spLocks noChangeArrowheads="1"/>
              </p:cNvSpPr>
              <p:nvPr userDrawn="1"/>
            </p:nvSpPr>
            <p:spPr bwMode="auto">
              <a:xfrm>
                <a:off x="719" y="1857"/>
                <a:ext cx="368" cy="406"/>
              </a:xfrm>
              <a:prstGeom prst="rect">
                <a:avLst/>
              </a:prstGeom>
              <a:solidFill>
                <a:schemeClr val="accent2"/>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2400">
                  <a:latin typeface="Times New Roman" panose="02020603050405020304" pitchFamily="18" charset="0"/>
                </a:endParaRPr>
              </a:p>
            </p:txBody>
          </p:sp>
        </p:grpSp>
      </p:grpSp>
      <p:sp>
        <p:nvSpPr>
          <p:cNvPr id="25619" name="Rectangle 19"/>
          <p:cNvSpPr>
            <a:spLocks noGrp="1" noChangeArrowheads="1"/>
          </p:cNvSpPr>
          <p:nvPr>
            <p:ph type="ctrTitle"/>
          </p:nvPr>
        </p:nvSpPr>
        <p:spPr>
          <a:xfrm>
            <a:off x="3962400" y="1828800"/>
            <a:ext cx="8026400" cy="2209800"/>
          </a:xfrm>
        </p:spPr>
        <p:txBody>
          <a:bodyPr/>
          <a:lstStyle>
            <a:lvl1pPr>
              <a:defRPr sz="5000">
                <a:solidFill>
                  <a:srgbClr val="FFFFFF"/>
                </a:solidFill>
              </a:defRPr>
            </a:lvl1pPr>
          </a:lstStyle>
          <a:p>
            <a:r>
              <a:rPr lang="ru-RU"/>
              <a:t>Образец заголовка</a:t>
            </a:r>
          </a:p>
        </p:txBody>
      </p:sp>
      <p:sp>
        <p:nvSpPr>
          <p:cNvPr id="25620" name="Rectangle 20"/>
          <p:cNvSpPr>
            <a:spLocks noGrp="1" noChangeArrowheads="1"/>
          </p:cNvSpPr>
          <p:nvPr>
            <p:ph type="subTitle" idx="1"/>
          </p:nvPr>
        </p:nvSpPr>
        <p:spPr>
          <a:xfrm>
            <a:off x="3962400" y="4267200"/>
            <a:ext cx="8026400" cy="1752600"/>
          </a:xfrm>
        </p:spPr>
        <p:txBody>
          <a:bodyPr/>
          <a:lstStyle>
            <a:lvl1pPr marL="0" indent="0">
              <a:buFont typeface="Wingdings" pitchFamily="2" charset="2"/>
              <a:buNone/>
              <a:defRPr sz="3400"/>
            </a:lvl1pPr>
          </a:lstStyle>
          <a:p>
            <a:r>
              <a:rPr lang="ru-RU"/>
              <a:t>Образец подзаголовка</a:t>
            </a:r>
          </a:p>
        </p:txBody>
      </p:sp>
      <p:sp>
        <p:nvSpPr>
          <p:cNvPr id="18" name="Rectangle 16">
            <a:extLst>
              <a:ext uri="{FF2B5EF4-FFF2-40B4-BE49-F238E27FC236}">
                <a16:creationId xmlns:a16="http://schemas.microsoft.com/office/drawing/2014/main" id="{46A24D89-FEC7-42DA-9CA4-BB6601105B65}"/>
              </a:ext>
            </a:extLst>
          </p:cNvPr>
          <p:cNvSpPr>
            <a:spLocks noGrp="1" noChangeArrowheads="1"/>
          </p:cNvSpPr>
          <p:nvPr>
            <p:ph type="dt" sz="half" idx="10"/>
          </p:nvPr>
        </p:nvSpPr>
        <p:spPr>
          <a:xfrm>
            <a:off x="609600" y="6248400"/>
            <a:ext cx="2844800" cy="457200"/>
          </a:xfrm>
        </p:spPr>
        <p:txBody>
          <a:bodyPr/>
          <a:lstStyle>
            <a:lvl1pPr>
              <a:defRPr/>
            </a:lvl1pPr>
          </a:lstStyle>
          <a:p>
            <a:pPr>
              <a:defRPr/>
            </a:pPr>
            <a:fld id="{936BB939-9618-4A04-A3A4-2A1C984B6774}" type="datetimeFigureOut">
              <a:rPr lang="ru-RU"/>
              <a:pPr>
                <a:defRPr/>
              </a:pPr>
              <a:t>29.03.2022</a:t>
            </a:fld>
            <a:endParaRPr lang="ru-RU"/>
          </a:p>
        </p:txBody>
      </p:sp>
      <p:sp>
        <p:nvSpPr>
          <p:cNvPr id="19" name="Rectangle 17">
            <a:extLst>
              <a:ext uri="{FF2B5EF4-FFF2-40B4-BE49-F238E27FC236}">
                <a16:creationId xmlns:a16="http://schemas.microsoft.com/office/drawing/2014/main" id="{FCC6621D-57CF-4B08-88DE-9F70B46B014E}"/>
              </a:ext>
            </a:extLst>
          </p:cNvPr>
          <p:cNvSpPr>
            <a:spLocks noGrp="1" noChangeArrowheads="1"/>
          </p:cNvSpPr>
          <p:nvPr>
            <p:ph type="ftr" sz="quarter" idx="11"/>
          </p:nvPr>
        </p:nvSpPr>
        <p:spPr/>
        <p:txBody>
          <a:bodyPr/>
          <a:lstStyle>
            <a:lvl1pPr>
              <a:defRPr/>
            </a:lvl1pPr>
          </a:lstStyle>
          <a:p>
            <a:pPr>
              <a:defRPr/>
            </a:pPr>
            <a:endParaRPr lang="ru-RU"/>
          </a:p>
        </p:txBody>
      </p:sp>
      <p:sp>
        <p:nvSpPr>
          <p:cNvPr id="20" name="Rectangle 18">
            <a:extLst>
              <a:ext uri="{FF2B5EF4-FFF2-40B4-BE49-F238E27FC236}">
                <a16:creationId xmlns:a16="http://schemas.microsoft.com/office/drawing/2014/main" id="{DBB22282-A14D-4A4A-9E6D-79B7F90AB26D}"/>
              </a:ext>
            </a:extLst>
          </p:cNvPr>
          <p:cNvSpPr>
            <a:spLocks noGrp="1" noChangeArrowheads="1"/>
          </p:cNvSpPr>
          <p:nvPr>
            <p:ph type="sldNum" sz="quarter" idx="12"/>
          </p:nvPr>
        </p:nvSpPr>
        <p:spPr/>
        <p:txBody>
          <a:bodyPr/>
          <a:lstStyle>
            <a:lvl1pPr>
              <a:defRPr/>
            </a:lvl1pPr>
          </a:lstStyle>
          <a:p>
            <a:pPr>
              <a:defRPr/>
            </a:pPr>
            <a:fld id="{7804DBBE-A758-478E-B6DE-C925CD3D05A8}" type="slidenum">
              <a:rPr lang="ru-RU" altLang="ru-RU"/>
              <a:pPr>
                <a:defRPr/>
              </a:pPr>
              <a:t>‹#›</a:t>
            </a:fld>
            <a:endParaRPr lang="ru-RU" altLang="ru-RU"/>
          </a:p>
        </p:txBody>
      </p:sp>
    </p:spTree>
    <p:extLst>
      <p:ext uri="{BB962C8B-B14F-4D97-AF65-F5344CB8AC3E}">
        <p14:creationId xmlns:p14="http://schemas.microsoft.com/office/powerpoint/2010/main" val="1119602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a:extLst>
              <a:ext uri="{FF2B5EF4-FFF2-40B4-BE49-F238E27FC236}">
                <a16:creationId xmlns:a16="http://schemas.microsoft.com/office/drawing/2014/main" id="{D09653E5-A827-4FA1-8489-498EEE13A14C}"/>
              </a:ext>
            </a:extLst>
          </p:cNvPr>
          <p:cNvSpPr>
            <a:spLocks noGrp="1" noChangeArrowheads="1"/>
          </p:cNvSpPr>
          <p:nvPr>
            <p:ph type="ftr" sz="quarter" idx="10"/>
          </p:nvPr>
        </p:nvSpPr>
        <p:spPr>
          <a:ln/>
        </p:spPr>
        <p:txBody>
          <a:bodyPr/>
          <a:lstStyle>
            <a:lvl1pPr>
              <a:defRPr/>
            </a:lvl1pPr>
          </a:lstStyle>
          <a:p>
            <a:pPr>
              <a:defRPr/>
            </a:pPr>
            <a:endParaRPr lang="ru-RU"/>
          </a:p>
        </p:txBody>
      </p:sp>
      <p:sp>
        <p:nvSpPr>
          <p:cNvPr id="5" name="Rectangle 3">
            <a:extLst>
              <a:ext uri="{FF2B5EF4-FFF2-40B4-BE49-F238E27FC236}">
                <a16:creationId xmlns:a16="http://schemas.microsoft.com/office/drawing/2014/main" id="{8F1AB81D-C329-4583-B67A-712025454CC9}"/>
              </a:ext>
            </a:extLst>
          </p:cNvPr>
          <p:cNvSpPr>
            <a:spLocks noGrp="1" noChangeArrowheads="1"/>
          </p:cNvSpPr>
          <p:nvPr>
            <p:ph type="sldNum" sz="quarter" idx="11"/>
          </p:nvPr>
        </p:nvSpPr>
        <p:spPr>
          <a:ln/>
        </p:spPr>
        <p:txBody>
          <a:bodyPr/>
          <a:lstStyle>
            <a:lvl1pPr>
              <a:defRPr/>
            </a:lvl1pPr>
          </a:lstStyle>
          <a:p>
            <a:pPr>
              <a:defRPr/>
            </a:pPr>
            <a:fld id="{A95DB4A7-68B3-4B3A-91ED-9D62FD088F84}" type="slidenum">
              <a:rPr lang="ru-RU" altLang="ru-RU"/>
              <a:pPr>
                <a:defRPr/>
              </a:pPr>
              <a:t>‹#›</a:t>
            </a:fld>
            <a:endParaRPr lang="ru-RU" altLang="ru-RU"/>
          </a:p>
        </p:txBody>
      </p:sp>
      <p:sp>
        <p:nvSpPr>
          <p:cNvPr id="6" name="Rectangle 16">
            <a:extLst>
              <a:ext uri="{FF2B5EF4-FFF2-40B4-BE49-F238E27FC236}">
                <a16:creationId xmlns:a16="http://schemas.microsoft.com/office/drawing/2014/main" id="{D9867773-9135-4D49-A31D-A9A37F63CCD7}"/>
              </a:ext>
            </a:extLst>
          </p:cNvPr>
          <p:cNvSpPr>
            <a:spLocks noGrp="1" noChangeArrowheads="1"/>
          </p:cNvSpPr>
          <p:nvPr>
            <p:ph type="dt" sz="half" idx="12"/>
          </p:nvPr>
        </p:nvSpPr>
        <p:spPr>
          <a:ln/>
        </p:spPr>
        <p:txBody>
          <a:bodyPr/>
          <a:lstStyle>
            <a:lvl1pPr>
              <a:defRPr/>
            </a:lvl1pPr>
          </a:lstStyle>
          <a:p>
            <a:pPr>
              <a:defRPr/>
            </a:pPr>
            <a:fld id="{93614BE6-19EC-4345-989F-44A645C7B02B}" type="datetimeFigureOut">
              <a:rPr lang="ru-RU"/>
              <a:pPr>
                <a:defRPr/>
              </a:pPr>
              <a:t>29.03.2022</a:t>
            </a:fld>
            <a:endParaRPr lang="ru-RU"/>
          </a:p>
        </p:txBody>
      </p:sp>
    </p:spTree>
    <p:extLst>
      <p:ext uri="{BB962C8B-B14F-4D97-AF65-F5344CB8AC3E}">
        <p14:creationId xmlns:p14="http://schemas.microsoft.com/office/powerpoint/2010/main" val="236044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457200"/>
            <a:ext cx="2743200" cy="54102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457200"/>
            <a:ext cx="8026400" cy="5410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a:extLst>
              <a:ext uri="{FF2B5EF4-FFF2-40B4-BE49-F238E27FC236}">
                <a16:creationId xmlns:a16="http://schemas.microsoft.com/office/drawing/2014/main" id="{53522067-059E-4719-B205-700B6D403211}"/>
              </a:ext>
            </a:extLst>
          </p:cNvPr>
          <p:cNvSpPr>
            <a:spLocks noGrp="1" noChangeArrowheads="1"/>
          </p:cNvSpPr>
          <p:nvPr>
            <p:ph type="ftr" sz="quarter" idx="10"/>
          </p:nvPr>
        </p:nvSpPr>
        <p:spPr>
          <a:ln/>
        </p:spPr>
        <p:txBody>
          <a:bodyPr/>
          <a:lstStyle>
            <a:lvl1pPr>
              <a:defRPr/>
            </a:lvl1pPr>
          </a:lstStyle>
          <a:p>
            <a:pPr>
              <a:defRPr/>
            </a:pPr>
            <a:endParaRPr lang="ru-RU"/>
          </a:p>
        </p:txBody>
      </p:sp>
      <p:sp>
        <p:nvSpPr>
          <p:cNvPr id="5" name="Rectangle 3">
            <a:extLst>
              <a:ext uri="{FF2B5EF4-FFF2-40B4-BE49-F238E27FC236}">
                <a16:creationId xmlns:a16="http://schemas.microsoft.com/office/drawing/2014/main" id="{1BD01139-CD7B-4C5C-8994-4EBBC310FDFA}"/>
              </a:ext>
            </a:extLst>
          </p:cNvPr>
          <p:cNvSpPr>
            <a:spLocks noGrp="1" noChangeArrowheads="1"/>
          </p:cNvSpPr>
          <p:nvPr>
            <p:ph type="sldNum" sz="quarter" idx="11"/>
          </p:nvPr>
        </p:nvSpPr>
        <p:spPr>
          <a:ln/>
        </p:spPr>
        <p:txBody>
          <a:bodyPr/>
          <a:lstStyle>
            <a:lvl1pPr>
              <a:defRPr/>
            </a:lvl1pPr>
          </a:lstStyle>
          <a:p>
            <a:pPr>
              <a:defRPr/>
            </a:pPr>
            <a:fld id="{49CCFF00-A2F9-4126-A112-E16FCF4D4181}" type="slidenum">
              <a:rPr lang="ru-RU" altLang="ru-RU"/>
              <a:pPr>
                <a:defRPr/>
              </a:pPr>
              <a:t>‹#›</a:t>
            </a:fld>
            <a:endParaRPr lang="ru-RU" altLang="ru-RU"/>
          </a:p>
        </p:txBody>
      </p:sp>
      <p:sp>
        <p:nvSpPr>
          <p:cNvPr id="6" name="Rectangle 16">
            <a:extLst>
              <a:ext uri="{FF2B5EF4-FFF2-40B4-BE49-F238E27FC236}">
                <a16:creationId xmlns:a16="http://schemas.microsoft.com/office/drawing/2014/main" id="{9520B6A5-9814-410C-A9C8-2DADD75A8668}"/>
              </a:ext>
            </a:extLst>
          </p:cNvPr>
          <p:cNvSpPr>
            <a:spLocks noGrp="1" noChangeArrowheads="1"/>
          </p:cNvSpPr>
          <p:nvPr>
            <p:ph type="dt" sz="half" idx="12"/>
          </p:nvPr>
        </p:nvSpPr>
        <p:spPr>
          <a:ln/>
        </p:spPr>
        <p:txBody>
          <a:bodyPr/>
          <a:lstStyle>
            <a:lvl1pPr>
              <a:defRPr/>
            </a:lvl1pPr>
          </a:lstStyle>
          <a:p>
            <a:pPr>
              <a:defRPr/>
            </a:pPr>
            <a:fld id="{A3D680C8-36C5-47AA-B18E-DB4531FF4C68}" type="datetimeFigureOut">
              <a:rPr lang="ru-RU"/>
              <a:pPr>
                <a:defRPr/>
              </a:pPr>
              <a:t>29.03.2022</a:t>
            </a:fld>
            <a:endParaRPr lang="ru-RU"/>
          </a:p>
        </p:txBody>
      </p:sp>
    </p:spTree>
    <p:extLst>
      <p:ext uri="{BB962C8B-B14F-4D97-AF65-F5344CB8AC3E}">
        <p14:creationId xmlns:p14="http://schemas.microsoft.com/office/powerpoint/2010/main" val="22088027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457200"/>
            <a:ext cx="10972800" cy="1371600"/>
          </a:xfrm>
        </p:spPr>
        <p:txBody>
          <a:bodyPr/>
          <a:lstStyle/>
          <a:p>
            <a:r>
              <a:rPr lang="ru-RU"/>
              <a:t>Образец заголовка</a:t>
            </a:r>
          </a:p>
        </p:txBody>
      </p:sp>
      <p:sp>
        <p:nvSpPr>
          <p:cNvPr id="3" name="Таблица 2"/>
          <p:cNvSpPr>
            <a:spLocks noGrp="1"/>
          </p:cNvSpPr>
          <p:nvPr>
            <p:ph type="tbl" idx="1"/>
          </p:nvPr>
        </p:nvSpPr>
        <p:spPr>
          <a:xfrm>
            <a:off x="609600" y="1981200"/>
            <a:ext cx="10972800" cy="3886200"/>
          </a:xfrm>
        </p:spPr>
        <p:txBody>
          <a:bodyPr/>
          <a:lstStyle/>
          <a:p>
            <a:pPr lvl="0"/>
            <a:endParaRPr lang="ru-RU" noProof="0"/>
          </a:p>
        </p:txBody>
      </p:sp>
      <p:sp>
        <p:nvSpPr>
          <p:cNvPr id="4" name="Rectangle 2">
            <a:extLst>
              <a:ext uri="{FF2B5EF4-FFF2-40B4-BE49-F238E27FC236}">
                <a16:creationId xmlns:a16="http://schemas.microsoft.com/office/drawing/2014/main" id="{632ED341-CDC1-41CE-9034-F0E0A8F282A2}"/>
              </a:ext>
            </a:extLst>
          </p:cNvPr>
          <p:cNvSpPr>
            <a:spLocks noGrp="1" noChangeArrowheads="1"/>
          </p:cNvSpPr>
          <p:nvPr>
            <p:ph type="ftr" sz="quarter" idx="10"/>
          </p:nvPr>
        </p:nvSpPr>
        <p:spPr>
          <a:ln/>
        </p:spPr>
        <p:txBody>
          <a:bodyPr/>
          <a:lstStyle>
            <a:lvl1pPr>
              <a:defRPr/>
            </a:lvl1pPr>
          </a:lstStyle>
          <a:p>
            <a:pPr>
              <a:defRPr/>
            </a:pPr>
            <a:endParaRPr lang="ru-RU"/>
          </a:p>
        </p:txBody>
      </p:sp>
      <p:sp>
        <p:nvSpPr>
          <p:cNvPr id="5" name="Rectangle 3">
            <a:extLst>
              <a:ext uri="{FF2B5EF4-FFF2-40B4-BE49-F238E27FC236}">
                <a16:creationId xmlns:a16="http://schemas.microsoft.com/office/drawing/2014/main" id="{82B7BEBC-88B9-499B-ACF8-199EE88A744B}"/>
              </a:ext>
            </a:extLst>
          </p:cNvPr>
          <p:cNvSpPr>
            <a:spLocks noGrp="1" noChangeArrowheads="1"/>
          </p:cNvSpPr>
          <p:nvPr>
            <p:ph type="sldNum" sz="quarter" idx="11"/>
          </p:nvPr>
        </p:nvSpPr>
        <p:spPr>
          <a:ln/>
        </p:spPr>
        <p:txBody>
          <a:bodyPr/>
          <a:lstStyle>
            <a:lvl1pPr>
              <a:defRPr/>
            </a:lvl1pPr>
          </a:lstStyle>
          <a:p>
            <a:pPr>
              <a:defRPr/>
            </a:pPr>
            <a:fld id="{A87A0219-557B-4D4E-9534-41EB4A3C2A52}" type="slidenum">
              <a:rPr lang="ru-RU" altLang="ru-RU"/>
              <a:pPr>
                <a:defRPr/>
              </a:pPr>
              <a:t>‹#›</a:t>
            </a:fld>
            <a:endParaRPr lang="ru-RU" altLang="ru-RU"/>
          </a:p>
        </p:txBody>
      </p:sp>
      <p:sp>
        <p:nvSpPr>
          <p:cNvPr id="6" name="Rectangle 16">
            <a:extLst>
              <a:ext uri="{FF2B5EF4-FFF2-40B4-BE49-F238E27FC236}">
                <a16:creationId xmlns:a16="http://schemas.microsoft.com/office/drawing/2014/main" id="{24B10A0E-3109-48D7-AB83-83D52DC798DB}"/>
              </a:ext>
            </a:extLst>
          </p:cNvPr>
          <p:cNvSpPr>
            <a:spLocks noGrp="1" noChangeArrowheads="1"/>
          </p:cNvSpPr>
          <p:nvPr>
            <p:ph type="dt" sz="half" idx="12"/>
          </p:nvPr>
        </p:nvSpPr>
        <p:spPr>
          <a:ln/>
        </p:spPr>
        <p:txBody>
          <a:bodyPr/>
          <a:lstStyle>
            <a:lvl1pPr>
              <a:defRPr/>
            </a:lvl1pPr>
          </a:lstStyle>
          <a:p>
            <a:pPr>
              <a:defRPr/>
            </a:pPr>
            <a:fld id="{CE135404-F5B9-4531-AF98-884C9233E0ED}" type="datetimeFigureOut">
              <a:rPr lang="ru-RU"/>
              <a:pPr>
                <a:defRPr/>
              </a:pPr>
              <a:t>29.03.2022</a:t>
            </a:fld>
            <a:endParaRPr lang="ru-RU"/>
          </a:p>
        </p:txBody>
      </p:sp>
    </p:spTree>
    <p:extLst>
      <p:ext uri="{BB962C8B-B14F-4D97-AF65-F5344CB8AC3E}">
        <p14:creationId xmlns:p14="http://schemas.microsoft.com/office/powerpoint/2010/main" val="3997207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a:extLst>
              <a:ext uri="{FF2B5EF4-FFF2-40B4-BE49-F238E27FC236}">
                <a16:creationId xmlns:a16="http://schemas.microsoft.com/office/drawing/2014/main" id="{95F8C7A2-9F9C-4A6F-8834-E632AB0CB5D6}"/>
              </a:ext>
            </a:extLst>
          </p:cNvPr>
          <p:cNvSpPr>
            <a:spLocks noGrp="1" noChangeArrowheads="1"/>
          </p:cNvSpPr>
          <p:nvPr>
            <p:ph type="ftr" sz="quarter" idx="10"/>
          </p:nvPr>
        </p:nvSpPr>
        <p:spPr>
          <a:ln/>
        </p:spPr>
        <p:txBody>
          <a:bodyPr/>
          <a:lstStyle>
            <a:lvl1pPr>
              <a:defRPr/>
            </a:lvl1pPr>
          </a:lstStyle>
          <a:p>
            <a:pPr>
              <a:defRPr/>
            </a:pPr>
            <a:endParaRPr lang="ru-RU"/>
          </a:p>
        </p:txBody>
      </p:sp>
      <p:sp>
        <p:nvSpPr>
          <p:cNvPr id="5" name="Rectangle 3">
            <a:extLst>
              <a:ext uri="{FF2B5EF4-FFF2-40B4-BE49-F238E27FC236}">
                <a16:creationId xmlns:a16="http://schemas.microsoft.com/office/drawing/2014/main" id="{2AEAC72A-AA6E-458A-8DBB-847F975AAAE6}"/>
              </a:ext>
            </a:extLst>
          </p:cNvPr>
          <p:cNvSpPr>
            <a:spLocks noGrp="1" noChangeArrowheads="1"/>
          </p:cNvSpPr>
          <p:nvPr>
            <p:ph type="sldNum" sz="quarter" idx="11"/>
          </p:nvPr>
        </p:nvSpPr>
        <p:spPr>
          <a:ln/>
        </p:spPr>
        <p:txBody>
          <a:bodyPr/>
          <a:lstStyle>
            <a:lvl1pPr>
              <a:defRPr/>
            </a:lvl1pPr>
          </a:lstStyle>
          <a:p>
            <a:pPr>
              <a:defRPr/>
            </a:pPr>
            <a:fld id="{9FEBFEEA-1A80-4926-AD01-49E91228EF6F}" type="slidenum">
              <a:rPr lang="ru-RU" altLang="ru-RU"/>
              <a:pPr>
                <a:defRPr/>
              </a:pPr>
              <a:t>‹#›</a:t>
            </a:fld>
            <a:endParaRPr lang="ru-RU" altLang="ru-RU"/>
          </a:p>
        </p:txBody>
      </p:sp>
      <p:sp>
        <p:nvSpPr>
          <p:cNvPr id="6" name="Rectangle 16">
            <a:extLst>
              <a:ext uri="{FF2B5EF4-FFF2-40B4-BE49-F238E27FC236}">
                <a16:creationId xmlns:a16="http://schemas.microsoft.com/office/drawing/2014/main" id="{EC45846B-2366-469B-BF28-8D951A1A4FF2}"/>
              </a:ext>
            </a:extLst>
          </p:cNvPr>
          <p:cNvSpPr>
            <a:spLocks noGrp="1" noChangeArrowheads="1"/>
          </p:cNvSpPr>
          <p:nvPr>
            <p:ph type="dt" sz="half" idx="12"/>
          </p:nvPr>
        </p:nvSpPr>
        <p:spPr>
          <a:ln/>
        </p:spPr>
        <p:txBody>
          <a:bodyPr/>
          <a:lstStyle>
            <a:lvl1pPr>
              <a:defRPr/>
            </a:lvl1pPr>
          </a:lstStyle>
          <a:p>
            <a:pPr>
              <a:defRPr/>
            </a:pPr>
            <a:fld id="{BDE4111E-4DB6-4647-9CEF-7429D1ED8C1C}" type="datetimeFigureOut">
              <a:rPr lang="ru-RU"/>
              <a:pPr>
                <a:defRPr/>
              </a:pPr>
              <a:t>29.03.2022</a:t>
            </a:fld>
            <a:endParaRPr lang="ru-RU"/>
          </a:p>
        </p:txBody>
      </p:sp>
    </p:spTree>
    <p:extLst>
      <p:ext uri="{BB962C8B-B14F-4D97-AF65-F5344CB8AC3E}">
        <p14:creationId xmlns:p14="http://schemas.microsoft.com/office/powerpoint/2010/main" val="2210660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2">
            <a:extLst>
              <a:ext uri="{FF2B5EF4-FFF2-40B4-BE49-F238E27FC236}">
                <a16:creationId xmlns:a16="http://schemas.microsoft.com/office/drawing/2014/main" id="{BCF515DE-BAB2-4438-8744-8A487D0DE3F4}"/>
              </a:ext>
            </a:extLst>
          </p:cNvPr>
          <p:cNvSpPr>
            <a:spLocks noGrp="1" noChangeArrowheads="1"/>
          </p:cNvSpPr>
          <p:nvPr>
            <p:ph type="ftr" sz="quarter" idx="10"/>
          </p:nvPr>
        </p:nvSpPr>
        <p:spPr>
          <a:ln/>
        </p:spPr>
        <p:txBody>
          <a:bodyPr/>
          <a:lstStyle>
            <a:lvl1pPr>
              <a:defRPr/>
            </a:lvl1pPr>
          </a:lstStyle>
          <a:p>
            <a:pPr>
              <a:defRPr/>
            </a:pPr>
            <a:endParaRPr lang="ru-RU"/>
          </a:p>
        </p:txBody>
      </p:sp>
      <p:sp>
        <p:nvSpPr>
          <p:cNvPr id="5" name="Rectangle 3">
            <a:extLst>
              <a:ext uri="{FF2B5EF4-FFF2-40B4-BE49-F238E27FC236}">
                <a16:creationId xmlns:a16="http://schemas.microsoft.com/office/drawing/2014/main" id="{48F8C967-1938-47E9-839D-0F532343558D}"/>
              </a:ext>
            </a:extLst>
          </p:cNvPr>
          <p:cNvSpPr>
            <a:spLocks noGrp="1" noChangeArrowheads="1"/>
          </p:cNvSpPr>
          <p:nvPr>
            <p:ph type="sldNum" sz="quarter" idx="11"/>
          </p:nvPr>
        </p:nvSpPr>
        <p:spPr>
          <a:ln/>
        </p:spPr>
        <p:txBody>
          <a:bodyPr/>
          <a:lstStyle>
            <a:lvl1pPr>
              <a:defRPr/>
            </a:lvl1pPr>
          </a:lstStyle>
          <a:p>
            <a:pPr>
              <a:defRPr/>
            </a:pPr>
            <a:fld id="{F5E9CD8B-47E7-495B-B3CA-27122AB9360A}" type="slidenum">
              <a:rPr lang="ru-RU" altLang="ru-RU"/>
              <a:pPr>
                <a:defRPr/>
              </a:pPr>
              <a:t>‹#›</a:t>
            </a:fld>
            <a:endParaRPr lang="ru-RU" altLang="ru-RU"/>
          </a:p>
        </p:txBody>
      </p:sp>
      <p:sp>
        <p:nvSpPr>
          <p:cNvPr id="6" name="Rectangle 16">
            <a:extLst>
              <a:ext uri="{FF2B5EF4-FFF2-40B4-BE49-F238E27FC236}">
                <a16:creationId xmlns:a16="http://schemas.microsoft.com/office/drawing/2014/main" id="{3996479A-653C-4BE0-BEF2-77DBDBE85139}"/>
              </a:ext>
            </a:extLst>
          </p:cNvPr>
          <p:cNvSpPr>
            <a:spLocks noGrp="1" noChangeArrowheads="1"/>
          </p:cNvSpPr>
          <p:nvPr>
            <p:ph type="dt" sz="half" idx="12"/>
          </p:nvPr>
        </p:nvSpPr>
        <p:spPr>
          <a:ln/>
        </p:spPr>
        <p:txBody>
          <a:bodyPr/>
          <a:lstStyle>
            <a:lvl1pPr>
              <a:defRPr/>
            </a:lvl1pPr>
          </a:lstStyle>
          <a:p>
            <a:pPr>
              <a:defRPr/>
            </a:pPr>
            <a:fld id="{A0525D8B-38D0-4B8D-9723-E180A9796408}" type="datetimeFigureOut">
              <a:rPr lang="ru-RU"/>
              <a:pPr>
                <a:defRPr/>
              </a:pPr>
              <a:t>29.03.2022</a:t>
            </a:fld>
            <a:endParaRPr lang="ru-RU"/>
          </a:p>
        </p:txBody>
      </p:sp>
    </p:spTree>
    <p:extLst>
      <p:ext uri="{BB962C8B-B14F-4D97-AF65-F5344CB8AC3E}">
        <p14:creationId xmlns:p14="http://schemas.microsoft.com/office/powerpoint/2010/main" val="1354120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609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6197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a:extLst>
              <a:ext uri="{FF2B5EF4-FFF2-40B4-BE49-F238E27FC236}">
                <a16:creationId xmlns:a16="http://schemas.microsoft.com/office/drawing/2014/main" id="{9C38C49D-B248-4728-8A9F-48A130990EE3}"/>
              </a:ext>
            </a:extLst>
          </p:cNvPr>
          <p:cNvSpPr>
            <a:spLocks noGrp="1" noChangeArrowheads="1"/>
          </p:cNvSpPr>
          <p:nvPr>
            <p:ph type="ftr" sz="quarter" idx="10"/>
          </p:nvPr>
        </p:nvSpPr>
        <p:spPr>
          <a:ln/>
        </p:spPr>
        <p:txBody>
          <a:bodyPr/>
          <a:lstStyle>
            <a:lvl1pPr>
              <a:defRPr/>
            </a:lvl1pPr>
          </a:lstStyle>
          <a:p>
            <a:pPr>
              <a:defRPr/>
            </a:pPr>
            <a:endParaRPr lang="ru-RU"/>
          </a:p>
        </p:txBody>
      </p:sp>
      <p:sp>
        <p:nvSpPr>
          <p:cNvPr id="6" name="Rectangle 3">
            <a:extLst>
              <a:ext uri="{FF2B5EF4-FFF2-40B4-BE49-F238E27FC236}">
                <a16:creationId xmlns:a16="http://schemas.microsoft.com/office/drawing/2014/main" id="{F3723ACA-F583-4085-AA9C-C7EE6159E521}"/>
              </a:ext>
            </a:extLst>
          </p:cNvPr>
          <p:cNvSpPr>
            <a:spLocks noGrp="1" noChangeArrowheads="1"/>
          </p:cNvSpPr>
          <p:nvPr>
            <p:ph type="sldNum" sz="quarter" idx="11"/>
          </p:nvPr>
        </p:nvSpPr>
        <p:spPr>
          <a:ln/>
        </p:spPr>
        <p:txBody>
          <a:bodyPr/>
          <a:lstStyle>
            <a:lvl1pPr>
              <a:defRPr/>
            </a:lvl1pPr>
          </a:lstStyle>
          <a:p>
            <a:pPr>
              <a:defRPr/>
            </a:pPr>
            <a:fld id="{38AA9244-82D9-4879-AEFB-65572A7A7324}" type="slidenum">
              <a:rPr lang="ru-RU" altLang="ru-RU"/>
              <a:pPr>
                <a:defRPr/>
              </a:pPr>
              <a:t>‹#›</a:t>
            </a:fld>
            <a:endParaRPr lang="ru-RU" altLang="ru-RU"/>
          </a:p>
        </p:txBody>
      </p:sp>
      <p:sp>
        <p:nvSpPr>
          <p:cNvPr id="7" name="Rectangle 16">
            <a:extLst>
              <a:ext uri="{FF2B5EF4-FFF2-40B4-BE49-F238E27FC236}">
                <a16:creationId xmlns:a16="http://schemas.microsoft.com/office/drawing/2014/main" id="{FD489980-319E-4899-8DEE-5C180EA51B9B}"/>
              </a:ext>
            </a:extLst>
          </p:cNvPr>
          <p:cNvSpPr>
            <a:spLocks noGrp="1" noChangeArrowheads="1"/>
          </p:cNvSpPr>
          <p:nvPr>
            <p:ph type="dt" sz="half" idx="12"/>
          </p:nvPr>
        </p:nvSpPr>
        <p:spPr>
          <a:ln/>
        </p:spPr>
        <p:txBody>
          <a:bodyPr/>
          <a:lstStyle>
            <a:lvl1pPr>
              <a:defRPr/>
            </a:lvl1pPr>
          </a:lstStyle>
          <a:p>
            <a:pPr>
              <a:defRPr/>
            </a:pPr>
            <a:fld id="{9C48C757-1F19-4075-A20F-5AF91C633B74}" type="datetimeFigureOut">
              <a:rPr lang="ru-RU"/>
              <a:pPr>
                <a:defRPr/>
              </a:pPr>
              <a:t>29.03.2022</a:t>
            </a:fld>
            <a:endParaRPr lang="ru-RU"/>
          </a:p>
        </p:txBody>
      </p:sp>
    </p:spTree>
    <p:extLst>
      <p:ext uri="{BB962C8B-B14F-4D97-AF65-F5344CB8AC3E}">
        <p14:creationId xmlns:p14="http://schemas.microsoft.com/office/powerpoint/2010/main" val="3101369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
            <a:extLst>
              <a:ext uri="{FF2B5EF4-FFF2-40B4-BE49-F238E27FC236}">
                <a16:creationId xmlns:a16="http://schemas.microsoft.com/office/drawing/2014/main" id="{869D6EF2-27C1-4058-AE48-1D9CD8EE85BB}"/>
              </a:ext>
            </a:extLst>
          </p:cNvPr>
          <p:cNvSpPr>
            <a:spLocks noGrp="1" noChangeArrowheads="1"/>
          </p:cNvSpPr>
          <p:nvPr>
            <p:ph type="ftr" sz="quarter" idx="10"/>
          </p:nvPr>
        </p:nvSpPr>
        <p:spPr>
          <a:ln/>
        </p:spPr>
        <p:txBody>
          <a:bodyPr/>
          <a:lstStyle>
            <a:lvl1pPr>
              <a:defRPr/>
            </a:lvl1pPr>
          </a:lstStyle>
          <a:p>
            <a:pPr>
              <a:defRPr/>
            </a:pPr>
            <a:endParaRPr lang="ru-RU"/>
          </a:p>
        </p:txBody>
      </p:sp>
      <p:sp>
        <p:nvSpPr>
          <p:cNvPr id="8" name="Rectangle 3">
            <a:extLst>
              <a:ext uri="{FF2B5EF4-FFF2-40B4-BE49-F238E27FC236}">
                <a16:creationId xmlns:a16="http://schemas.microsoft.com/office/drawing/2014/main" id="{3840FD79-1A9A-4AD2-A445-3AB8079E2312}"/>
              </a:ext>
            </a:extLst>
          </p:cNvPr>
          <p:cNvSpPr>
            <a:spLocks noGrp="1" noChangeArrowheads="1"/>
          </p:cNvSpPr>
          <p:nvPr>
            <p:ph type="sldNum" sz="quarter" idx="11"/>
          </p:nvPr>
        </p:nvSpPr>
        <p:spPr>
          <a:ln/>
        </p:spPr>
        <p:txBody>
          <a:bodyPr/>
          <a:lstStyle>
            <a:lvl1pPr>
              <a:defRPr/>
            </a:lvl1pPr>
          </a:lstStyle>
          <a:p>
            <a:pPr>
              <a:defRPr/>
            </a:pPr>
            <a:fld id="{7472AF7F-70CC-43C9-88F9-B81C2F2355E1}" type="slidenum">
              <a:rPr lang="ru-RU" altLang="ru-RU"/>
              <a:pPr>
                <a:defRPr/>
              </a:pPr>
              <a:t>‹#›</a:t>
            </a:fld>
            <a:endParaRPr lang="ru-RU" altLang="ru-RU"/>
          </a:p>
        </p:txBody>
      </p:sp>
      <p:sp>
        <p:nvSpPr>
          <p:cNvPr id="9" name="Rectangle 16">
            <a:extLst>
              <a:ext uri="{FF2B5EF4-FFF2-40B4-BE49-F238E27FC236}">
                <a16:creationId xmlns:a16="http://schemas.microsoft.com/office/drawing/2014/main" id="{BA9737CE-9FBB-4C36-9811-85D341CFA705}"/>
              </a:ext>
            </a:extLst>
          </p:cNvPr>
          <p:cNvSpPr>
            <a:spLocks noGrp="1" noChangeArrowheads="1"/>
          </p:cNvSpPr>
          <p:nvPr>
            <p:ph type="dt" sz="half" idx="12"/>
          </p:nvPr>
        </p:nvSpPr>
        <p:spPr>
          <a:ln/>
        </p:spPr>
        <p:txBody>
          <a:bodyPr/>
          <a:lstStyle>
            <a:lvl1pPr>
              <a:defRPr/>
            </a:lvl1pPr>
          </a:lstStyle>
          <a:p>
            <a:pPr>
              <a:defRPr/>
            </a:pPr>
            <a:fld id="{5EF37ADE-F1ED-43A9-A1CE-B434C7A88220}" type="datetimeFigureOut">
              <a:rPr lang="ru-RU"/>
              <a:pPr>
                <a:defRPr/>
              </a:pPr>
              <a:t>29.03.2022</a:t>
            </a:fld>
            <a:endParaRPr lang="ru-RU"/>
          </a:p>
        </p:txBody>
      </p:sp>
    </p:spTree>
    <p:extLst>
      <p:ext uri="{BB962C8B-B14F-4D97-AF65-F5344CB8AC3E}">
        <p14:creationId xmlns:p14="http://schemas.microsoft.com/office/powerpoint/2010/main" val="3867118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2">
            <a:extLst>
              <a:ext uri="{FF2B5EF4-FFF2-40B4-BE49-F238E27FC236}">
                <a16:creationId xmlns:a16="http://schemas.microsoft.com/office/drawing/2014/main" id="{D9655B3A-4C44-403E-B8AC-0CA7C11DD834}"/>
              </a:ext>
            </a:extLst>
          </p:cNvPr>
          <p:cNvSpPr>
            <a:spLocks noGrp="1" noChangeArrowheads="1"/>
          </p:cNvSpPr>
          <p:nvPr>
            <p:ph type="ftr" sz="quarter" idx="10"/>
          </p:nvPr>
        </p:nvSpPr>
        <p:spPr>
          <a:ln/>
        </p:spPr>
        <p:txBody>
          <a:bodyPr/>
          <a:lstStyle>
            <a:lvl1pPr>
              <a:defRPr/>
            </a:lvl1pPr>
          </a:lstStyle>
          <a:p>
            <a:pPr>
              <a:defRPr/>
            </a:pPr>
            <a:endParaRPr lang="ru-RU"/>
          </a:p>
        </p:txBody>
      </p:sp>
      <p:sp>
        <p:nvSpPr>
          <p:cNvPr id="4" name="Rectangle 3">
            <a:extLst>
              <a:ext uri="{FF2B5EF4-FFF2-40B4-BE49-F238E27FC236}">
                <a16:creationId xmlns:a16="http://schemas.microsoft.com/office/drawing/2014/main" id="{229A9730-8D3F-4D6A-940C-78183F16B668}"/>
              </a:ext>
            </a:extLst>
          </p:cNvPr>
          <p:cNvSpPr>
            <a:spLocks noGrp="1" noChangeArrowheads="1"/>
          </p:cNvSpPr>
          <p:nvPr>
            <p:ph type="sldNum" sz="quarter" idx="11"/>
          </p:nvPr>
        </p:nvSpPr>
        <p:spPr>
          <a:ln/>
        </p:spPr>
        <p:txBody>
          <a:bodyPr/>
          <a:lstStyle>
            <a:lvl1pPr>
              <a:defRPr/>
            </a:lvl1pPr>
          </a:lstStyle>
          <a:p>
            <a:pPr>
              <a:defRPr/>
            </a:pPr>
            <a:fld id="{1E94C08D-B765-4CE9-9D42-78A9942B2186}" type="slidenum">
              <a:rPr lang="ru-RU" altLang="ru-RU"/>
              <a:pPr>
                <a:defRPr/>
              </a:pPr>
              <a:t>‹#›</a:t>
            </a:fld>
            <a:endParaRPr lang="ru-RU" altLang="ru-RU"/>
          </a:p>
        </p:txBody>
      </p:sp>
      <p:sp>
        <p:nvSpPr>
          <p:cNvPr id="5" name="Rectangle 16">
            <a:extLst>
              <a:ext uri="{FF2B5EF4-FFF2-40B4-BE49-F238E27FC236}">
                <a16:creationId xmlns:a16="http://schemas.microsoft.com/office/drawing/2014/main" id="{EA340244-26FB-4C4A-B327-2E108FF12B46}"/>
              </a:ext>
            </a:extLst>
          </p:cNvPr>
          <p:cNvSpPr>
            <a:spLocks noGrp="1" noChangeArrowheads="1"/>
          </p:cNvSpPr>
          <p:nvPr>
            <p:ph type="dt" sz="half" idx="12"/>
          </p:nvPr>
        </p:nvSpPr>
        <p:spPr>
          <a:ln/>
        </p:spPr>
        <p:txBody>
          <a:bodyPr/>
          <a:lstStyle>
            <a:lvl1pPr>
              <a:defRPr/>
            </a:lvl1pPr>
          </a:lstStyle>
          <a:p>
            <a:pPr>
              <a:defRPr/>
            </a:pPr>
            <a:fld id="{4ADD5DBF-4A4C-46BE-9D0B-BFB93DAE35CC}" type="datetimeFigureOut">
              <a:rPr lang="ru-RU"/>
              <a:pPr>
                <a:defRPr/>
              </a:pPr>
              <a:t>29.03.2022</a:t>
            </a:fld>
            <a:endParaRPr lang="ru-RU"/>
          </a:p>
        </p:txBody>
      </p:sp>
    </p:spTree>
    <p:extLst>
      <p:ext uri="{BB962C8B-B14F-4D97-AF65-F5344CB8AC3E}">
        <p14:creationId xmlns:p14="http://schemas.microsoft.com/office/powerpoint/2010/main" val="3211137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9361BAB0-6D14-4FB5-A5DA-10E0BD3C6F7A}"/>
              </a:ext>
            </a:extLst>
          </p:cNvPr>
          <p:cNvSpPr>
            <a:spLocks noGrp="1" noChangeArrowheads="1"/>
          </p:cNvSpPr>
          <p:nvPr>
            <p:ph type="ftr" sz="quarter" idx="10"/>
          </p:nvPr>
        </p:nvSpPr>
        <p:spPr>
          <a:ln/>
        </p:spPr>
        <p:txBody>
          <a:bodyPr/>
          <a:lstStyle>
            <a:lvl1pPr>
              <a:defRPr/>
            </a:lvl1pPr>
          </a:lstStyle>
          <a:p>
            <a:pPr>
              <a:defRPr/>
            </a:pPr>
            <a:endParaRPr lang="ru-RU"/>
          </a:p>
        </p:txBody>
      </p:sp>
      <p:sp>
        <p:nvSpPr>
          <p:cNvPr id="3" name="Rectangle 3">
            <a:extLst>
              <a:ext uri="{FF2B5EF4-FFF2-40B4-BE49-F238E27FC236}">
                <a16:creationId xmlns:a16="http://schemas.microsoft.com/office/drawing/2014/main" id="{EA367FD3-4976-4419-B991-8C084389AAAA}"/>
              </a:ext>
            </a:extLst>
          </p:cNvPr>
          <p:cNvSpPr>
            <a:spLocks noGrp="1" noChangeArrowheads="1"/>
          </p:cNvSpPr>
          <p:nvPr>
            <p:ph type="sldNum" sz="quarter" idx="11"/>
          </p:nvPr>
        </p:nvSpPr>
        <p:spPr>
          <a:ln/>
        </p:spPr>
        <p:txBody>
          <a:bodyPr/>
          <a:lstStyle>
            <a:lvl1pPr>
              <a:defRPr/>
            </a:lvl1pPr>
          </a:lstStyle>
          <a:p>
            <a:pPr>
              <a:defRPr/>
            </a:pPr>
            <a:fld id="{CFEE13FA-EE55-463C-BB90-BABBBC18421C}" type="slidenum">
              <a:rPr lang="ru-RU" altLang="ru-RU"/>
              <a:pPr>
                <a:defRPr/>
              </a:pPr>
              <a:t>‹#›</a:t>
            </a:fld>
            <a:endParaRPr lang="ru-RU" altLang="ru-RU"/>
          </a:p>
        </p:txBody>
      </p:sp>
      <p:sp>
        <p:nvSpPr>
          <p:cNvPr id="4" name="Rectangle 16">
            <a:extLst>
              <a:ext uri="{FF2B5EF4-FFF2-40B4-BE49-F238E27FC236}">
                <a16:creationId xmlns:a16="http://schemas.microsoft.com/office/drawing/2014/main" id="{7431147F-77AE-4BE7-82BD-1389E4F8183D}"/>
              </a:ext>
            </a:extLst>
          </p:cNvPr>
          <p:cNvSpPr>
            <a:spLocks noGrp="1" noChangeArrowheads="1"/>
          </p:cNvSpPr>
          <p:nvPr>
            <p:ph type="dt" sz="half" idx="12"/>
          </p:nvPr>
        </p:nvSpPr>
        <p:spPr>
          <a:ln/>
        </p:spPr>
        <p:txBody>
          <a:bodyPr/>
          <a:lstStyle>
            <a:lvl1pPr>
              <a:defRPr/>
            </a:lvl1pPr>
          </a:lstStyle>
          <a:p>
            <a:pPr>
              <a:defRPr/>
            </a:pPr>
            <a:fld id="{61EC505F-EA7A-41C3-AA9B-6FD41D03F3B8}" type="datetimeFigureOut">
              <a:rPr lang="ru-RU"/>
              <a:pPr>
                <a:defRPr/>
              </a:pPr>
              <a:t>29.03.2022</a:t>
            </a:fld>
            <a:endParaRPr lang="ru-RU"/>
          </a:p>
        </p:txBody>
      </p:sp>
    </p:spTree>
    <p:extLst>
      <p:ext uri="{BB962C8B-B14F-4D97-AF65-F5344CB8AC3E}">
        <p14:creationId xmlns:p14="http://schemas.microsoft.com/office/powerpoint/2010/main" val="310183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a:extLst>
              <a:ext uri="{FF2B5EF4-FFF2-40B4-BE49-F238E27FC236}">
                <a16:creationId xmlns:a16="http://schemas.microsoft.com/office/drawing/2014/main" id="{8461C059-EAE0-4B13-801B-A100D4195060}"/>
              </a:ext>
            </a:extLst>
          </p:cNvPr>
          <p:cNvSpPr>
            <a:spLocks noGrp="1" noChangeArrowheads="1"/>
          </p:cNvSpPr>
          <p:nvPr>
            <p:ph type="ftr" sz="quarter" idx="10"/>
          </p:nvPr>
        </p:nvSpPr>
        <p:spPr>
          <a:ln/>
        </p:spPr>
        <p:txBody>
          <a:bodyPr/>
          <a:lstStyle>
            <a:lvl1pPr>
              <a:defRPr/>
            </a:lvl1pPr>
          </a:lstStyle>
          <a:p>
            <a:pPr>
              <a:defRPr/>
            </a:pPr>
            <a:endParaRPr lang="ru-RU"/>
          </a:p>
        </p:txBody>
      </p:sp>
      <p:sp>
        <p:nvSpPr>
          <p:cNvPr id="6" name="Rectangle 3">
            <a:extLst>
              <a:ext uri="{FF2B5EF4-FFF2-40B4-BE49-F238E27FC236}">
                <a16:creationId xmlns:a16="http://schemas.microsoft.com/office/drawing/2014/main" id="{AA1197B5-F915-4D8E-BB86-335453341E94}"/>
              </a:ext>
            </a:extLst>
          </p:cNvPr>
          <p:cNvSpPr>
            <a:spLocks noGrp="1" noChangeArrowheads="1"/>
          </p:cNvSpPr>
          <p:nvPr>
            <p:ph type="sldNum" sz="quarter" idx="11"/>
          </p:nvPr>
        </p:nvSpPr>
        <p:spPr>
          <a:ln/>
        </p:spPr>
        <p:txBody>
          <a:bodyPr/>
          <a:lstStyle>
            <a:lvl1pPr>
              <a:defRPr/>
            </a:lvl1pPr>
          </a:lstStyle>
          <a:p>
            <a:pPr>
              <a:defRPr/>
            </a:pPr>
            <a:fld id="{6DEA653F-2C89-4FC3-8D0B-0FB15E44EF5A}" type="slidenum">
              <a:rPr lang="ru-RU" altLang="ru-RU"/>
              <a:pPr>
                <a:defRPr/>
              </a:pPr>
              <a:t>‹#›</a:t>
            </a:fld>
            <a:endParaRPr lang="ru-RU" altLang="ru-RU"/>
          </a:p>
        </p:txBody>
      </p:sp>
      <p:sp>
        <p:nvSpPr>
          <p:cNvPr id="7" name="Rectangle 16">
            <a:extLst>
              <a:ext uri="{FF2B5EF4-FFF2-40B4-BE49-F238E27FC236}">
                <a16:creationId xmlns:a16="http://schemas.microsoft.com/office/drawing/2014/main" id="{0A7595EC-7F69-45FB-B03E-484C931876AF}"/>
              </a:ext>
            </a:extLst>
          </p:cNvPr>
          <p:cNvSpPr>
            <a:spLocks noGrp="1" noChangeArrowheads="1"/>
          </p:cNvSpPr>
          <p:nvPr>
            <p:ph type="dt" sz="half" idx="12"/>
          </p:nvPr>
        </p:nvSpPr>
        <p:spPr>
          <a:ln/>
        </p:spPr>
        <p:txBody>
          <a:bodyPr/>
          <a:lstStyle>
            <a:lvl1pPr>
              <a:defRPr/>
            </a:lvl1pPr>
          </a:lstStyle>
          <a:p>
            <a:pPr>
              <a:defRPr/>
            </a:pPr>
            <a:fld id="{412BD821-43C7-463C-BE31-2E2E31480FA0}" type="datetimeFigureOut">
              <a:rPr lang="ru-RU"/>
              <a:pPr>
                <a:defRPr/>
              </a:pPr>
              <a:t>29.03.2022</a:t>
            </a:fld>
            <a:endParaRPr lang="ru-RU"/>
          </a:p>
        </p:txBody>
      </p:sp>
    </p:spTree>
    <p:extLst>
      <p:ext uri="{BB962C8B-B14F-4D97-AF65-F5344CB8AC3E}">
        <p14:creationId xmlns:p14="http://schemas.microsoft.com/office/powerpoint/2010/main" val="1328606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a:extLst>
              <a:ext uri="{FF2B5EF4-FFF2-40B4-BE49-F238E27FC236}">
                <a16:creationId xmlns:a16="http://schemas.microsoft.com/office/drawing/2014/main" id="{6791D796-C847-4CED-B965-6E5CA1213979}"/>
              </a:ext>
            </a:extLst>
          </p:cNvPr>
          <p:cNvSpPr>
            <a:spLocks noGrp="1" noChangeArrowheads="1"/>
          </p:cNvSpPr>
          <p:nvPr>
            <p:ph type="ftr" sz="quarter" idx="10"/>
          </p:nvPr>
        </p:nvSpPr>
        <p:spPr>
          <a:ln/>
        </p:spPr>
        <p:txBody>
          <a:bodyPr/>
          <a:lstStyle>
            <a:lvl1pPr>
              <a:defRPr/>
            </a:lvl1pPr>
          </a:lstStyle>
          <a:p>
            <a:pPr>
              <a:defRPr/>
            </a:pPr>
            <a:endParaRPr lang="ru-RU"/>
          </a:p>
        </p:txBody>
      </p:sp>
      <p:sp>
        <p:nvSpPr>
          <p:cNvPr id="6" name="Rectangle 3">
            <a:extLst>
              <a:ext uri="{FF2B5EF4-FFF2-40B4-BE49-F238E27FC236}">
                <a16:creationId xmlns:a16="http://schemas.microsoft.com/office/drawing/2014/main" id="{669523B3-ECD4-48AF-883E-78D37780BEFF}"/>
              </a:ext>
            </a:extLst>
          </p:cNvPr>
          <p:cNvSpPr>
            <a:spLocks noGrp="1" noChangeArrowheads="1"/>
          </p:cNvSpPr>
          <p:nvPr>
            <p:ph type="sldNum" sz="quarter" idx="11"/>
          </p:nvPr>
        </p:nvSpPr>
        <p:spPr>
          <a:ln/>
        </p:spPr>
        <p:txBody>
          <a:bodyPr/>
          <a:lstStyle>
            <a:lvl1pPr>
              <a:defRPr/>
            </a:lvl1pPr>
          </a:lstStyle>
          <a:p>
            <a:pPr>
              <a:defRPr/>
            </a:pPr>
            <a:fld id="{C6C2E079-3EB0-40BF-ABC7-98DB7514BDAE}" type="slidenum">
              <a:rPr lang="ru-RU" altLang="ru-RU"/>
              <a:pPr>
                <a:defRPr/>
              </a:pPr>
              <a:t>‹#›</a:t>
            </a:fld>
            <a:endParaRPr lang="ru-RU" altLang="ru-RU"/>
          </a:p>
        </p:txBody>
      </p:sp>
      <p:sp>
        <p:nvSpPr>
          <p:cNvPr id="7" name="Rectangle 16">
            <a:extLst>
              <a:ext uri="{FF2B5EF4-FFF2-40B4-BE49-F238E27FC236}">
                <a16:creationId xmlns:a16="http://schemas.microsoft.com/office/drawing/2014/main" id="{B9A39534-B586-425C-9687-F15229DACB94}"/>
              </a:ext>
            </a:extLst>
          </p:cNvPr>
          <p:cNvSpPr>
            <a:spLocks noGrp="1" noChangeArrowheads="1"/>
          </p:cNvSpPr>
          <p:nvPr>
            <p:ph type="dt" sz="half" idx="12"/>
          </p:nvPr>
        </p:nvSpPr>
        <p:spPr>
          <a:ln/>
        </p:spPr>
        <p:txBody>
          <a:bodyPr/>
          <a:lstStyle>
            <a:lvl1pPr>
              <a:defRPr/>
            </a:lvl1pPr>
          </a:lstStyle>
          <a:p>
            <a:pPr>
              <a:defRPr/>
            </a:pPr>
            <a:fld id="{C63CAAEF-089C-4D9D-9319-CC98EC49008C}" type="datetimeFigureOut">
              <a:rPr lang="ru-RU"/>
              <a:pPr>
                <a:defRPr/>
              </a:pPr>
              <a:t>29.03.2022</a:t>
            </a:fld>
            <a:endParaRPr lang="ru-RU"/>
          </a:p>
        </p:txBody>
      </p:sp>
    </p:spTree>
    <p:extLst>
      <p:ext uri="{BB962C8B-B14F-4D97-AF65-F5344CB8AC3E}">
        <p14:creationId xmlns:p14="http://schemas.microsoft.com/office/powerpoint/2010/main" val="3603096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BF4A675B-758E-4094-AB36-723D42D343DA}"/>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ru-RU"/>
          </a:p>
        </p:txBody>
      </p:sp>
      <p:sp>
        <p:nvSpPr>
          <p:cNvPr id="24579" name="Rectangle 3">
            <a:extLst>
              <a:ext uri="{FF2B5EF4-FFF2-40B4-BE49-F238E27FC236}">
                <a16:creationId xmlns:a16="http://schemas.microsoft.com/office/drawing/2014/main" id="{DBBCD554-FC52-491B-8912-046173455F86}"/>
              </a:ext>
            </a:extLst>
          </p:cNvPr>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anose="020B0A04020102020204" pitchFamily="34" charset="0"/>
              </a:defRPr>
            </a:lvl1pPr>
          </a:lstStyle>
          <a:p>
            <a:pPr>
              <a:defRPr/>
            </a:pPr>
            <a:fld id="{94624BC6-07B2-4EF4-8ABB-A209A92336E7}" type="slidenum">
              <a:rPr lang="ru-RU" altLang="ru-RU"/>
              <a:pPr>
                <a:defRPr/>
              </a:pPr>
              <a:t>‹#›</a:t>
            </a:fld>
            <a:endParaRPr lang="ru-RU" altLang="ru-RU"/>
          </a:p>
        </p:txBody>
      </p:sp>
      <p:grpSp>
        <p:nvGrpSpPr>
          <p:cNvPr id="5124" name="Group 4">
            <a:extLst>
              <a:ext uri="{FF2B5EF4-FFF2-40B4-BE49-F238E27FC236}">
                <a16:creationId xmlns:a16="http://schemas.microsoft.com/office/drawing/2014/main" id="{B127D2C3-CE34-4782-B07A-479BD49131E1}"/>
              </a:ext>
            </a:extLst>
          </p:cNvPr>
          <p:cNvGrpSpPr>
            <a:grpSpLocks/>
          </p:cNvGrpSpPr>
          <p:nvPr/>
        </p:nvGrpSpPr>
        <p:grpSpPr bwMode="auto">
          <a:xfrm>
            <a:off x="0" y="0"/>
            <a:ext cx="12192000" cy="546100"/>
            <a:chOff x="0" y="0"/>
            <a:chExt cx="5760" cy="344"/>
          </a:xfrm>
        </p:grpSpPr>
        <p:sp>
          <p:nvSpPr>
            <p:cNvPr id="1032" name="Rectangle 5">
              <a:extLst>
                <a:ext uri="{FF2B5EF4-FFF2-40B4-BE49-F238E27FC236}">
                  <a16:creationId xmlns:a16="http://schemas.microsoft.com/office/drawing/2014/main" id="{87BD5786-6565-4C99-AC41-A91A027E179B}"/>
                </a:ext>
              </a:extLst>
            </p:cNvPr>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ru-RU" altLang="ru-RU" sz="2400">
                <a:latin typeface="Times New Roman" panose="02020603050405020304" pitchFamily="18" charset="0"/>
              </a:endParaRPr>
            </a:p>
          </p:txBody>
        </p:sp>
        <p:sp>
          <p:nvSpPr>
            <p:cNvPr id="1033" name="Rectangle 6">
              <a:extLst>
                <a:ext uri="{FF2B5EF4-FFF2-40B4-BE49-F238E27FC236}">
                  <a16:creationId xmlns:a16="http://schemas.microsoft.com/office/drawing/2014/main" id="{5448E076-8E6B-460F-9372-7341ADAA4DE4}"/>
                </a:ext>
              </a:extLst>
            </p:cNvPr>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2400">
                <a:latin typeface="Times New Roman" panose="02020603050405020304" pitchFamily="18" charset="0"/>
              </a:endParaRPr>
            </a:p>
          </p:txBody>
        </p:sp>
        <p:sp>
          <p:nvSpPr>
            <p:cNvPr id="1034" name="Rectangle 7">
              <a:extLst>
                <a:ext uri="{FF2B5EF4-FFF2-40B4-BE49-F238E27FC236}">
                  <a16:creationId xmlns:a16="http://schemas.microsoft.com/office/drawing/2014/main" id="{3A637EDB-41C2-48A9-9A23-2E029C6D4D25}"/>
                </a:ext>
              </a:extLst>
            </p:cNvPr>
            <p:cNvSpPr>
              <a:spLocks noChangeArrowheads="1"/>
            </p:cNvSpPr>
            <p:nvPr/>
          </p:nvSpPr>
          <p:spPr bwMode="auto">
            <a:xfrm>
              <a:off x="258" y="85"/>
              <a:ext cx="87" cy="89"/>
            </a:xfrm>
            <a:prstGeom prst="rect">
              <a:avLst/>
            </a:prstGeom>
            <a:solidFill>
              <a:schemeClr val="folHlink"/>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1800">
                <a:solidFill>
                  <a:schemeClr val="hlink"/>
                </a:solidFill>
              </a:endParaRPr>
            </a:p>
          </p:txBody>
        </p:sp>
        <p:sp>
          <p:nvSpPr>
            <p:cNvPr id="1035" name="Rectangle 8">
              <a:extLst>
                <a:ext uri="{FF2B5EF4-FFF2-40B4-BE49-F238E27FC236}">
                  <a16:creationId xmlns:a16="http://schemas.microsoft.com/office/drawing/2014/main" id="{16FF7309-2506-438A-B5FF-383644836784}"/>
                </a:ext>
              </a:extLst>
            </p:cNvPr>
            <p:cNvSpPr>
              <a:spLocks noChangeArrowheads="1"/>
            </p:cNvSpPr>
            <p:nvPr/>
          </p:nvSpPr>
          <p:spPr bwMode="auto">
            <a:xfrm>
              <a:off x="345" y="0"/>
              <a:ext cx="88" cy="87"/>
            </a:xfrm>
            <a:prstGeom prst="rect">
              <a:avLst/>
            </a:prstGeom>
            <a:solidFill>
              <a:schemeClr val="folHlink"/>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1800">
                <a:solidFill>
                  <a:schemeClr val="hlink"/>
                </a:solidFill>
              </a:endParaRPr>
            </a:p>
          </p:txBody>
        </p:sp>
        <p:sp>
          <p:nvSpPr>
            <p:cNvPr id="1036" name="Rectangle 9">
              <a:extLst>
                <a:ext uri="{FF2B5EF4-FFF2-40B4-BE49-F238E27FC236}">
                  <a16:creationId xmlns:a16="http://schemas.microsoft.com/office/drawing/2014/main" id="{678D6577-0242-4356-A5C8-AA76EFFFB33A}"/>
                </a:ext>
              </a:extLst>
            </p:cNvPr>
            <p:cNvSpPr>
              <a:spLocks noChangeArrowheads="1"/>
            </p:cNvSpPr>
            <p:nvPr/>
          </p:nvSpPr>
          <p:spPr bwMode="auto">
            <a:xfrm>
              <a:off x="345" y="85"/>
              <a:ext cx="88" cy="89"/>
            </a:xfrm>
            <a:prstGeom prst="rect">
              <a:avLst/>
            </a:prstGeom>
            <a:solidFill>
              <a:schemeClr val="accent2"/>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1800">
                <a:solidFill>
                  <a:schemeClr val="accent2"/>
                </a:solidFill>
              </a:endParaRPr>
            </a:p>
          </p:txBody>
        </p:sp>
        <p:sp>
          <p:nvSpPr>
            <p:cNvPr id="1037" name="Rectangle 10">
              <a:extLst>
                <a:ext uri="{FF2B5EF4-FFF2-40B4-BE49-F238E27FC236}">
                  <a16:creationId xmlns:a16="http://schemas.microsoft.com/office/drawing/2014/main" id="{D2D806DF-AB51-4BCE-8FA9-A7C7213470B0}"/>
                </a:ext>
              </a:extLst>
            </p:cNvPr>
            <p:cNvSpPr>
              <a:spLocks noChangeArrowheads="1"/>
            </p:cNvSpPr>
            <p:nvPr/>
          </p:nvSpPr>
          <p:spPr bwMode="auto">
            <a:xfrm>
              <a:off x="173" y="173"/>
              <a:ext cx="86" cy="87"/>
            </a:xfrm>
            <a:prstGeom prst="rect">
              <a:avLst/>
            </a:prstGeom>
            <a:solidFill>
              <a:schemeClr val="folHlink"/>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1800">
                <a:solidFill>
                  <a:schemeClr val="hlink"/>
                </a:solidFill>
              </a:endParaRPr>
            </a:p>
          </p:txBody>
        </p:sp>
        <p:sp>
          <p:nvSpPr>
            <p:cNvPr id="1038" name="Rectangle 11">
              <a:extLst>
                <a:ext uri="{FF2B5EF4-FFF2-40B4-BE49-F238E27FC236}">
                  <a16:creationId xmlns:a16="http://schemas.microsoft.com/office/drawing/2014/main" id="{84571EF1-E872-49B6-AD37-6D3DD813E5DA}"/>
                </a:ext>
              </a:extLst>
            </p:cNvPr>
            <p:cNvSpPr>
              <a:spLocks noChangeArrowheads="1"/>
            </p:cNvSpPr>
            <p:nvPr/>
          </p:nvSpPr>
          <p:spPr bwMode="auto">
            <a:xfrm>
              <a:off x="83" y="86"/>
              <a:ext cx="89" cy="87"/>
            </a:xfrm>
            <a:prstGeom prst="rect">
              <a:avLst/>
            </a:prstGeom>
            <a:solidFill>
              <a:schemeClr val="bg2"/>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2400">
                <a:latin typeface="Times New Roman" panose="02020603050405020304" pitchFamily="18" charset="0"/>
              </a:endParaRPr>
            </a:p>
          </p:txBody>
        </p:sp>
        <p:sp>
          <p:nvSpPr>
            <p:cNvPr id="1039" name="Rectangle 12">
              <a:extLst>
                <a:ext uri="{FF2B5EF4-FFF2-40B4-BE49-F238E27FC236}">
                  <a16:creationId xmlns:a16="http://schemas.microsoft.com/office/drawing/2014/main" id="{89AB1605-9AC1-4636-AFAD-5A05A54376AB}"/>
                </a:ext>
              </a:extLst>
            </p:cNvPr>
            <p:cNvSpPr>
              <a:spLocks noChangeArrowheads="1"/>
            </p:cNvSpPr>
            <p:nvPr/>
          </p:nvSpPr>
          <p:spPr bwMode="auto">
            <a:xfrm>
              <a:off x="258" y="171"/>
              <a:ext cx="87" cy="87"/>
            </a:xfrm>
            <a:prstGeom prst="rect">
              <a:avLst/>
            </a:prstGeom>
            <a:solidFill>
              <a:schemeClr val="accent2"/>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1800">
                <a:solidFill>
                  <a:schemeClr val="accent2"/>
                </a:solidFill>
              </a:endParaRPr>
            </a:p>
          </p:txBody>
        </p:sp>
        <p:sp>
          <p:nvSpPr>
            <p:cNvPr id="1040" name="Rectangle 13">
              <a:extLst>
                <a:ext uri="{FF2B5EF4-FFF2-40B4-BE49-F238E27FC236}">
                  <a16:creationId xmlns:a16="http://schemas.microsoft.com/office/drawing/2014/main" id="{50A0A6ED-E6C2-4461-837F-53706D932670}"/>
                </a:ext>
              </a:extLst>
            </p:cNvPr>
            <p:cNvSpPr>
              <a:spLocks noChangeArrowheads="1"/>
            </p:cNvSpPr>
            <p:nvPr/>
          </p:nvSpPr>
          <p:spPr bwMode="auto">
            <a:xfrm>
              <a:off x="173" y="258"/>
              <a:ext cx="86" cy="86"/>
            </a:xfrm>
            <a:prstGeom prst="rect">
              <a:avLst/>
            </a:prstGeom>
            <a:solidFill>
              <a:schemeClr val="accent2"/>
            </a:solidFill>
            <a:ln>
              <a:noFill/>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ru-RU" altLang="ru-RU" sz="1800">
                <a:solidFill>
                  <a:schemeClr val="accent2"/>
                </a:solidFill>
              </a:endParaRPr>
            </a:p>
          </p:txBody>
        </p:sp>
      </p:grpSp>
      <p:sp>
        <p:nvSpPr>
          <p:cNvPr id="5125" name="Rectangle 14">
            <a:extLst>
              <a:ext uri="{FF2B5EF4-FFF2-40B4-BE49-F238E27FC236}">
                <a16:creationId xmlns:a16="http://schemas.microsoft.com/office/drawing/2014/main" id="{5DC1E5D3-76F1-4F01-A770-5F6BB57704FE}"/>
              </a:ext>
            </a:extLst>
          </p:cNvPr>
          <p:cNvSpPr>
            <a:spLocks noGrp="1" noChangeArrowheads="1"/>
          </p:cNvSpPr>
          <p:nvPr>
            <p:ph type="title"/>
          </p:nvPr>
        </p:nvSpPr>
        <p:spPr bwMode="auto">
          <a:xfrm>
            <a:off x="609600" y="457200"/>
            <a:ext cx="109728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5126" name="Rectangle 15">
            <a:extLst>
              <a:ext uri="{FF2B5EF4-FFF2-40B4-BE49-F238E27FC236}">
                <a16:creationId xmlns:a16="http://schemas.microsoft.com/office/drawing/2014/main" id="{9372CF3D-F36E-4A55-9391-89E4DEE9024E}"/>
              </a:ext>
            </a:extLst>
          </p:cNvPr>
          <p:cNvSpPr>
            <a:spLocks noGrp="1" noChangeArrowheads="1"/>
          </p:cNvSpPr>
          <p:nvPr>
            <p:ph type="body" idx="1"/>
          </p:nvPr>
        </p:nvSpPr>
        <p:spPr bwMode="auto">
          <a:xfrm>
            <a:off x="609600" y="1981200"/>
            <a:ext cx="109728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24592" name="Rectangle 16">
            <a:extLst>
              <a:ext uri="{FF2B5EF4-FFF2-40B4-BE49-F238E27FC236}">
                <a16:creationId xmlns:a16="http://schemas.microsoft.com/office/drawing/2014/main" id="{CC79CBBD-6855-40D8-A773-95A63BD40F33}"/>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fld id="{22895244-AD4C-451B-A46F-36491AA0CE14}" type="datetimeFigureOut">
              <a:rPr lang="ru-RU"/>
              <a:pPr>
                <a:defRPr/>
              </a:pPr>
              <a:t>29.03.2022</a:t>
            </a:fld>
            <a:endParaRPr lang="ru-RU"/>
          </a:p>
        </p:txBody>
      </p:sp>
    </p:spTree>
    <p:extLst>
      <p:ext uri="{BB962C8B-B14F-4D97-AF65-F5344CB8AC3E}">
        <p14:creationId xmlns:p14="http://schemas.microsoft.com/office/powerpoint/2010/main" val="27188049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Заголовок 1">
            <a:extLst>
              <a:ext uri="{FF2B5EF4-FFF2-40B4-BE49-F238E27FC236}">
                <a16:creationId xmlns:a16="http://schemas.microsoft.com/office/drawing/2014/main" id="{0FBC68E7-3996-41AD-9B3F-CD8BD33324C0}"/>
              </a:ext>
            </a:extLst>
          </p:cNvPr>
          <p:cNvSpPr>
            <a:spLocks noGrp="1" noChangeArrowheads="1"/>
          </p:cNvSpPr>
          <p:nvPr>
            <p:ph type="title"/>
          </p:nvPr>
        </p:nvSpPr>
        <p:spPr>
          <a:xfrm>
            <a:off x="580103" y="2568320"/>
            <a:ext cx="11415252" cy="810327"/>
          </a:xfrm>
        </p:spPr>
        <p:txBody>
          <a:bodyPr/>
          <a:lstStyle/>
          <a:p>
            <a:pPr algn="ctr" eaLnBrk="1" hangingPunct="1"/>
            <a:r>
              <a:rPr lang="ru-RU" altLang="ru-RU" sz="3200" b="1" dirty="0" smtClean="0"/>
              <a:t>Разработка заданий по читательской грамотности</a:t>
            </a:r>
            <a:br>
              <a:rPr lang="ru-RU" altLang="ru-RU" sz="3200" b="1" dirty="0" smtClean="0"/>
            </a:br>
            <a:r>
              <a:rPr lang="ru-RU" altLang="ru-RU" sz="3200" b="1" dirty="0" smtClean="0"/>
              <a:t>7 класс</a:t>
            </a:r>
            <a:endParaRPr lang="ru-RU" altLang="ru-RU" sz="3200" b="1" i="1" dirty="0"/>
          </a:p>
        </p:txBody>
      </p:sp>
      <p:sp>
        <p:nvSpPr>
          <p:cNvPr id="17415" name="Прямоугольник 1">
            <a:extLst>
              <a:ext uri="{FF2B5EF4-FFF2-40B4-BE49-F238E27FC236}">
                <a16:creationId xmlns:a16="http://schemas.microsoft.com/office/drawing/2014/main" id="{5E072430-4743-411F-A1F7-A8B86DD3E832}"/>
              </a:ext>
            </a:extLst>
          </p:cNvPr>
          <p:cNvSpPr>
            <a:spLocks noChangeArrowheads="1"/>
          </p:cNvSpPr>
          <p:nvPr/>
        </p:nvSpPr>
        <p:spPr bwMode="auto">
          <a:xfrm>
            <a:off x="1754188" y="1152525"/>
            <a:ext cx="8229600" cy="342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49263" indent="-44926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449263" marR="0" lvl="0" indent="-449263" algn="ctr" defTabSz="914400" rtl="0" eaLnBrk="1" fontAlgn="auto" latinLnBrk="0" hangingPunct="1">
              <a:lnSpc>
                <a:spcPct val="107000"/>
              </a:lnSpc>
              <a:spcBef>
                <a:spcPts val="0"/>
              </a:spcBef>
              <a:spcAft>
                <a:spcPts val="0"/>
              </a:spcAft>
              <a:buClrTx/>
              <a:buSzTx/>
              <a:buFontTx/>
              <a:buNone/>
              <a:tabLst/>
              <a:defRPr/>
            </a:pPr>
            <a:r>
              <a:rPr kumimoji="0" lang="ru-RU" altLang="ru-RU" sz="16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ru-RU" altLang="ru-RU" sz="1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0497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Объект 8">
            <a:extLst>
              <a:ext uri="{FF2B5EF4-FFF2-40B4-BE49-F238E27FC236}">
                <a16:creationId xmlns:a16="http://schemas.microsoft.com/office/drawing/2014/main" id="{F97694C2-E635-4058-9261-567FDF9187CF}"/>
              </a:ext>
            </a:extLst>
          </p:cNvPr>
          <p:cNvSpPr>
            <a:spLocks noGrp="1"/>
          </p:cNvSpPr>
          <p:nvPr>
            <p:ph idx="1"/>
          </p:nvPr>
        </p:nvSpPr>
        <p:spPr>
          <a:xfrm>
            <a:off x="609600" y="1534884"/>
            <a:ext cx="10972800" cy="4615543"/>
          </a:xfrm>
        </p:spPr>
        <p:txBody>
          <a:bodyPr/>
          <a:lstStyle/>
          <a:p>
            <a:pPr indent="342900" algn="just"/>
            <a:r>
              <a:rPr lang="ru-RU" sz="1400" dirty="0"/>
              <a:t>Кто не проклинал станционных смотрителей, кто с ними не бранивался? Кто, в минуту гнева, не требовал от них роковой книги, дабы вписать в оную свою бесполезную жалобу на притеснение, грубость и неисправность? Кто не почитает их извергами человеческого рода, равными покойным подьячим или, по крайней мере, муромским разбойникам? Будем, однако, справедливы, постараемся войти в их положение и, может быть, станем судить о них гораздо снисходительнее. Что такое станционный смотритель? Сущий мученик четырнадцатого класса, ограждённый своим чином токмо от побоев, и то не всегда (ссылаюсь на совесть моих читателей). Какова должность сего диктатора, как называет его шутливо князь Вяземский? Не настоящая ли каторга? Покою ни днём, ни ночью. Всю досаду, накопленную во время скучной езды, путешественник вымещает на смотрителе. Погода несносная, дорога скверная, ямщик упрямый, лошади не везут — а виноват смотритель. Входя в бедное его жилище, проезжающий смотрит на него как на врага; хорошо, если удастся ему скоро избавиться от непрошеного гостя; но если не случится лошадей?.. боже! какие ругательства, какие угрозы посыплются на его голову! В дождь и слякоть принужден он бегать по дворам; в бурю, в крещенский мороз уходит он в сени, чтоб только на минуту отдохнуть от крика и толчков раздражённого постояльца. Приезжает генерал; дрожащий смотритель отдаёт ему две последние тройки, в том числе курьерскую. Генерал едет, не сказав ему спасибо. Чрез пять минут — колокольчик!.. и фельдъегерь бросает ему на стол свою подорожную!.. Вникнем во всё это хорошенько, и вместо негодования сердце наше исполнится искренним состраданием. Ещё несколько слов: в течение двадцати лет сряду изъездил я Россию по всем направлениям; почти все почтовые тракты мне известны; несколько поколений ямщиков мне знакомы; редкого смотрителя не знаю я в лицо, с редким не имел я дела; любопытный запас путевых моих наблюдений надеюсь издать в непродолжительном времени; покамест скажу только, что сословие станционных смотрителей представлено общему мнению в самом ложном виде. Сии столь оклеветанные смотрители вообще суть люди мирные, от природы услужливые, склонные к общежитию, скромные в притязаниях на почести и не слишком сребролюбивые. Из их разговоров (коими некстати пренебрегают господа проезжающие) можно почерпнуть много любопытного и поучительного. Что касается до меня, то, признаюсь, я предпочитаю их беседу речам какого-нибудь чиновника 6-го класса, следующего по казённой надобности.</a:t>
            </a:r>
          </a:p>
          <a:p>
            <a:pPr indent="0" algn="r">
              <a:buNone/>
            </a:pPr>
            <a:r>
              <a:rPr lang="ru-RU" sz="1400" dirty="0"/>
              <a:t>(А.С. Пушкин, «Станционный смотритель»)</a:t>
            </a:r>
          </a:p>
        </p:txBody>
      </p:sp>
      <p:sp>
        <p:nvSpPr>
          <p:cNvPr id="11" name="Заголовок 7">
            <a:extLst>
              <a:ext uri="{FF2B5EF4-FFF2-40B4-BE49-F238E27FC236}">
                <a16:creationId xmlns:a16="http://schemas.microsoft.com/office/drawing/2014/main" id="{9E533A82-DF61-4010-BE32-6750EC86B1ED}"/>
              </a:ext>
            </a:extLst>
          </p:cNvPr>
          <p:cNvSpPr txBox="1">
            <a:spLocks/>
          </p:cNvSpPr>
          <p:nvPr/>
        </p:nvSpPr>
        <p:spPr bwMode="auto">
          <a:xfrm>
            <a:off x="751115" y="1175659"/>
            <a:ext cx="10972800" cy="522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a:lstStyle>
          <a:p>
            <a:pPr algn="ctr"/>
            <a:r>
              <a:rPr lang="ru-RU" sz="1600" b="1" i="1" kern="0" dirty="0"/>
              <a:t>Прочитайте приведённый ниже фрагмент произведения и выполните задания 1–8</a:t>
            </a:r>
            <a:br>
              <a:rPr lang="ru-RU" sz="1600" b="1" i="1" kern="0" dirty="0"/>
            </a:br>
            <a:endParaRPr lang="ru-RU" sz="1600" b="1" i="1" kern="0" dirty="0"/>
          </a:p>
        </p:txBody>
      </p:sp>
    </p:spTree>
    <p:extLst>
      <p:ext uri="{BB962C8B-B14F-4D97-AF65-F5344CB8AC3E}">
        <p14:creationId xmlns:p14="http://schemas.microsoft.com/office/powerpoint/2010/main" val="1318772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4B096A4-1AE4-48CB-9FD4-2B6D20791067}"/>
              </a:ext>
            </a:extLst>
          </p:cNvPr>
          <p:cNvSpPr>
            <a:spLocks noGrp="1"/>
          </p:cNvSpPr>
          <p:nvPr>
            <p:ph idx="1"/>
          </p:nvPr>
        </p:nvSpPr>
        <p:spPr>
          <a:xfrm>
            <a:off x="500743" y="685799"/>
            <a:ext cx="11081657" cy="5823857"/>
          </a:xfrm>
        </p:spPr>
        <p:txBody>
          <a:bodyPr/>
          <a:lstStyle/>
          <a:p>
            <a:pPr marL="0" indent="0">
              <a:buNone/>
            </a:pPr>
            <a:r>
              <a:rPr lang="ru-RU" sz="1600" b="1" dirty="0"/>
              <a:t>1. Как рассказчик относится к станционным смотрителям? Какие даёт характеристики? Выберете правильный ответ/ ответы. </a:t>
            </a:r>
            <a:endParaRPr lang="ru-RU" sz="1600" i="1" dirty="0"/>
          </a:p>
          <a:p>
            <a:pPr marL="0" indent="0">
              <a:buNone/>
            </a:pPr>
            <a:r>
              <a:rPr lang="ru-RU" sz="1600" dirty="0"/>
              <a:t>А) «Почитает их извергами человеческого рода»;</a:t>
            </a:r>
          </a:p>
          <a:p>
            <a:pPr marL="0" indent="0">
              <a:buNone/>
            </a:pPr>
            <a:r>
              <a:rPr lang="ru-RU" sz="1600" dirty="0"/>
              <a:t>Б) «Люди мирные, от природы услужливые, склонные к общежитию, скромные в притязаниях на почести и не слишком сребролюбивые». </a:t>
            </a:r>
          </a:p>
          <a:p>
            <a:pPr marL="0" indent="0">
              <a:buNone/>
            </a:pPr>
            <a:r>
              <a:rPr lang="ru-RU" sz="1600" dirty="0"/>
              <a:t>Б) Считает «равными покойным подьячим или, по крайней мере, муромским разбойникам»;</a:t>
            </a:r>
          </a:p>
          <a:p>
            <a:pPr marL="0" indent="0">
              <a:buNone/>
            </a:pPr>
            <a:r>
              <a:rPr lang="ru-RU" sz="1600" dirty="0"/>
              <a:t>В) Шутливо называет «диктаторами»;</a:t>
            </a:r>
          </a:p>
          <a:p>
            <a:pPr marL="0" indent="0">
              <a:buNone/>
            </a:pPr>
            <a:r>
              <a:rPr lang="ru-RU" sz="1600" dirty="0"/>
              <a:t>Г) «Из их разговоров</a:t>
            </a:r>
            <a:r>
              <a:rPr lang="en-US" sz="1600" dirty="0"/>
              <a:t> &lt;…&gt;</a:t>
            </a:r>
            <a:r>
              <a:rPr lang="ru-RU" sz="1600" dirty="0"/>
              <a:t> можно почерпнуть много любопытного и поучительного».</a:t>
            </a:r>
          </a:p>
          <a:p>
            <a:pPr marL="0" indent="0">
              <a:buNone/>
            </a:pPr>
            <a:r>
              <a:rPr lang="ru-RU" sz="1600" dirty="0"/>
              <a:t>________________________________________________________________________________________________________________________________________________________________________________________________</a:t>
            </a:r>
          </a:p>
          <a:p>
            <a:pPr marL="0" indent="0">
              <a:buNone/>
            </a:pPr>
            <a:r>
              <a:rPr lang="ru-RU" sz="1600" b="1" dirty="0"/>
              <a:t>2. Найди в тексте и выпишите ключевые слова, характеризующие станционных смотрителей.</a:t>
            </a:r>
            <a:endParaRPr lang="ru-RU" sz="1600" i="1" dirty="0"/>
          </a:p>
          <a:p>
            <a:pPr marL="0" indent="0">
              <a:buNone/>
            </a:pPr>
            <a:r>
              <a:rPr lang="ru-RU" sz="16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0" indent="0">
              <a:buNone/>
            </a:pPr>
            <a:r>
              <a:rPr lang="ru-RU" sz="1600" b="1" dirty="0"/>
              <a:t>3. Выпишите из текста устаревшие слова. Определите их лексическое значение, используя толковый словарь. </a:t>
            </a:r>
            <a:endParaRPr lang="ru-RU" sz="1600" i="1" dirty="0"/>
          </a:p>
          <a:p>
            <a:pPr marL="0" indent="0">
              <a:buNone/>
            </a:pPr>
            <a:r>
              <a:rPr lang="ru-RU" sz="16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0" indent="0">
              <a:buNone/>
            </a:pPr>
            <a:endParaRPr lang="ru-RU" sz="1600" dirty="0"/>
          </a:p>
        </p:txBody>
      </p:sp>
    </p:spTree>
    <p:extLst>
      <p:ext uri="{BB962C8B-B14F-4D97-AF65-F5344CB8AC3E}">
        <p14:creationId xmlns:p14="http://schemas.microsoft.com/office/powerpoint/2010/main" val="1324048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121498C-CE9C-45A3-8773-7A04CFE5743B}"/>
              </a:ext>
            </a:extLst>
          </p:cNvPr>
          <p:cNvSpPr>
            <a:spLocks noGrp="1"/>
          </p:cNvSpPr>
          <p:nvPr>
            <p:ph idx="1"/>
          </p:nvPr>
        </p:nvSpPr>
        <p:spPr>
          <a:xfrm>
            <a:off x="370114" y="870856"/>
            <a:ext cx="11103429" cy="5769429"/>
          </a:xfrm>
        </p:spPr>
        <p:txBody>
          <a:bodyPr/>
          <a:lstStyle/>
          <a:p>
            <a:pPr marL="0" indent="0">
              <a:buNone/>
            </a:pPr>
            <a:r>
              <a:rPr lang="ru-RU" sz="1600" b="1" dirty="0"/>
              <a:t>4. Установите соответствие между цитатой из текста и средством художественной выразительности, которое использует А.С. Пушкин, чтобы рассказать об истинном положении станционных смотрителей. </a:t>
            </a:r>
            <a:endParaRPr lang="ru-RU" sz="1600" i="1" dirty="0"/>
          </a:p>
          <a:p>
            <a:pPr marL="0" indent="0">
              <a:buNone/>
            </a:pPr>
            <a:r>
              <a:rPr lang="ru-RU" sz="1200" dirty="0"/>
              <a:t>1) «…боже! </a:t>
            </a:r>
            <a:r>
              <a:rPr lang="en-US" sz="1200" dirty="0"/>
              <a:t>&lt;</a:t>
            </a:r>
            <a:r>
              <a:rPr lang="ru-RU" sz="1200" dirty="0"/>
              <a:t>…</a:t>
            </a:r>
            <a:r>
              <a:rPr lang="en-US" sz="1200" dirty="0"/>
              <a:t>&gt;</a:t>
            </a:r>
            <a:r>
              <a:rPr lang="ru-RU" sz="1200" dirty="0"/>
              <a:t> Чрез пять минут — колокольчик!.. и фельдъегерь бросает ему на стол свою подорожную!..»       А) Риторические восклицания</a:t>
            </a:r>
          </a:p>
          <a:p>
            <a:pPr marL="0" indent="0">
              <a:buNone/>
            </a:pPr>
            <a:r>
              <a:rPr lang="ru-RU" sz="1200" dirty="0"/>
              <a:t>2) «Угрозы посыплются на голову».                                                                                                                                  Б) Эпитет</a:t>
            </a:r>
          </a:p>
          <a:p>
            <a:pPr marL="0" indent="0">
              <a:buNone/>
            </a:pPr>
            <a:r>
              <a:rPr lang="ru-RU" sz="1200" dirty="0"/>
              <a:t>3) «Сердце наше исполнится искренним состраданием».                                                                                              В) Гипербола</a:t>
            </a:r>
          </a:p>
          <a:p>
            <a:pPr marL="0" indent="0">
              <a:buNone/>
            </a:pPr>
            <a:r>
              <a:rPr lang="ru-RU" sz="1200" dirty="0"/>
              <a:t>                                                                                                                                                                                             Г) Метафора</a:t>
            </a:r>
          </a:p>
          <a:p>
            <a:pPr marL="0" indent="0">
              <a:buNone/>
            </a:pPr>
            <a:r>
              <a:rPr lang="ru-RU" sz="1200" dirty="0"/>
              <a:t>                                                                                                                                                                                             Д) Олицетворение </a:t>
            </a:r>
          </a:p>
          <a:p>
            <a:pPr marL="0" indent="0">
              <a:buNone/>
            </a:pPr>
            <a:endParaRPr lang="ru-RU" sz="1200" dirty="0"/>
          </a:p>
          <a:p>
            <a:pPr marL="0" indent="0">
              <a:buNone/>
            </a:pPr>
            <a:r>
              <a:rPr lang="ru-RU" sz="1200" dirty="0"/>
              <a:t>                                                                                             </a:t>
            </a:r>
          </a:p>
          <a:p>
            <a:pPr marL="0" indent="0">
              <a:buNone/>
            </a:pPr>
            <a:endParaRPr lang="ru-RU" sz="1600" dirty="0"/>
          </a:p>
          <a:p>
            <a:pPr marL="0" indent="0">
              <a:buNone/>
            </a:pPr>
            <a:endParaRPr lang="ru-RU" sz="1600" b="1" dirty="0"/>
          </a:p>
          <a:p>
            <a:pPr marL="0" indent="0">
              <a:buNone/>
            </a:pPr>
            <a:r>
              <a:rPr lang="ru-RU" sz="1600" b="1" dirty="0"/>
              <a:t>5. Фрагмент начинается с вопросов, в которых содержится ответ. Как называются такие вопросы? С какой целью автор использует данный прием?</a:t>
            </a:r>
            <a:r>
              <a:rPr lang="ru-RU" sz="1600" dirty="0"/>
              <a:t>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0" indent="0">
              <a:buNone/>
            </a:pPr>
            <a:endParaRPr lang="ru-RU" sz="1600" dirty="0"/>
          </a:p>
        </p:txBody>
      </p:sp>
      <p:graphicFrame>
        <p:nvGraphicFramePr>
          <p:cNvPr id="4" name="Таблица 4">
            <a:extLst>
              <a:ext uri="{FF2B5EF4-FFF2-40B4-BE49-F238E27FC236}">
                <a16:creationId xmlns:a16="http://schemas.microsoft.com/office/drawing/2014/main" id="{CBCCDEF3-86DF-458A-9968-E7CA380110DD}"/>
              </a:ext>
            </a:extLst>
          </p:cNvPr>
          <p:cNvGraphicFramePr>
            <a:graphicFrameLocks noGrp="1"/>
          </p:cNvGraphicFramePr>
          <p:nvPr>
            <p:extLst>
              <p:ext uri="{D42A27DB-BD31-4B8C-83A1-F6EECF244321}">
                <p14:modId xmlns:p14="http://schemas.microsoft.com/office/powerpoint/2010/main" val="740226945"/>
              </p:ext>
            </p:extLst>
          </p:nvPr>
        </p:nvGraphicFramePr>
        <p:xfrm>
          <a:off x="500743" y="2448197"/>
          <a:ext cx="1970314" cy="731520"/>
        </p:xfrm>
        <a:graphic>
          <a:graphicData uri="http://schemas.openxmlformats.org/drawingml/2006/table">
            <a:tbl>
              <a:tblPr firstRow="1" bandRow="1">
                <a:tableStyleId>{5C22544A-7EE6-4342-B048-85BDC9FD1C3A}</a:tableStyleId>
              </a:tblPr>
              <a:tblGrid>
                <a:gridCol w="707571">
                  <a:extLst>
                    <a:ext uri="{9D8B030D-6E8A-4147-A177-3AD203B41FA5}">
                      <a16:colId xmlns:a16="http://schemas.microsoft.com/office/drawing/2014/main" val="1319258700"/>
                    </a:ext>
                  </a:extLst>
                </a:gridCol>
                <a:gridCol w="642258">
                  <a:extLst>
                    <a:ext uri="{9D8B030D-6E8A-4147-A177-3AD203B41FA5}">
                      <a16:colId xmlns:a16="http://schemas.microsoft.com/office/drawing/2014/main" val="680534469"/>
                    </a:ext>
                  </a:extLst>
                </a:gridCol>
                <a:gridCol w="620485">
                  <a:extLst>
                    <a:ext uri="{9D8B030D-6E8A-4147-A177-3AD203B41FA5}">
                      <a16:colId xmlns:a16="http://schemas.microsoft.com/office/drawing/2014/main" val="3551205522"/>
                    </a:ext>
                  </a:extLst>
                </a:gridCol>
              </a:tblGrid>
              <a:tr h="362313">
                <a:tc>
                  <a:txBody>
                    <a:bodyPr/>
                    <a:lstStyle/>
                    <a:p>
                      <a:pPr algn="ctr"/>
                      <a:r>
                        <a:rPr lang="ru-RU" dirty="0"/>
                        <a:t>1</a:t>
                      </a:r>
                    </a:p>
                  </a:txBody>
                  <a:tcPr/>
                </a:tc>
                <a:tc>
                  <a:txBody>
                    <a:bodyPr/>
                    <a:lstStyle/>
                    <a:p>
                      <a:pPr algn="ctr"/>
                      <a:r>
                        <a:rPr lang="ru-RU" dirty="0"/>
                        <a:t>2</a:t>
                      </a:r>
                    </a:p>
                  </a:txBody>
                  <a:tcPr/>
                </a:tc>
                <a:tc>
                  <a:txBody>
                    <a:bodyPr/>
                    <a:lstStyle/>
                    <a:p>
                      <a:pPr algn="ctr"/>
                      <a:r>
                        <a:rPr lang="ru-RU" dirty="0"/>
                        <a:t>3</a:t>
                      </a:r>
                    </a:p>
                  </a:txBody>
                  <a:tcPr/>
                </a:tc>
                <a:extLst>
                  <a:ext uri="{0D108BD9-81ED-4DB2-BD59-A6C34878D82A}">
                    <a16:rowId xmlns:a16="http://schemas.microsoft.com/office/drawing/2014/main" val="147319495"/>
                  </a:ext>
                </a:extLst>
              </a:tr>
              <a:tr h="362313">
                <a:tc>
                  <a:txBody>
                    <a:bodyPr/>
                    <a:lstStyle/>
                    <a:p>
                      <a:endParaRPr lang="ru-RU"/>
                    </a:p>
                  </a:txBody>
                  <a:tcPr/>
                </a:tc>
                <a:tc>
                  <a:txBody>
                    <a:bodyPr/>
                    <a:lstStyle/>
                    <a:p>
                      <a:endParaRPr lang="ru-RU" dirty="0"/>
                    </a:p>
                  </a:txBody>
                  <a:tcPr/>
                </a:tc>
                <a:tc>
                  <a:txBody>
                    <a:bodyPr/>
                    <a:lstStyle/>
                    <a:p>
                      <a:endParaRPr lang="ru-RU" dirty="0"/>
                    </a:p>
                  </a:txBody>
                  <a:tcPr/>
                </a:tc>
                <a:extLst>
                  <a:ext uri="{0D108BD9-81ED-4DB2-BD59-A6C34878D82A}">
                    <a16:rowId xmlns:a16="http://schemas.microsoft.com/office/drawing/2014/main" val="112294536"/>
                  </a:ext>
                </a:extLst>
              </a:tr>
            </a:tbl>
          </a:graphicData>
        </a:graphic>
      </p:graphicFrame>
    </p:spTree>
    <p:extLst>
      <p:ext uri="{BB962C8B-B14F-4D97-AF65-F5344CB8AC3E}">
        <p14:creationId xmlns:p14="http://schemas.microsoft.com/office/powerpoint/2010/main" val="3555730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659FBAA-6246-4E3D-95D2-7982C8C28BF5}"/>
              </a:ext>
            </a:extLst>
          </p:cNvPr>
          <p:cNvSpPr>
            <a:spLocks noGrp="1"/>
          </p:cNvSpPr>
          <p:nvPr>
            <p:ph idx="1"/>
          </p:nvPr>
        </p:nvSpPr>
        <p:spPr>
          <a:xfrm>
            <a:off x="566057" y="707572"/>
            <a:ext cx="11059886" cy="5214257"/>
          </a:xfrm>
        </p:spPr>
        <p:txBody>
          <a:bodyPr/>
          <a:lstStyle/>
          <a:p>
            <a:pPr marL="0" indent="0">
              <a:buNone/>
            </a:pPr>
            <a:r>
              <a:rPr lang="ru-RU" sz="1600" b="1" dirty="0"/>
              <a:t>6. В приведенном отрывке дано описание станционного смотрителя, персонажа невысокого социального положения, небогатого и угнетенного, но обладающего высокими душевными качествами. Как называется тип литературного героя, который подходит под это описание?</a:t>
            </a:r>
          </a:p>
          <a:p>
            <a:pPr marL="0" indent="0">
              <a:buNone/>
            </a:pPr>
            <a:r>
              <a:rPr lang="ru-RU" sz="16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0" indent="0">
              <a:buNone/>
            </a:pPr>
            <a:endParaRPr lang="ru-RU" sz="1600" dirty="0"/>
          </a:p>
          <a:p>
            <a:pPr marL="0" indent="0">
              <a:buNone/>
            </a:pPr>
            <a:r>
              <a:rPr lang="ru-RU" sz="1600" b="1" dirty="0"/>
              <a:t>7. Вспомните, в каком произведении А.С. Пушкина, мы вновь встречаем данный литературный тип героя (смотрите задание 6). Напишите название поэмы и имя главного героя. Сопоставьте персонажа этой поэмы со станционным смотрителем.</a:t>
            </a:r>
          </a:p>
          <a:p>
            <a:pPr marL="0" indent="0">
              <a:buNone/>
            </a:pPr>
            <a:r>
              <a:rPr lang="ru-RU" sz="16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p:txBody>
      </p:sp>
    </p:spTree>
    <p:extLst>
      <p:ext uri="{BB962C8B-B14F-4D97-AF65-F5344CB8AC3E}">
        <p14:creationId xmlns:p14="http://schemas.microsoft.com/office/powerpoint/2010/main" val="1106939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259429E-F5AF-4ED1-8124-A66A06D85D6B}"/>
              </a:ext>
            </a:extLst>
          </p:cNvPr>
          <p:cNvSpPr>
            <a:spLocks noGrp="1"/>
          </p:cNvSpPr>
          <p:nvPr>
            <p:ph idx="1"/>
          </p:nvPr>
        </p:nvSpPr>
        <p:spPr>
          <a:xfrm>
            <a:off x="457200" y="772886"/>
            <a:ext cx="11125200" cy="5094514"/>
          </a:xfrm>
        </p:spPr>
        <p:txBody>
          <a:bodyPr/>
          <a:lstStyle/>
          <a:p>
            <a:pPr marL="0" marR="0" lvl="0" indent="0" algn="just" defTabSz="914400" rtl="0" eaLnBrk="0" fontAlgn="base" latinLnBrk="0" hangingPunct="0">
              <a:lnSpc>
                <a:spcPct val="100000"/>
              </a:lnSpc>
              <a:spcBef>
                <a:spcPct val="20000"/>
              </a:spcBef>
              <a:spcAft>
                <a:spcPct val="0"/>
              </a:spcAft>
              <a:buClr>
                <a:srgbClr val="00007D"/>
              </a:buClr>
              <a:buSzPct val="75000"/>
              <a:buFont typeface="Wingdings" panose="05000000000000000000" pitchFamily="2" charset="2"/>
              <a:buNone/>
              <a:tabLst/>
              <a:defRPr/>
            </a:pPr>
            <a:r>
              <a:rPr kumimoji="0" lang="ru-RU" sz="1600" b="1" i="0" u="none" strike="noStrike" kern="0" cap="none" spc="0" normalizeH="0" baseline="0" noProof="0" dirty="0">
                <a:ln>
                  <a:noFill/>
                </a:ln>
                <a:solidFill>
                  <a:srgbClr val="000000"/>
                </a:solidFill>
                <a:effectLst/>
                <a:uLnTx/>
                <a:uFillTx/>
                <a:latin typeface="Arial"/>
                <a:ea typeface="+mn-ea"/>
                <a:cs typeface="+mn-cs"/>
              </a:rPr>
              <a:t>8. Напишите сочинение-миниатюру на тему </a:t>
            </a:r>
            <a:r>
              <a:rPr kumimoji="0" lang="ru-RU" sz="1600" b="1" i="0" u="none" strike="noStrike" kern="0" cap="none" spc="0" normalizeH="0" baseline="0" noProof="0" dirty="0" smtClean="0">
                <a:ln>
                  <a:noFill/>
                </a:ln>
                <a:solidFill>
                  <a:srgbClr val="000000"/>
                </a:solidFill>
                <a:effectLst/>
                <a:uLnTx/>
                <a:uFillTx/>
                <a:latin typeface="Arial"/>
                <a:ea typeface="+mn-ea"/>
                <a:cs typeface="+mn-cs"/>
              </a:rPr>
              <a:t>«</a:t>
            </a:r>
            <a:r>
              <a:rPr lang="ru-RU" sz="1600" b="1" dirty="0" smtClean="0">
                <a:solidFill>
                  <a:srgbClr val="000000"/>
                </a:solidFill>
                <a:latin typeface="Arial"/>
              </a:rPr>
              <a:t>Кто</a:t>
            </a:r>
            <a:r>
              <a:rPr kumimoji="0" lang="ru-RU" sz="1600" b="1" i="0" u="none" strike="noStrike" kern="0" cap="none" spc="0" normalizeH="0" baseline="0" noProof="0" dirty="0" smtClean="0">
                <a:ln>
                  <a:noFill/>
                </a:ln>
                <a:solidFill>
                  <a:srgbClr val="000000"/>
                </a:solidFill>
                <a:effectLst/>
                <a:uLnTx/>
                <a:uFillTx/>
                <a:latin typeface="Arial"/>
                <a:ea typeface="+mn-ea"/>
                <a:cs typeface="+mn-cs"/>
              </a:rPr>
              <a:t> такой </a:t>
            </a:r>
            <a:r>
              <a:rPr kumimoji="0" lang="ru-RU" sz="1600" b="1" i="0" u="none" strike="noStrike" kern="0" cap="none" spc="0" normalizeH="0" baseline="0" noProof="0" dirty="0">
                <a:ln>
                  <a:noFill/>
                </a:ln>
                <a:solidFill>
                  <a:srgbClr val="000000"/>
                </a:solidFill>
                <a:effectLst/>
                <a:uLnTx/>
                <a:uFillTx/>
                <a:latin typeface="Arial"/>
                <a:ea typeface="+mn-ea"/>
                <a:cs typeface="+mn-cs"/>
              </a:rPr>
              <a:t>станционный смотритель?». Сформулируйте прямой связный ответ на вопрос в объёме 5−10 предложений. Аргументируйте свои суждения, опираясь на анализ текста произведения, не искажайте авторской позиции, не допускайте фактических и логических ошибок.</a:t>
            </a:r>
          </a:p>
          <a:p>
            <a:pPr marL="0" marR="0" lvl="0" indent="0" algn="l" defTabSz="914400" rtl="0" eaLnBrk="0" fontAlgn="base" latinLnBrk="0" hangingPunct="0">
              <a:lnSpc>
                <a:spcPct val="100000"/>
              </a:lnSpc>
              <a:spcBef>
                <a:spcPct val="20000"/>
              </a:spcBef>
              <a:spcAft>
                <a:spcPct val="0"/>
              </a:spcAft>
              <a:buClr>
                <a:srgbClr val="00007D"/>
              </a:buClr>
              <a:buSzPct val="75000"/>
              <a:buFont typeface="Wingdings" panose="05000000000000000000" pitchFamily="2" charset="2"/>
              <a:buNone/>
              <a:tabLst/>
              <a:defRPr/>
            </a:pPr>
            <a:r>
              <a:rPr kumimoji="0" lang="ru-RU" sz="1600" b="0" i="0" u="none" strike="noStrike" kern="0" cap="none" spc="0" normalizeH="0" baseline="0" noProof="0" dirty="0">
                <a:ln>
                  <a:noFill/>
                </a:ln>
                <a:solidFill>
                  <a:srgbClr val="000000"/>
                </a:solidFill>
                <a:effectLst/>
                <a:uLnTx/>
                <a:uFillTx/>
                <a:latin typeface="Arial"/>
                <a:ea typeface="+mn-ea"/>
                <a:cs typeface="+mn-cs"/>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0" indent="0">
              <a:buNone/>
            </a:pPr>
            <a:endParaRPr lang="ru-RU" sz="1600" dirty="0"/>
          </a:p>
        </p:txBody>
      </p:sp>
    </p:spTree>
    <p:extLst>
      <p:ext uri="{BB962C8B-B14F-4D97-AF65-F5344CB8AC3E}">
        <p14:creationId xmlns:p14="http://schemas.microsoft.com/office/powerpoint/2010/main" val="4060985648"/>
      </p:ext>
    </p:extLst>
  </p:cSld>
  <p:clrMapOvr>
    <a:masterClrMapping/>
  </p:clrMapOvr>
</p:sld>
</file>

<file path=ppt/theme/theme1.xml><?xml version="1.0" encoding="utf-8"?>
<a:theme xmlns:a="http://schemas.openxmlformats.org/drawingml/2006/main" name="1_Пиксел">
  <a:themeElements>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Пиксел">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иксел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Пиксел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Пиксел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Пиксел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Пиксел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Пиксел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Пиксел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Пиксел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Пиксел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Пиксел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Пиксел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353</TotalTime>
  <Words>822</Words>
  <Application>Microsoft Office PowerPoint</Application>
  <PresentationFormat>Широкоэкранный</PresentationFormat>
  <Paragraphs>41</Paragraphs>
  <Slides>6</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6</vt:i4>
      </vt:variant>
    </vt:vector>
  </HeadingPairs>
  <TitlesOfParts>
    <vt:vector size="12" baseType="lpstr">
      <vt:lpstr>Arial</vt:lpstr>
      <vt:lpstr>Arial Black</vt:lpstr>
      <vt:lpstr>Calibri</vt:lpstr>
      <vt:lpstr>Times New Roman</vt:lpstr>
      <vt:lpstr>Wingdings</vt:lpstr>
      <vt:lpstr>1_Пиксел</vt:lpstr>
      <vt:lpstr>Разработка заданий по читательской грамотности 7 класс</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Зачетная работа (выполнить и отправить до 15.10)</dc:title>
  <dc:creator>user</dc:creator>
  <cp:lastModifiedBy>Admin</cp:lastModifiedBy>
  <cp:revision>11</cp:revision>
  <dcterms:created xsi:type="dcterms:W3CDTF">2021-10-11T06:45:50Z</dcterms:created>
  <dcterms:modified xsi:type="dcterms:W3CDTF">2022-03-29T12:47:17Z</dcterms:modified>
</cp:coreProperties>
</file>