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72" r:id="rId13"/>
    <p:sldId id="278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71687-4BA8-4FD6-ACB7-6A76498A08F8}" v="5" dt="2024-12-04T09:18:28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65496" cy="67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5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/>
              <a:t>Когда папа вернулся домой, он принёс не только новую </a:t>
            </a:r>
            <a:r>
              <a:rPr lang="ru-RU" sz="4000" dirty="0" err="1"/>
              <a:t>ра</a:t>
            </a:r>
            <a:r>
              <a:rPr lang="ru-RU" sz="4000" dirty="0"/>
              <a:t>…ч…</a:t>
            </a:r>
            <a:r>
              <a:rPr lang="ru-RU" sz="4000" dirty="0" err="1"/>
              <a:t>ску</a:t>
            </a:r>
            <a:r>
              <a:rPr lang="ru-RU" sz="4000" dirty="0"/>
              <a:t>, но и книгу с ц…татами о семейных ценностях. Вечером вся семья собралась вокруг стола, и папа прочёл несколько вдохновляющих строк. Затем мама предложила всем присутствующим во…петь семейное единство и взаимопонимание.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48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/>
              <a:t>Синквейн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1 строка – 1 существительное  (тема)</a:t>
            </a:r>
          </a:p>
          <a:p>
            <a:r>
              <a:rPr lang="ru-RU" sz="3200" dirty="0"/>
              <a:t>2 строка – 2 прилагательных (раскрывающие тему)</a:t>
            </a:r>
          </a:p>
          <a:p>
            <a:r>
              <a:rPr lang="ru-RU" sz="3200" dirty="0"/>
              <a:t>3 строка – 3 глагола (описывающие действия по теме)</a:t>
            </a:r>
          </a:p>
          <a:p>
            <a:r>
              <a:rPr lang="ru-RU" sz="3200" dirty="0"/>
              <a:t>4 строка – предложение (личное отношение к теме)</a:t>
            </a:r>
          </a:p>
        </p:txBody>
      </p:sp>
    </p:spTree>
    <p:extLst>
      <p:ext uri="{BB962C8B-B14F-4D97-AF65-F5344CB8AC3E}">
        <p14:creationId xmlns:p14="http://schemas.microsoft.com/office/powerpoint/2010/main" val="53654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6536" y="2476501"/>
            <a:ext cx="9144000" cy="2387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грамотным – это модно?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12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7" y="0"/>
            <a:ext cx="5159624" cy="4333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04" y="2252001"/>
            <a:ext cx="4221690" cy="393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07" y="2839423"/>
            <a:ext cx="3949751" cy="3762183"/>
          </a:xfrm>
        </p:spPr>
      </p:pic>
    </p:spTree>
    <p:extLst>
      <p:ext uri="{BB962C8B-B14F-4D97-AF65-F5344CB8AC3E}">
        <p14:creationId xmlns:p14="http://schemas.microsoft.com/office/powerpoint/2010/main" val="21217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текст из 5 предложений, используя слова: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Цыплёнок, бездельник, бесшумный, жонглёр, шёрстка.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02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CF59-34BA-CFD5-5543-EBD8C448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Шрифт, Графика, белый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74D9DF7-FDB0-7263-660B-204B19C0A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44" y="2419242"/>
            <a:ext cx="11197023" cy="3081723"/>
          </a:xfrm>
        </p:spPr>
      </p:pic>
    </p:spTree>
    <p:extLst>
      <p:ext uri="{BB962C8B-B14F-4D97-AF65-F5344CB8AC3E}">
        <p14:creationId xmlns:p14="http://schemas.microsoft.com/office/powerpoint/2010/main" val="375203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7D35E-8B4C-0147-7F0E-2FCC5541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Шрифт, текст, Графи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44AA4E18-17E4-CC87-3A13-53D84F5DB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307" y="1904351"/>
            <a:ext cx="11785022" cy="2589067"/>
          </a:xfrm>
        </p:spPr>
      </p:pic>
    </p:spTree>
    <p:extLst>
      <p:ext uri="{BB962C8B-B14F-4D97-AF65-F5344CB8AC3E}">
        <p14:creationId xmlns:p14="http://schemas.microsoft.com/office/powerpoint/2010/main" val="194887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D94EB-178E-B35F-62C4-5064CFF2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Шрифт, логотип, Графи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4CE426A-F3E8-38F5-9508-C577E55B0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537" y="1605628"/>
            <a:ext cx="10526926" cy="3658629"/>
          </a:xfrm>
        </p:spPr>
      </p:pic>
    </p:spTree>
    <p:extLst>
      <p:ext uri="{BB962C8B-B14F-4D97-AF65-F5344CB8AC3E}">
        <p14:creationId xmlns:p14="http://schemas.microsoft.com/office/powerpoint/2010/main" val="282795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11C4-570C-DC6C-F458-9E19DFDF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Шрифт, логотип, Графи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DF8452C5-E854-2C8F-9009-309CA372B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602" y="1825554"/>
            <a:ext cx="8576251" cy="3531753"/>
          </a:xfrm>
        </p:spPr>
      </p:pic>
    </p:spTree>
    <p:extLst>
      <p:ext uri="{BB962C8B-B14F-4D97-AF65-F5344CB8AC3E}">
        <p14:creationId xmlns:p14="http://schemas.microsoft.com/office/powerpoint/2010/main" val="135150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A120A-617C-5157-635C-C9DC2B5B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7BC8FB8-2F28-F39E-00EE-DD582B192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976" y="1877651"/>
            <a:ext cx="9572047" cy="3092738"/>
          </a:xfrm>
        </p:spPr>
      </p:pic>
    </p:spTree>
    <p:extLst>
      <p:ext uri="{BB962C8B-B14F-4D97-AF65-F5344CB8AC3E}">
        <p14:creationId xmlns:p14="http://schemas.microsoft.com/office/powerpoint/2010/main" val="240628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27BD7-D50A-E783-0EE3-1A913B0D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Шрифт, Графика, белый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76E5B366-A810-109D-A15A-CD0320575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1" y="2061224"/>
            <a:ext cx="8998526" cy="2725593"/>
          </a:xfrm>
        </p:spPr>
      </p:pic>
    </p:spTree>
    <p:extLst>
      <p:ext uri="{BB962C8B-B14F-4D97-AF65-F5344CB8AC3E}">
        <p14:creationId xmlns:p14="http://schemas.microsoft.com/office/powerpoint/2010/main" val="5870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9EF43-E865-C5D6-D5D8-5946174B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Шрифт, Графика, логотип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08C714D-395B-DC49-3ED6-AB9371BB1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755" y="1716593"/>
            <a:ext cx="9723581" cy="3461038"/>
          </a:xfrm>
        </p:spPr>
      </p:pic>
    </p:spTree>
    <p:extLst>
      <p:ext uri="{BB962C8B-B14F-4D97-AF65-F5344CB8AC3E}">
        <p14:creationId xmlns:p14="http://schemas.microsoft.com/office/powerpoint/2010/main" val="75013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A939F-D081-6FEB-1104-3449522C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Шрифт, текст, Графи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66559B06-FBDA-A9C5-698E-2AFDA2936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081" y="2152930"/>
            <a:ext cx="7841134" cy="2553729"/>
          </a:xfrm>
        </p:spPr>
      </p:pic>
    </p:spTree>
    <p:extLst>
      <p:ext uri="{BB962C8B-B14F-4D97-AF65-F5344CB8AC3E}">
        <p14:creationId xmlns:p14="http://schemas.microsoft.com/office/powerpoint/2010/main" val="1092134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112</Words>
  <Application>Microsoft Office PowerPoint</Application>
  <PresentationFormat>Широкоэкранный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</vt:lpstr>
      <vt:lpstr>Быть грамотным – это модно?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Учитель</cp:lastModifiedBy>
  <cp:revision>45</cp:revision>
  <dcterms:created xsi:type="dcterms:W3CDTF">2024-11-21T14:38:42Z</dcterms:created>
  <dcterms:modified xsi:type="dcterms:W3CDTF">2024-12-04T09:42:33Z</dcterms:modified>
</cp:coreProperties>
</file>