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3" r:id="rId5"/>
    <p:sldId id="262" r:id="rId6"/>
    <p:sldId id="258" r:id="rId7"/>
    <p:sldId id="259" r:id="rId8"/>
    <p:sldId id="266" r:id="rId9"/>
    <p:sldId id="260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5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2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6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00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0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8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1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2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7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0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981A4-ECA4-4ED7-B9B9-EF6E18CC9D30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1D94B-5C04-461E-B296-B40452EE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7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8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7222"/>
            <a:ext cx="2190113" cy="28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932657"/>
            <a:ext cx="4970290" cy="83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C00000"/>
                </a:solidFill>
                <a:effectLst/>
                <a:latin typeface="+mj-lt"/>
              </a:rPr>
              <a:t>Его имя носит наша школа</a:t>
            </a:r>
          </a:p>
          <a:p>
            <a:endParaRPr lang="ru-RU" sz="2400" b="1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5886" y="1089610"/>
            <a:ext cx="8147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b="1" dirty="0" smtClean="0">
                <a:latin typeface="+mj-lt"/>
              </a:rPr>
              <a:t>«СКАЛИСТОВСКАЯ СРЕДНЯЯ ОБЩЕОБРАЗОВАТЕЛЬНАЯ ШКОЛА ИМЕНИ П.Т.ЛИМОРЕНКО»</a:t>
            </a:r>
          </a:p>
          <a:p>
            <a:pPr algn="ctr"/>
            <a:r>
              <a:rPr lang="ru-RU" sz="1600" b="1" dirty="0" smtClean="0">
                <a:latin typeface="+mj-lt"/>
              </a:rPr>
              <a:t>БАХЧИСАРАЙСКОГО РАЙОНА РЕСПУБЛИКИ КРЫМ</a:t>
            </a:r>
            <a:endParaRPr lang="ru-RU" sz="1600" b="1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4590" y="2571627"/>
            <a:ext cx="3240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Лиморенко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 Павел Трофимович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(1918- 2011)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7658" y="5058513"/>
            <a:ext cx="4146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https://skbsh.crimeaschool.ru/home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37" y="1937223"/>
            <a:ext cx="2320674" cy="28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10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789113"/>
            <a:ext cx="57245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8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2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2564904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Лиморенко</a:t>
            </a:r>
            <a:r>
              <a:rPr lang="ru-RU" dirty="0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 Павел Трофимович родился в 1918 г.  Окончил шесть классов девятилетней Бахчисарайской школы № 2</a:t>
            </a:r>
          </a:p>
          <a:p>
            <a:r>
              <a:rPr lang="ru-RU" dirty="0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 С 1932 по 1935 годы работал в колхозе имени </a:t>
            </a:r>
            <a:r>
              <a:rPr lang="ru-RU" dirty="0" err="1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В.К.Блюхера</a:t>
            </a:r>
            <a:r>
              <a:rPr lang="ru-RU" dirty="0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  </a:t>
            </a:r>
            <a:r>
              <a:rPr lang="ru-RU" dirty="0" err="1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Сакского</a:t>
            </a:r>
            <a:r>
              <a:rPr lang="ru-RU" dirty="0" smtClean="0">
                <a:solidFill>
                  <a:srgbClr val="2E2F33"/>
                </a:solidFill>
                <a:effectLst/>
                <a:latin typeface="Times New Roman"/>
                <a:ea typeface="Calibri"/>
              </a:rPr>
              <a:t> района.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 </a:t>
            </a:r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6072" r="11557" b="9026"/>
          <a:stretch/>
        </p:blipFill>
        <p:spPr bwMode="auto">
          <a:xfrm>
            <a:off x="395536" y="1700808"/>
            <a:ext cx="1546858" cy="196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8307" y="1052736"/>
            <a:ext cx="5459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Галерея фотографий семьи </a:t>
            </a:r>
            <a:r>
              <a:rPr lang="ru-RU" sz="2400" b="1" dirty="0" err="1" smtClean="0">
                <a:solidFill>
                  <a:srgbClr val="C00000"/>
                </a:solidFill>
                <a:latin typeface="+mj-lt"/>
              </a:rPr>
              <a:t>Лиморенко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5163" r="2752" b="7565"/>
          <a:stretch/>
        </p:blipFill>
        <p:spPr bwMode="auto">
          <a:xfrm>
            <a:off x="2190978" y="2780928"/>
            <a:ext cx="1698484" cy="219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2060848"/>
            <a:ext cx="4464496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С 1936 года 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Павел Трофимович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стал слушателем фабрично-заводского ученичества при Морском заводе в Севастополе. Здесь готовили столяров, кузнецов, слесарей и токарей, по окончании — остался работать на заводе. В 1939 году, в возрасте 21 года добровольно ушел в армию, потому что с военного завода призыва в армию не было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"/>
          <a:stretch/>
        </p:blipFill>
        <p:spPr bwMode="auto">
          <a:xfrm>
            <a:off x="363025" y="2348880"/>
            <a:ext cx="3695709" cy="250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34076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Морской завод им. Орджоникидзе в </a:t>
            </a:r>
            <a:r>
              <a:rPr lang="ru-RU" sz="2400" b="1" dirty="0" err="1" smtClean="0">
                <a:solidFill>
                  <a:srgbClr val="C00000"/>
                </a:solidFill>
              </a:rPr>
              <a:t>г.Севастополь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48"/>
            <a:ext cx="9230437" cy="692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4293096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Лиморенко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 Павел Трофимович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служил Отечеству на Тихоокеанском флоте до 1946 года в звании старшего сержанта. Принимал участие в освобождении Северной Кореи от японского империализма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4572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8433" r="12858" b="11697"/>
          <a:stretch/>
        </p:blipFill>
        <p:spPr bwMode="auto">
          <a:xfrm>
            <a:off x="1043607" y="2141352"/>
            <a:ext cx="1947175" cy="25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96753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Служба на Тихоокеанском флоте 1939-1946гг.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49" y="-317"/>
            <a:ext cx="9144000" cy="68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12776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Боевые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награды Павла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Трофимовича 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Calibri"/>
              </a:rPr>
              <a:t>Лиморенко</a:t>
            </a:r>
            <a:endParaRPr lang="ru-RU" sz="2400" b="1" dirty="0" smtClean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3"/>
            <a:ext cx="3637459" cy="248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204864"/>
            <a:ext cx="3534740" cy="24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52876" y="5157192"/>
            <a:ext cx="3329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</a:rPr>
              <a:t>Орден Отечественной войны </a:t>
            </a:r>
            <a:endParaRPr lang="ru-RU" dirty="0" smtClean="0">
              <a:solidFill>
                <a:srgbClr val="333333"/>
              </a:solidFill>
              <a:latin typeface="Times New Roman"/>
              <a:ea typeface="Calibri"/>
            </a:endParaRPr>
          </a:p>
          <a:p>
            <a:pPr lvl="0" algn="ctr"/>
            <a:r>
              <a:rPr lang="ru-RU" dirty="0" smtClean="0">
                <a:solidFill>
                  <a:srgbClr val="333333"/>
                </a:solidFill>
                <a:latin typeface="Times New Roman"/>
                <a:ea typeface="Calibri"/>
              </a:rPr>
              <a:t>2 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</a:rPr>
              <a:t>степени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89102"/>
            <a:ext cx="3637459" cy="60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" y="0"/>
            <a:ext cx="9144000" cy="68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882591"/>
            <a:ext cx="4590255" cy="213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После демобилизации  Павел Трофимович  вернулся в родное село Прохладное. Встретила его  одна престарелая мать: немецкие оккупанты сожгли дом, на фронте погибли все четыре брата…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1822" y="1340768"/>
            <a:ext cx="5516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Восстановление хозяйства после войны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2591"/>
            <a:ext cx="3672408" cy="245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1" y="4818098"/>
            <a:ext cx="4176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Из фотоальбома времён немецко-фашистской оккупации Крыма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90006"/>
            <a:ext cx="194421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" y="-74183"/>
            <a:ext cx="9144000" cy="68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98402" y="2060848"/>
            <a:ext cx="3157566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Послевоенный стаж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П.Т.Лиморенко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составил 30 лет.  За трудовые  подвиги Павел Трофимович награжден в 1971 году  орденом Трудового Красного знамени; работал в должности  управляющего в селе Прохладное, колхозе имени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В.И.Чапаева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; получил звание ветерана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труда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8181" r="3150" b="9708"/>
          <a:stretch/>
        </p:blipFill>
        <p:spPr bwMode="auto">
          <a:xfrm rot="16200000">
            <a:off x="497013" y="2079517"/>
            <a:ext cx="2059935" cy="255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1" y="4509120"/>
            <a:ext cx="2550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Семья </a:t>
            </a:r>
            <a:r>
              <a:rPr lang="ru-RU" sz="1600" dirty="0" err="1" smtClean="0"/>
              <a:t>П.Т.Лиморенко</a:t>
            </a:r>
            <a:r>
              <a:rPr lang="ru-RU" sz="1600" dirty="0" smtClean="0"/>
              <a:t>, 1970-е гг.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9517" y="2153317"/>
            <a:ext cx="2367193" cy="271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2440" y="4801507"/>
            <a:ext cx="2921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Ветераны Великой Отечественной войны, май 1985г., здание </a:t>
            </a:r>
            <a:r>
              <a:rPr lang="ru-RU" sz="1600" dirty="0" err="1" smtClean="0"/>
              <a:t>Скалистовского</a:t>
            </a:r>
            <a:r>
              <a:rPr lang="ru-RU" sz="1600" dirty="0" smtClean="0"/>
              <a:t> сельского совета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53630" y="1196752"/>
            <a:ext cx="5516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</a:rPr>
              <a:t>Восстановление хозяйства после войны</a:t>
            </a:r>
          </a:p>
        </p:txBody>
      </p:sp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26" y="-243408"/>
            <a:ext cx="9279367" cy="769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2310" y="1268760"/>
            <a:ext cx="6124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Трудовые награды </a:t>
            </a:r>
            <a:r>
              <a:rPr lang="ru-RU" sz="2400" b="1" dirty="0" err="1" smtClean="0">
                <a:solidFill>
                  <a:srgbClr val="C00000"/>
                </a:solidFill>
                <a:latin typeface="+mj-lt"/>
              </a:rPr>
              <a:t>П.Т.Лиморенко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5337" r="9155" b="58023"/>
          <a:stretch/>
        </p:blipFill>
        <p:spPr bwMode="auto">
          <a:xfrm>
            <a:off x="392069" y="1544181"/>
            <a:ext cx="2160240" cy="152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3194" r="52880" b="4971"/>
          <a:stretch/>
        </p:blipFill>
        <p:spPr bwMode="auto">
          <a:xfrm rot="16200000">
            <a:off x="2026538" y="4318277"/>
            <a:ext cx="1524779" cy="23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52163" r="2968" b="3593"/>
          <a:stretch/>
        </p:blipFill>
        <p:spPr bwMode="auto">
          <a:xfrm>
            <a:off x="1225039" y="3124914"/>
            <a:ext cx="2141287" cy="14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167467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1.Указом Президиума Верховного Совета СССР награжден высшей наградой за особые заслуги в области социалистического строительства и обороны Союза ССР - Орденом Трудового Красного знамени, 8 мая, 1971г.</a:t>
            </a:r>
          </a:p>
          <a:p>
            <a:r>
              <a:rPr lang="ru-RU" dirty="0" smtClean="0"/>
              <a:t>2. От имени Президиума Верховного Совета СССР награжден юбилейной медалью "За доблестный труд. В ознаменование 100-летия со дня рождения </a:t>
            </a:r>
            <a:r>
              <a:rPr lang="ru-RU" dirty="0" err="1" smtClean="0"/>
              <a:t>В.И.Ленина</a:t>
            </a:r>
            <a:r>
              <a:rPr lang="ru-RU" dirty="0" smtClean="0"/>
              <a:t>», </a:t>
            </a:r>
            <a:endParaRPr lang="ru-RU" dirty="0" smtClean="0"/>
          </a:p>
          <a:p>
            <a:r>
              <a:rPr lang="ru-RU" dirty="0" smtClean="0"/>
              <a:t>10 </a:t>
            </a:r>
            <a:r>
              <a:rPr lang="ru-RU" dirty="0" smtClean="0"/>
              <a:t>апреля 1970г.</a:t>
            </a:r>
          </a:p>
          <a:p>
            <a:r>
              <a:rPr lang="ru-RU" dirty="0" smtClean="0"/>
              <a:t>3.За долголетний и добросовестный труд от имени Президиума Верховного Совета СССР решением исполкома Крымского областного Совета народных депутатов награжден медалью "Ветеран труда", </a:t>
            </a:r>
            <a:endParaRPr lang="ru-RU" dirty="0" smtClean="0"/>
          </a:p>
          <a:p>
            <a:r>
              <a:rPr lang="ru-RU" dirty="0" smtClean="0"/>
              <a:t>20 </a:t>
            </a:r>
            <a:r>
              <a:rPr lang="ru-RU" dirty="0" smtClean="0"/>
              <a:t>апреля 1979г.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2310" y="2708920"/>
            <a:ext cx="363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66326" y="3244333"/>
            <a:ext cx="197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17748" y="4941168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93303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"/>
            <a:ext cx="9144000" cy="68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/>
          <a:stretch/>
        </p:blipFill>
        <p:spPr bwMode="auto">
          <a:xfrm>
            <a:off x="539552" y="1124744"/>
            <a:ext cx="3211141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628800"/>
            <a:ext cx="4824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 воспоминаний </a:t>
            </a:r>
            <a:r>
              <a:rPr lang="ru-RU" b="1" dirty="0" err="1" smtClean="0"/>
              <a:t>П.Т.Лиморенко</a:t>
            </a:r>
            <a:r>
              <a:rPr lang="ru-RU" dirty="0" smtClean="0"/>
              <a:t>:</a:t>
            </a:r>
            <a:endParaRPr lang="ru-RU" dirty="0" smtClean="0"/>
          </a:p>
          <a:p>
            <a:r>
              <a:rPr lang="ru-RU" dirty="0" smtClean="0"/>
              <a:t>«... </a:t>
            </a:r>
            <a:r>
              <a:rPr lang="ru-RU" dirty="0" smtClean="0"/>
              <a:t>А все начинается с малого,- с идеи. Взбрела немцам идея, что они лучшие на свете, что только они имеют право на жизнь - и вот тебе мировой пожар. К сожалению, и сейчас кое-кто носится с идеей национализма. Хоть бы спросили у тех, чьих отцов расстреляли фашисты, нужна ли им эта идея. Уверен ни один здравомыслящий человек не ответил бы </a:t>
            </a:r>
            <a:r>
              <a:rPr lang="ru-RU" dirty="0" smtClean="0"/>
              <a:t>положительно»</a:t>
            </a:r>
          </a:p>
          <a:p>
            <a:r>
              <a:rPr lang="ru-RU" dirty="0" smtClean="0"/>
              <a:t> (газета «Слава труду», 13.11.1993г.)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40" y="4768121"/>
            <a:ext cx="4733848" cy="138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1301" y="1162654"/>
            <a:ext cx="374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Его имя носит наша школа</a:t>
            </a:r>
          </a:p>
        </p:txBody>
      </p:sp>
    </p:spTree>
    <p:extLst>
      <p:ext uri="{BB962C8B-B14F-4D97-AF65-F5344CB8AC3E}">
        <p14:creationId xmlns:p14="http://schemas.microsoft.com/office/powerpoint/2010/main" val="1584983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401</Words>
  <Application>Microsoft Office PowerPoint</Application>
  <PresentationFormat>Экран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18</cp:revision>
  <dcterms:created xsi:type="dcterms:W3CDTF">2024-07-06T09:06:39Z</dcterms:created>
  <dcterms:modified xsi:type="dcterms:W3CDTF">2024-07-06T21:05:21Z</dcterms:modified>
</cp:coreProperties>
</file>