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5" autoAdjust="0"/>
    <p:restoredTop sz="94660"/>
  </p:normalViewPr>
  <p:slideViewPr>
    <p:cSldViewPr>
      <p:cViewPr varScale="1">
        <p:scale>
          <a:sx n="82" d="100"/>
          <a:sy n="82" d="100"/>
        </p:scale>
        <p:origin x="1454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voschnoe-rk.ru/local/page/vospitat_rabota/shkolnyy-muzey/" TargetMode="External"/><Relationship Id="rId3" Type="http://schemas.openxmlformats.org/officeDocument/2006/relationships/image" Target="../media/image19.gif"/><Relationship Id="rId7" Type="http://schemas.openxmlformats.org/officeDocument/2006/relationships/image" Target="../media/image2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public205447979" TargetMode="External"/><Relationship Id="rId5" Type="http://schemas.openxmlformats.org/officeDocument/2006/relationships/image" Target="../media/image20.gif"/><Relationship Id="rId4" Type="http://schemas.openxmlformats.org/officeDocument/2006/relationships/hyperlink" Target="https://vk.com/public207911983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13" y="-963488"/>
            <a:ext cx="9375816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675456"/>
            <a:ext cx="6188224" cy="60486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– </a:t>
            </a:r>
            <a:b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Джанкойский</a:t>
            </a: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b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</a:t>
            </a:r>
            <a:r>
              <a:rPr lang="ru-RU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Овощновская</a:t>
            </a: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 </a:t>
            </a:r>
            <a:r>
              <a:rPr lang="ru-RU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Джанкойского</a:t>
            </a: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«Школьный театр «восторг»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373216"/>
            <a:ext cx="3607187" cy="13407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Шуткова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Александровна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школьной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Шевкединова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Айше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Иззетова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Сафие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User\Desktop\логотип - без фона.jp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20" y="-27384"/>
            <a:ext cx="25205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5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408529"/>
            <a:ext cx="9375776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18864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718" y="1261150"/>
            <a:ext cx="7654625" cy="69705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– это особый мир в пространстве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Театральная деятельность в школе – путь </a:t>
            </a:r>
            <a:r>
              <a:rPr lang="ru-RU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общечеловеческую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культуру, к нравственным ценностям своего народа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предназначением театра в школе является воспитание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активной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гармонично развитой личности. Р. Роллан говорил: «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просвещать ум. Он должен наполнять светом наш мозг... Пусть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 видеть вещи, людей, самого себя и ясно судить обо всем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этом.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сила и просвещение — вот три условия народного театра».</a:t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 позволяют, не выходя из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дома,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интересующее конкретного человека событие или явление.</a:t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телевидение, кино, шоу-бизнес сегодня серьёзно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потеснили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может и вовсе вытолкнули его на обочину дороги. Но мы не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забывать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театр выполняет важнейшую социальную функцию – он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несет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массы.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«Школьный театр «Восторг», как одна из форм</a:t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культурного досуга в школе» разработан по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досуга детей» и является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социально-значимым</a:t>
            </a:r>
            <a:r>
              <a:rPr lang="en-US" dirty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школы.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Picture 5" descr="C:\Users\User\Desktop\логотип - без фона.jp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36" y="5056"/>
            <a:ext cx="2339752" cy="186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19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57250"/>
            <a:ext cx="9375776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-489432"/>
            <a:ext cx="5903568" cy="172181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нравственно-интеллектуального развития личности средствами театрального искусства, которые помогут решить проблемы воспитания и досуга обучающихся МОУ «Овощновская школа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под реализацию команда разработчиков выбрала фойе здание школы номер 2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лощадь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которая займет театр составляет 50 кв. м.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период эксплуатации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деятельности учебного заведения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Users\User\Desktop\логотип - без фона.jp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59" y="-489432"/>
            <a:ext cx="1944216" cy="17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9432"/>
            <a:ext cx="9283296" cy="817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24462" y="-43938"/>
            <a:ext cx="7084478" cy="95793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</a:p>
        </p:txBody>
      </p:sp>
      <p:graphicFrame>
        <p:nvGraphicFramePr>
          <p:cNvPr id="7" name="Объект 7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3747296"/>
              </p:ext>
            </p:extLst>
          </p:nvPr>
        </p:nvGraphicFramePr>
        <p:xfrm>
          <a:off x="683567" y="665717"/>
          <a:ext cx="6840759" cy="4291734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375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575">
                  <a:extLst>
                    <a:ext uri="{9D8B030D-6E8A-4147-A177-3AD203B41FA5}">
                      <a16:colId xmlns:a16="http://schemas.microsoft.com/office/drawing/2014/main" val="2000379489"/>
                    </a:ext>
                  </a:extLst>
                </a:gridCol>
              </a:tblGrid>
              <a:tr h="43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 и затрат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(руб.)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Сумма (руб.)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Приобретаемые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костюмы, в том числе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Сценический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костюм цыганский: топ, юбка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16 500,00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Народный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женский костюм крымско-татарский: платье, феска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119 400,00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Народный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сарафан плясовой: сарафан, кокошник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766,67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88 600,0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Военный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костюм женский: гимнастерка, юбка, ремень, пилотка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8 058,28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174,8</a:t>
                      </a:r>
                      <a:r>
                        <a:rPr lang="en-US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Военный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костюм мужской: гимнастерка, брюки, ремень, пилотка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8 047,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24 14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355 317,53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582946"/>
                  </a:ext>
                </a:extLst>
              </a:tr>
              <a:tr h="671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Субсидия бюджетам муниципальных образований Республики Крым из бюджета Республики Крым на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319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429,53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245415"/>
                  </a:ext>
                </a:extLst>
              </a:tr>
              <a:tr h="30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муниципального района Республики Крым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888,00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419" marR="33419" marT="54980" marB="549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294704"/>
                  </a:ext>
                </a:extLst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018963"/>
              </p:ext>
            </p:extLst>
          </p:nvPr>
        </p:nvGraphicFramePr>
        <p:xfrm>
          <a:off x="2191123" y="5229200"/>
          <a:ext cx="2016224" cy="29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Документ" r:id="rId4" imgW="6924611" imgH="9201651" progId="Word.Document.12">
                  <p:embed/>
                </p:oleObj>
              </mc:Choice>
              <mc:Fallback>
                <p:oleObj name="Документ" r:id="rId4" imgW="6924611" imgH="92016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1123" y="5229200"/>
                        <a:ext cx="2016224" cy="2917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51" y="-434483"/>
            <a:ext cx="2174209" cy="187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23" y="5229201"/>
            <a:ext cx="1708666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58" y="5229200"/>
            <a:ext cx="140075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29200"/>
            <a:ext cx="1596615" cy="214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8809" y="5229201"/>
            <a:ext cx="1665519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3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46"/>
            <a:ext cx="9375776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6804248" cy="110191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58511"/>
            <a:ext cx="849694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создан для учащихся, законных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учащихся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учителей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«Овощновская школа» 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81" y="-31246"/>
            <a:ext cx="1944793" cy="171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651757" cy="29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AppData\Roaming\Microsoft\Windows\Network Shortcuts\IMG_20241016_152348_2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45420"/>
            <a:ext cx="3528392" cy="26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AppData\Roaming\Microsoft\Windows\Network Shortcuts\IMG_20241016_152328_466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09" y="1817441"/>
            <a:ext cx="2796404" cy="29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4824"/>
            <a:ext cx="2907121" cy="29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464"/>
            <a:ext cx="9375776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848" y="18864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продвижению проекта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874265"/>
            <a:ext cx="792088" cy="28803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white"/>
                </a:solidFill>
                <a:latin typeface="Broadway" panose="04040905080B02020502" pitchFamily="82" charset="0"/>
              </a:rPr>
              <a:t>VK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2" descr="C:\Users\User\Desktop\загруженн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8575"/>
            <a:ext cx="1915418" cy="191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3170" y="4299433"/>
            <a:ext cx="2751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Самоуправление МОУ «Овощновская школа»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Users\User\Desktop\загруженное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78108"/>
            <a:ext cx="1915418" cy="191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41051" y="4323993"/>
            <a:ext cx="2585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МОУ "Овощновская школа" </a:t>
            </a:r>
            <a:r>
              <a:rPr lang="ru-RU" sz="16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госпаблик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C:\Users\User\Desktop\загруженное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36657"/>
            <a:ext cx="1856869" cy="18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942295" y="4335310"/>
            <a:ext cx="2734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Сайт МОУ «Овощновская школа»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37521" y="1882649"/>
            <a:ext cx="792088" cy="28803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white"/>
                </a:solidFill>
                <a:latin typeface="Broadway" panose="04040905080B02020502" pitchFamily="82" charset="0"/>
              </a:rPr>
              <a:t>VK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54" y="570727"/>
            <a:ext cx="194468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080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460</TotalTime>
  <Words>340</Words>
  <Application>Microsoft Office PowerPoint</Application>
  <PresentationFormat>Экран (4:3)</PresentationFormat>
  <Paragraphs>67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Bahnschrift SemiBold SemiConden</vt:lpstr>
      <vt:lpstr>Broadway</vt:lpstr>
      <vt:lpstr>Calibri</vt:lpstr>
      <vt:lpstr>Times New Roman</vt:lpstr>
      <vt:lpstr>Tw Cen MT</vt:lpstr>
      <vt:lpstr>Wingdings</vt:lpstr>
      <vt:lpstr>Wingdings 2</vt:lpstr>
      <vt:lpstr>Обычная</vt:lpstr>
      <vt:lpstr>Документ</vt:lpstr>
      <vt:lpstr>    Муниципальное образование –  Джанкойский район Муниципальное общеобразовательное учреждение «Овощновская школа» Джанкойского района  Республики Крым    «Школьный театр «восторг»  </vt:lpstr>
      <vt:lpstr>Актуальность проекта</vt:lpstr>
      <vt:lpstr>Идея проекта:</vt:lpstr>
      <vt:lpstr>Ожидаемые результаты  реализации проекта</vt:lpstr>
      <vt:lpstr>Целевая аудитория</vt:lpstr>
      <vt:lpstr>Мероприятия по продвижению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Театральные костюмы</dc:title>
  <dc:creator>User</dc:creator>
  <cp:lastModifiedBy>RePack by Diakov</cp:lastModifiedBy>
  <cp:revision>50</cp:revision>
  <dcterms:created xsi:type="dcterms:W3CDTF">2024-09-20T08:29:12Z</dcterms:created>
  <dcterms:modified xsi:type="dcterms:W3CDTF">2024-10-21T10:36:57Z</dcterms:modified>
</cp:coreProperties>
</file>