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DE4E4EF-AAC8-4EC7-B79F-68D243BE445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E69C-F553-4E27-AD68-A3F34288B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E4EF-AAC8-4EC7-B79F-68D243BE445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E69C-F553-4E27-AD68-A3F34288B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E4EF-AAC8-4EC7-B79F-68D243BE445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E69C-F553-4E27-AD68-A3F34288B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E4EF-AAC8-4EC7-B79F-68D243BE445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E69C-F553-4E27-AD68-A3F34288B48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E4EF-AAC8-4EC7-B79F-68D243BE445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E69C-F553-4E27-AD68-A3F34288B48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E4EF-AAC8-4EC7-B79F-68D243BE445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E69C-F553-4E27-AD68-A3F34288B4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E4EF-AAC8-4EC7-B79F-68D243BE445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E69C-F553-4E27-AD68-A3F34288B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E4EF-AAC8-4EC7-B79F-68D243BE445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E69C-F553-4E27-AD68-A3F34288B48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E4EF-AAC8-4EC7-B79F-68D243BE445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E69C-F553-4E27-AD68-A3F34288B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E4EF-AAC8-4EC7-B79F-68D243BE445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E69C-F553-4E27-AD68-A3F34288B4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E4EF-AAC8-4EC7-B79F-68D243BE445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E69C-F553-4E27-AD68-A3F34288B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E4E4EF-AAC8-4EC7-B79F-68D243BE445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4E2E69C-F553-4E27-AD68-A3F34288B4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04864"/>
            <a:ext cx="6400800" cy="120794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ЧИТАЕМ УШИНСКОГО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501008"/>
            <a:ext cx="5542772" cy="12848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Муниципальное общеобразовательное учреждение «Мартыновская школа имени Николая Колоколова» Джанкойского района Республики Крым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sun9-73.userapi.com/impg/UkDt73VQPBNBzYXlXqqvASKYd2s7mzrK4gAZGw/PJnXjmzvOmI.jpg?size=1280x998&amp;quality=95&amp;sign=b93122457a64e2c681c42c402cb498d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3871"/>
            <a:ext cx="2431808" cy="18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perspektiva.centerstart.ru/sites/perspektiva.centerstart.ru/files/tmp/all-img/logo_head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perspektiva.centerstart.ru/sites/perspektiva.centerstart.ru/files/tmp/all-img/logo_hea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5" y="0"/>
            <a:ext cx="1280477" cy="12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Лид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77" y="57466"/>
            <a:ext cx="1677030" cy="156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ви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70" y="131647"/>
            <a:ext cx="1654340" cy="156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маслов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05442"/>
            <a:ext cx="1870616" cy="19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дил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1" y="1628800"/>
            <a:ext cx="1982600" cy="18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нин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326144" cy="182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Элеонор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916671"/>
            <a:ext cx="2884174" cy="27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тан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37430"/>
            <a:ext cx="2232248" cy="18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настя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56" y="3328237"/>
            <a:ext cx="1573154" cy="15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\Desktop\бекир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" y="3412807"/>
            <a:ext cx="1917362" cy="137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84901" y="1628800"/>
            <a:ext cx="4835371" cy="56280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Всероссийская акция Общероссийского Профсоюза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980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97</TotalTime>
  <Words>21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Кутюр</vt:lpstr>
      <vt:lpstr>ЧИТАЕМ УШИНСКОГО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ЧИТАЕМ УШИНСКОГО</dc:title>
  <dc:creator>Пользователь</dc:creator>
  <cp:lastModifiedBy>Пользователь</cp:lastModifiedBy>
  <cp:revision>7</cp:revision>
  <dcterms:created xsi:type="dcterms:W3CDTF">2023-03-02T17:39:23Z</dcterms:created>
  <dcterms:modified xsi:type="dcterms:W3CDTF">2023-04-05T13:13:58Z</dcterms:modified>
</cp:coreProperties>
</file>