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70" r:id="rId5"/>
    <p:sldId id="259" r:id="rId6"/>
    <p:sldId id="257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8" r:id="rId15"/>
    <p:sldId id="269" r:id="rId16"/>
    <p:sldId id="283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 autoAdjust="0"/>
    <p:restoredTop sz="94660"/>
  </p:normalViewPr>
  <p:slideViewPr>
    <p:cSldViewPr snapToGrid="0">
      <p:cViewPr>
        <p:scale>
          <a:sx n="70" d="100"/>
          <a:sy n="70" d="100"/>
        </p:scale>
        <p:origin x="43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04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95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060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948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291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694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579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000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10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362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979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BAF91-9104-46A9-8495-5C75BC507461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D4252-AA81-4809-B7BF-F55717175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76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90">
        <p15:prstTrans prst="peelOff"/>
      </p:transition>
    </mc:Choice>
    <mc:Fallback xmlns="">
      <p:transition spd="slow" advTm="399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2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microsoft.com/office/2007/relationships/media" Target="../media/media2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Видео открытка на выпускной в детском саду - Slide-Life.ru - 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42" end="34050"/>
                  <p14:bmkLst>
                    <p14:bmk name="Закладка 1" time="32990.9486"/>
                    <p14:bmk name="Закладка 2" time="33023.3296"/>
                  </p14:bmkLst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deti-online.com_-_proschay-lyubimyy-detskiy-sa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516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77600" y="580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87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3376">
        <p15:prstTrans prst="peelOff"/>
      </p:transition>
    </mc:Choice>
    <mc:Fallback xmlns="">
      <p:transition spd="slow" advTm="1337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video>
              <p:cMediaNode vol="27273" mute="1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2"/>
        <p14:playEvt time="1" objId="4"/>
        <p14:stopEvt time="9944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84000" y="5436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04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89">
        <p15:prstTrans prst="peelOff"/>
      </p:transition>
    </mc:Choice>
    <mc:Fallback xmlns="">
      <p:transition spd="slow" advTm="32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72900" y="4547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057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689">
        <p15:prstTrans prst="peelOff"/>
      </p:transition>
    </mc:Choice>
    <mc:Fallback xmlns="">
      <p:transition spd="slow" advTm="36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973" y="409433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66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411">
        <p15:prstTrans prst="peelOff"/>
      </p:transition>
    </mc:Choice>
    <mc:Fallback xmlns="">
      <p:transition spd="slow" advTm="341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33200" y="4674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98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121">
        <p15:prstTrans prst="peelOff"/>
      </p:transition>
    </mc:Choice>
    <mc:Fallback xmlns="">
      <p:transition spd="slow" advTm="31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82400" y="5055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305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651">
        <p15:prstTrans prst="peelOff"/>
      </p:transition>
    </mc:Choice>
    <mc:Fallback xmlns="">
      <p:transition spd="slow" advTm="265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45900" y="340399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174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770">
        <p15:prstTrans prst="peelOff"/>
      </p:transition>
    </mc:Choice>
    <mc:Fallback xmlns="">
      <p:transition spd="slow" advTm="277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4699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131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402">
        <p15:prstTrans prst="peelOff"/>
      </p:transition>
    </mc:Choice>
    <mc:Fallback xmlns="">
      <p:transition spd="slow" advTm="540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44796" y="1098804"/>
            <a:ext cx="6338800" cy="480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9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199">
        <p15:prstTrans prst="peelOff"/>
      </p:transition>
    </mc:Choice>
    <mc:Fallback xmlns="">
      <p:transition spd="slow" advTm="419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0" y="5461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90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541">
        <p15:prstTrans prst="peelOff"/>
      </p:transition>
    </mc:Choice>
    <mc:Fallback xmlns="">
      <p:transition spd="slow" advTm="354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900" y="4572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28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248">
        <p15:prstTrans prst="peelOff"/>
      </p:transition>
    </mc:Choice>
    <mc:Fallback xmlns="">
      <p:transition spd="slow" advTm="42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07800" y="5182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73">
        <p15:prstTrans prst="peelOff"/>
      </p:transition>
    </mc:Choice>
    <mc:Fallback xmlns="">
      <p:transition spd="slow" advTm="20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4826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18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842">
        <p15:prstTrans prst="peelOff"/>
      </p:transition>
    </mc:Choice>
    <mc:Fallback xmlns="">
      <p:transition spd="slow" advTm="384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700" y="4826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65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501">
        <p15:prstTrans prst="peelOff"/>
      </p:transition>
    </mc:Choice>
    <mc:Fallback xmlns="">
      <p:transition spd="slow" advTm="35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00" y="5080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27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019">
        <p15:prstTrans prst="peelOff"/>
      </p:transition>
    </mc:Choice>
    <mc:Fallback xmlns="">
      <p:transition spd="slow" advTm="501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654" y="256652"/>
            <a:ext cx="4500634" cy="600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89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769">
        <p15:prstTrans prst="peelOff"/>
      </p:transition>
    </mc:Choice>
    <mc:Fallback xmlns="">
      <p:transition spd="slow" advTm="376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00" y="4750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75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013">
        <p15:prstTrans prst="peelOff"/>
      </p:transition>
    </mc:Choice>
    <mc:Fallback xmlns="">
      <p:transition spd="slow" advTm="40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50" y="419479"/>
            <a:ext cx="4514281" cy="601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69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186">
        <p15:prstTrans prst="peelOff"/>
      </p:transition>
    </mc:Choice>
    <mc:Fallback xmlns="">
      <p:transition spd="slow" advTm="51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584" y="558800"/>
            <a:ext cx="8105057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4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638">
        <p15:prstTrans prst="peelOff"/>
      </p:transition>
    </mc:Choice>
    <mc:Fallback xmlns="">
      <p:transition spd="slow" advTm="36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26" y="406400"/>
            <a:ext cx="809747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10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597">
        <p15:prstTrans prst="peelOff"/>
      </p:transition>
    </mc:Choice>
    <mc:Fallback xmlns="">
      <p:transition spd="slow" advTm="35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5334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794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73">
        <p15:prstTrans prst="peelOff"/>
      </p:transition>
    </mc:Choice>
    <mc:Fallback xmlns="">
      <p:transition spd="slow" advTm="39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00" y="4064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54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38">
        <p15:prstTrans prst="peelOff"/>
      </p:transition>
    </mc:Choice>
    <mc:Fallback xmlns="">
      <p:transition spd="slow" advTm="32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71300" y="5055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83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636">
        <p15:prstTrans prst="peelOff"/>
      </p:transition>
    </mc:Choice>
    <mc:Fallback xmlns="">
      <p:transition spd="slow" advTm="26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200" y="4445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02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396">
        <p15:prstTrans prst="peelOff"/>
      </p:transition>
    </mc:Choice>
    <mc:Fallback xmlns="">
      <p:transition spd="slow" advTm="33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3810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16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841">
        <p15:prstTrans prst="peelOff"/>
      </p:transition>
    </mc:Choice>
    <mc:Fallback xmlns="">
      <p:transition spd="slow" advTm="284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71300" y="4928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30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392">
        <p15:prstTrans prst="peelOff"/>
      </p:transition>
    </mc:Choice>
    <mc:Fallback xmlns="">
      <p:transition spd="slow" advTm="239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200" y="5207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77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471">
        <p15:prstTrans prst="peelOff"/>
      </p:transition>
    </mc:Choice>
    <mc:Fallback xmlns="">
      <p:transition spd="slow" advTm="34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44300" y="748386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46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467">
        <p15:prstTrans prst="peelOff"/>
      </p:transition>
    </mc:Choice>
    <mc:Fallback xmlns="">
      <p:transition spd="slow" advTm="24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382" y="518615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87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73">
        <p15:prstTrans prst="peelOff"/>
      </p:transition>
    </mc:Choice>
    <mc:Fallback xmlns="">
      <p:transition spd="slow" advTm="30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22100" y="4674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43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399">
        <p15:prstTrans prst="peelOff"/>
      </p:transition>
    </mc:Choice>
    <mc:Fallback xmlns="">
      <p:transition spd="slow" advTm="339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22100" y="5563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402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577">
        <p15:prstTrans prst="peelOff"/>
      </p:transition>
    </mc:Choice>
    <mc:Fallback xmlns="">
      <p:transition spd="slow" advTm="35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0</Words>
  <Application>Microsoft Office PowerPoint</Application>
  <PresentationFormat>Широкоэкранный</PresentationFormat>
  <Paragraphs>0</Paragraphs>
  <Slides>31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2024-05-27T16:02:03Z</dcterms:created>
  <dcterms:modified xsi:type="dcterms:W3CDTF">2024-06-05T10:08:34Z</dcterms:modified>
</cp:coreProperties>
</file>