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0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9" r:id="rId16"/>
    <p:sldId id="28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>
        <p:scale>
          <a:sx n="70" d="100"/>
          <a:sy n="70" d="100"/>
        </p:scale>
        <p:origin x="4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0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6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4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91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9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00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0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6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7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BAF91-9104-46A9-8495-5C75BC507461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D4252-AA81-4809-B7BF-F55717175F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76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90">
        <p15:prstTrans prst="peelOff"/>
      </p:transition>
    </mc:Choice>
    <mc:Fallback xmlns="">
      <p:transition spd="slow" advTm="399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открытка на выпускной в детском саду - Slide-Life.ru -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2" end="34050"/>
                  <p14:bmkLst>
                    <p14:bmk name="Закладка 1" time="32990.9486"/>
                    <p14:bmk name="Закладка 2" time="33023.3296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eti-online.com_-_proschay-lyubimyy-detskiy-sa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1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580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376">
        <p15:prstTrans prst="peelOff"/>
      </p:transition>
    </mc:Choice>
    <mc:Fallback xmlns="">
      <p:transition spd="slow" advTm="13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27273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playEvt time="1" objId="4"/>
        <p14:stopEvt time="9944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4000" y="5436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89">
        <p15:prstTrans prst="peelOff"/>
      </p:transition>
    </mc:Choice>
    <mc:Fallback xmlns="">
      <p:transition spd="slow" advTm="3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900" y="4547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7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89">
        <p15:prstTrans prst="peelOff"/>
      </p:transition>
    </mc:Choice>
    <mc:Fallback xmlns="">
      <p:transition spd="slow" advTm="36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73" y="409433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11">
        <p15:prstTrans prst="peelOff"/>
      </p:transition>
    </mc:Choice>
    <mc:Fallback xmlns="">
      <p:transition spd="slow" advTm="34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3200" y="4674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9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21">
        <p15:prstTrans prst="peelOff"/>
      </p:transition>
    </mc:Choice>
    <mc:Fallback xmlns="">
      <p:transition spd="slow" advTm="31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2400" y="5055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51">
        <p15:prstTrans prst="peelOff"/>
      </p:transition>
    </mc:Choice>
    <mc:Fallback xmlns="">
      <p:transition spd="slow" advTm="26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5900" y="340399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4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70">
        <p15:prstTrans prst="peelOff"/>
      </p:transition>
    </mc:Choice>
    <mc:Fallback xmlns="">
      <p:transition spd="slow" advTm="27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699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02">
        <p15:prstTrans prst="peelOff"/>
      </p:transition>
    </mc:Choice>
    <mc:Fallback xmlns="">
      <p:transition spd="slow" advTm="5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4796" y="1098804"/>
            <a:ext cx="6338800" cy="48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99">
        <p15:prstTrans prst="peelOff"/>
      </p:transition>
    </mc:Choice>
    <mc:Fallback xmlns="">
      <p:transition spd="slow" advTm="41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5461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9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41">
        <p15:prstTrans prst="peelOff"/>
      </p:transition>
    </mc:Choice>
    <mc:Fallback xmlns="">
      <p:transition spd="slow" advTm="3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4572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48">
        <p15:prstTrans prst="peelOff"/>
      </p:transition>
    </mc:Choice>
    <mc:Fallback xmlns="">
      <p:transition spd="slow" advTm="4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7800" y="5182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73">
        <p15:prstTrans prst="peelOff"/>
      </p:transition>
    </mc:Choice>
    <mc:Fallback xmlns="">
      <p:transition spd="slow" advTm="2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826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1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42">
        <p15:prstTrans prst="peelOff"/>
      </p:transition>
    </mc:Choice>
    <mc:Fallback xmlns="">
      <p:transition spd="slow" advTm="3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4826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6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1">
        <p15:prstTrans prst="peelOff"/>
      </p:transition>
    </mc:Choice>
    <mc:Fallback xmlns="">
      <p:transition spd="slow" advTm="3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508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2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19">
        <p15:prstTrans prst="peelOff"/>
      </p:transition>
    </mc:Choice>
    <mc:Fallback xmlns="">
      <p:transition spd="slow" advTm="50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54" y="256652"/>
            <a:ext cx="4500634" cy="60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69">
        <p15:prstTrans prst="peelOff"/>
      </p:transition>
    </mc:Choice>
    <mc:Fallback xmlns="">
      <p:transition spd="slow" advTm="3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475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5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13">
        <p15:prstTrans prst="peelOff"/>
      </p:transition>
    </mc:Choice>
    <mc:Fallback xmlns="">
      <p:transition spd="slow" advTm="40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19479"/>
            <a:ext cx="4514281" cy="60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6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86">
        <p15:prstTrans prst="peelOff"/>
      </p:transition>
    </mc:Choice>
    <mc:Fallback xmlns="">
      <p:transition spd="slow" advTm="5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84" y="558800"/>
            <a:ext cx="810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38">
        <p15:prstTrans prst="peelOff"/>
      </p:transition>
    </mc:Choice>
    <mc:Fallback xmlns="">
      <p:transition spd="slow" advTm="36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26" y="406400"/>
            <a:ext cx="80974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97">
        <p15:prstTrans prst="peelOff"/>
      </p:transition>
    </mc:Choice>
    <mc:Fallback xmlns="">
      <p:transition spd="slow" advTm="35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5334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9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73">
        <p15:prstTrans prst="peelOff"/>
      </p:transition>
    </mc:Choice>
    <mc:Fallback xmlns="">
      <p:transition spd="slow" advTm="3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4064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38">
        <p15:prstTrans prst="peelOff"/>
      </p:transition>
    </mc:Choice>
    <mc:Fallback xmlns="">
      <p:transition spd="slow" advTm="32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1300" y="5055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8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36">
        <p15:prstTrans prst="peelOff"/>
      </p:transition>
    </mc:Choice>
    <mc:Fallback xmlns="">
      <p:transition spd="slow" advTm="2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4445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96">
        <p15:prstTrans prst="peelOff"/>
      </p:transition>
    </mc:Choice>
    <mc:Fallback xmlns="">
      <p:transition spd="slow" advTm="3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810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1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41">
        <p15:prstTrans prst="peelOff"/>
      </p:transition>
    </mc:Choice>
    <mc:Fallback xmlns="">
      <p:transition spd="slow" advTm="28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1300" y="4928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92">
        <p15:prstTrans prst="peelOff"/>
      </p:transition>
    </mc:Choice>
    <mc:Fallback xmlns="">
      <p:transition spd="slow" advTm="2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5207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7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71">
        <p15:prstTrans prst="peelOff"/>
      </p:transition>
    </mc:Choice>
    <mc:Fallback xmlns="">
      <p:transition spd="slow" advTm="34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4300" y="748386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4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67">
        <p15:prstTrans prst="peelOff"/>
      </p:transition>
    </mc:Choice>
    <mc:Fallback xmlns="">
      <p:transition spd="slow" advTm="2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82" y="518615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8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3">
        <p15:prstTrans prst="peelOff"/>
      </p:transition>
    </mc:Choice>
    <mc:Fallback xmlns="">
      <p:transition spd="slow" advTm="3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2100" y="4674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4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99">
        <p15:prstTrans prst="peelOff"/>
      </p:transition>
    </mc:Choice>
    <mc:Fallback xmlns="">
      <p:transition spd="slow" advTm="3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2100" y="5563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0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77">
        <p15:prstTrans prst="peelOff"/>
      </p:transition>
    </mc:Choice>
    <mc:Fallback xmlns="">
      <p:transition spd="slow" advTm="3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31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2024-05-27T16:02:03Z</dcterms:created>
  <dcterms:modified xsi:type="dcterms:W3CDTF">2024-06-05T10:08:34Z</dcterms:modified>
</cp:coreProperties>
</file>